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83" r:id="rId4"/>
    <p:sldId id="256" r:id="rId5"/>
    <p:sldId id="272" r:id="rId6"/>
    <p:sldId id="270" r:id="rId7"/>
    <p:sldId id="275" r:id="rId8"/>
    <p:sldId id="267" r:id="rId9"/>
    <p:sldId id="284" r:id="rId10"/>
    <p:sldId id="276" r:id="rId11"/>
    <p:sldId id="268" r:id="rId12"/>
    <p:sldId id="277" r:id="rId13"/>
    <p:sldId id="269" r:id="rId14"/>
    <p:sldId id="279" r:id="rId15"/>
    <p:sldId id="285" r:id="rId16"/>
    <p:sldId id="273" r:id="rId17"/>
    <p:sldId id="271" r:id="rId18"/>
    <p:sldId id="281" r:id="rId19"/>
    <p:sldId id="278" r:id="rId20"/>
    <p:sldId id="280" r:id="rId21"/>
    <p:sldId id="286" r:id="rId22"/>
    <p:sldId id="274" r:id="rId23"/>
    <p:sldId id="266" r:id="rId24"/>
    <p:sldId id="264" r:id="rId25"/>
    <p:sldId id="265" r:id="rId26"/>
    <p:sldId id="263" r:id="rId27"/>
    <p:sldId id="282" r:id="rId28"/>
    <p:sldId id="287" r:id="rId29"/>
    <p:sldId id="288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1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8C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86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596" y="1026"/>
      </p:cViewPr>
      <p:guideLst>
        <p:guide orient="horz" pos="2160"/>
        <p:guide pos="71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15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8" b="7818"/>
          <a:stretch>
            <a:fillRect/>
          </a:stretch>
        </p:blipFill>
        <p:spPr>
          <a:xfrm>
            <a:off x="1" y="0"/>
            <a:ext cx="12191998" cy="6858000"/>
          </a:xfrm>
          <a:custGeom>
            <a:avLst/>
            <a:gdLst>
              <a:gd name="connsiteX0" fmla="*/ 0 w 12191998"/>
              <a:gd name="connsiteY0" fmla="*/ 0 h 6858000"/>
              <a:gd name="connsiteX1" fmla="*/ 12191998 w 12191998"/>
              <a:gd name="connsiteY1" fmla="*/ 0 h 6858000"/>
              <a:gd name="connsiteX2" fmla="*/ 12191998 w 12191998"/>
              <a:gd name="connsiteY2" fmla="*/ 6858000 h 6858000"/>
              <a:gd name="connsiteX3" fmla="*/ 0 w 1219199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8" h="6858000">
                <a:moveTo>
                  <a:pt x="0" y="0"/>
                </a:moveTo>
                <a:lnTo>
                  <a:pt x="12191998" y="0"/>
                </a:lnTo>
                <a:lnTo>
                  <a:pt x="1219199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矩形 1"/>
          <p:cNvSpPr/>
          <p:nvPr userDrawn="1"/>
        </p:nvSpPr>
        <p:spPr>
          <a:xfrm>
            <a:off x="1" y="0"/>
            <a:ext cx="12191999" cy="6858001"/>
          </a:xfrm>
          <a:prstGeom prst="rect">
            <a:avLst/>
          </a:prstGeom>
          <a:solidFill>
            <a:schemeClr val="bg1">
              <a:alpha val="89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1036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562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9949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6.xml"/><Relationship Id="rId1" Type="http://schemas.openxmlformats.org/officeDocument/2006/relationships/tags" Target="../tags/tag2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8.xml"/><Relationship Id="rId1" Type="http://schemas.openxmlformats.org/officeDocument/2006/relationships/tags" Target="../tags/tag2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2.xml"/><Relationship Id="rId1" Type="http://schemas.openxmlformats.org/officeDocument/2006/relationships/tags" Target="../tags/tag3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4" Type="http://schemas.openxmlformats.org/officeDocument/2006/relationships/image" Target="../media/image7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 flipV="1">
            <a:off x="1" y="-1"/>
            <a:ext cx="2923834" cy="4568811"/>
          </a:xfrm>
          <a:prstGeom prst="rtTriangl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7" name="Group 76出自【趣你的PPT】(微信:qunideppt)：最优质的PPT资源库"/>
          <p:cNvGrpSpPr/>
          <p:nvPr/>
        </p:nvGrpSpPr>
        <p:grpSpPr>
          <a:xfrm>
            <a:off x="8504998" y="1096661"/>
            <a:ext cx="3686998" cy="5761338"/>
            <a:chOff x="8686534" y="1380331"/>
            <a:chExt cx="3505462" cy="5477669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 flipH="1">
              <a:off x="8686534" y="1380331"/>
              <a:ext cx="3505462" cy="5477669"/>
            </a:xfrm>
            <a:prstGeom prst="rtTriangle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 flipH="1">
              <a:off x="9057141" y="1959445"/>
              <a:ext cx="3134855" cy="4898555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出自【趣你的PPT】(微信:qunideppt)：最优质的PPT资源库"/>
          <p:cNvSpPr/>
          <p:nvPr/>
        </p:nvSpPr>
        <p:spPr>
          <a:xfrm flipV="1">
            <a:off x="1" y="0"/>
            <a:ext cx="2392033" cy="3737813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出自【趣你的PPT】(微信:qunideppt)：最优质的PPT资源库"/>
          <p:cNvSpPr txBox="1"/>
          <p:nvPr/>
        </p:nvSpPr>
        <p:spPr>
          <a:xfrm>
            <a:off x="8898436" y="6209631"/>
            <a:ext cx="3198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</a:rPr>
              <a:t>指导老师：趣你的</a:t>
            </a:r>
            <a:r>
              <a:rPr lang="en-US" altLang="zh-CN" sz="2400" dirty="0">
                <a:solidFill>
                  <a:schemeClr val="bg1"/>
                </a:solidFill>
              </a:rPr>
              <a:t>PPT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69" name="出自【趣你的PPT】(微信:qunideppt)：最优质的PPT资源库"/>
          <p:cNvSpPr txBox="1"/>
          <p:nvPr/>
        </p:nvSpPr>
        <p:spPr>
          <a:xfrm>
            <a:off x="9703143" y="5747965"/>
            <a:ext cx="2393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</a:rPr>
              <a:t>答辩人：向天歌</a:t>
            </a:r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5210317" y="1284497"/>
            <a:ext cx="1771367" cy="1455042"/>
            <a:chOff x="3048000" y="925301"/>
            <a:chExt cx="6096000" cy="5007397"/>
          </a:xfrm>
          <a:solidFill>
            <a:srgbClr val="262626"/>
          </a:solidFill>
        </p:grpSpPr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66209" y="4428648"/>
              <a:ext cx="772485" cy="980073"/>
            </a:xfrm>
            <a:custGeom>
              <a:avLst/>
              <a:gdLst>
                <a:gd name="T0" fmla="*/ 200 w 681"/>
                <a:gd name="T1" fmla="*/ 75 h 864"/>
                <a:gd name="T2" fmla="*/ 220 w 681"/>
                <a:gd name="T3" fmla="*/ 92 h 864"/>
                <a:gd name="T4" fmla="*/ 270 w 681"/>
                <a:gd name="T5" fmla="*/ 134 h 864"/>
                <a:gd name="T6" fmla="*/ 303 w 681"/>
                <a:gd name="T7" fmla="*/ 186 h 864"/>
                <a:gd name="T8" fmla="*/ 327 w 681"/>
                <a:gd name="T9" fmla="*/ 277 h 864"/>
                <a:gd name="T10" fmla="*/ 330 w 681"/>
                <a:gd name="T11" fmla="*/ 415 h 864"/>
                <a:gd name="T12" fmla="*/ 339 w 681"/>
                <a:gd name="T13" fmla="*/ 483 h 864"/>
                <a:gd name="T14" fmla="*/ 365 w 681"/>
                <a:gd name="T15" fmla="*/ 518 h 864"/>
                <a:gd name="T16" fmla="*/ 404 w 681"/>
                <a:gd name="T17" fmla="*/ 531 h 864"/>
                <a:gd name="T18" fmla="*/ 449 w 681"/>
                <a:gd name="T19" fmla="*/ 518 h 864"/>
                <a:gd name="T20" fmla="*/ 482 w 681"/>
                <a:gd name="T21" fmla="*/ 466 h 864"/>
                <a:gd name="T22" fmla="*/ 492 w 681"/>
                <a:gd name="T23" fmla="*/ 418 h 864"/>
                <a:gd name="T24" fmla="*/ 452 w 681"/>
                <a:gd name="T25" fmla="*/ 376 h 864"/>
                <a:gd name="T26" fmla="*/ 507 w 681"/>
                <a:gd name="T27" fmla="*/ 335 h 864"/>
                <a:gd name="T28" fmla="*/ 543 w 681"/>
                <a:gd name="T29" fmla="*/ 328 h 864"/>
                <a:gd name="T30" fmla="*/ 559 w 681"/>
                <a:gd name="T31" fmla="*/ 305 h 864"/>
                <a:gd name="T32" fmla="*/ 586 w 681"/>
                <a:gd name="T33" fmla="*/ 297 h 864"/>
                <a:gd name="T34" fmla="*/ 646 w 681"/>
                <a:gd name="T35" fmla="*/ 268 h 864"/>
                <a:gd name="T36" fmla="*/ 669 w 681"/>
                <a:gd name="T37" fmla="*/ 239 h 864"/>
                <a:gd name="T38" fmla="*/ 679 w 681"/>
                <a:gd name="T39" fmla="*/ 207 h 864"/>
                <a:gd name="T40" fmla="*/ 678 w 681"/>
                <a:gd name="T41" fmla="*/ 159 h 864"/>
                <a:gd name="T42" fmla="*/ 666 w 681"/>
                <a:gd name="T43" fmla="*/ 132 h 864"/>
                <a:gd name="T44" fmla="*/ 632 w 681"/>
                <a:gd name="T45" fmla="*/ 142 h 864"/>
                <a:gd name="T46" fmla="*/ 530 w 681"/>
                <a:gd name="T47" fmla="*/ 203 h 864"/>
                <a:gd name="T48" fmla="*/ 495 w 681"/>
                <a:gd name="T49" fmla="*/ 241 h 864"/>
                <a:gd name="T50" fmla="*/ 469 w 681"/>
                <a:gd name="T51" fmla="*/ 241 h 864"/>
                <a:gd name="T52" fmla="*/ 445 w 681"/>
                <a:gd name="T53" fmla="*/ 230 h 864"/>
                <a:gd name="T54" fmla="*/ 440 w 681"/>
                <a:gd name="T55" fmla="*/ 201 h 864"/>
                <a:gd name="T56" fmla="*/ 442 w 681"/>
                <a:gd name="T57" fmla="*/ 132 h 864"/>
                <a:gd name="T58" fmla="*/ 464 w 681"/>
                <a:gd name="T59" fmla="*/ 95 h 864"/>
                <a:gd name="T60" fmla="*/ 463 w 681"/>
                <a:gd name="T61" fmla="*/ 73 h 864"/>
                <a:gd name="T62" fmla="*/ 422 w 681"/>
                <a:gd name="T63" fmla="*/ 45 h 864"/>
                <a:gd name="T64" fmla="*/ 338 w 681"/>
                <a:gd name="T65" fmla="*/ 5 h 864"/>
                <a:gd name="T66" fmla="*/ 281 w 681"/>
                <a:gd name="T67" fmla="*/ 1 h 864"/>
                <a:gd name="T68" fmla="*/ 247 w 681"/>
                <a:gd name="T69" fmla="*/ 14 h 864"/>
                <a:gd name="T70" fmla="*/ 213 w 681"/>
                <a:gd name="T71" fmla="*/ 22 h 864"/>
                <a:gd name="T72" fmla="*/ 59 w 681"/>
                <a:gd name="T73" fmla="*/ 687 h 864"/>
                <a:gd name="T74" fmla="*/ 87 w 681"/>
                <a:gd name="T75" fmla="*/ 698 h 864"/>
                <a:gd name="T76" fmla="*/ 102 w 681"/>
                <a:gd name="T77" fmla="*/ 708 h 864"/>
                <a:gd name="T78" fmla="*/ 216 w 681"/>
                <a:gd name="T79" fmla="*/ 640 h 864"/>
                <a:gd name="T80" fmla="*/ 338 w 681"/>
                <a:gd name="T81" fmla="*/ 592 h 864"/>
                <a:gd name="T82" fmla="*/ 429 w 681"/>
                <a:gd name="T83" fmla="*/ 567 h 864"/>
                <a:gd name="T84" fmla="*/ 566 w 681"/>
                <a:gd name="T85" fmla="*/ 503 h 864"/>
                <a:gd name="T86" fmla="*/ 628 w 681"/>
                <a:gd name="T87" fmla="*/ 477 h 864"/>
                <a:gd name="T88" fmla="*/ 648 w 681"/>
                <a:gd name="T89" fmla="*/ 484 h 864"/>
                <a:gd name="T90" fmla="*/ 678 w 681"/>
                <a:gd name="T91" fmla="*/ 504 h 864"/>
                <a:gd name="T92" fmla="*/ 666 w 681"/>
                <a:gd name="T93" fmla="*/ 523 h 864"/>
                <a:gd name="T94" fmla="*/ 608 w 681"/>
                <a:gd name="T95" fmla="*/ 576 h 864"/>
                <a:gd name="T96" fmla="*/ 586 w 681"/>
                <a:gd name="T97" fmla="*/ 610 h 864"/>
                <a:gd name="T98" fmla="*/ 582 w 681"/>
                <a:gd name="T99" fmla="*/ 643 h 864"/>
                <a:gd name="T100" fmla="*/ 562 w 681"/>
                <a:gd name="T101" fmla="*/ 645 h 864"/>
                <a:gd name="T102" fmla="*/ 519 w 681"/>
                <a:gd name="T103" fmla="*/ 625 h 864"/>
                <a:gd name="T104" fmla="*/ 479 w 681"/>
                <a:gd name="T105" fmla="*/ 632 h 864"/>
                <a:gd name="T106" fmla="*/ 328 w 681"/>
                <a:gd name="T107" fmla="*/ 714 h 864"/>
                <a:gd name="T108" fmla="*/ 219 w 681"/>
                <a:gd name="T109" fmla="*/ 796 h 864"/>
                <a:gd name="T110" fmla="*/ 181 w 681"/>
                <a:gd name="T111" fmla="*/ 834 h 864"/>
                <a:gd name="T112" fmla="*/ 131 w 681"/>
                <a:gd name="T113" fmla="*/ 862 h 864"/>
                <a:gd name="T114" fmla="*/ 98 w 681"/>
                <a:gd name="T115" fmla="*/ 858 h 864"/>
                <a:gd name="T116" fmla="*/ 41 w 681"/>
                <a:gd name="T117" fmla="*/ 809 h 864"/>
                <a:gd name="T118" fmla="*/ 6 w 681"/>
                <a:gd name="T119" fmla="*/ 763 h 864"/>
                <a:gd name="T120" fmla="*/ 6 w 681"/>
                <a:gd name="T121" fmla="*/ 721 h 864"/>
                <a:gd name="T122" fmla="*/ 38 w 681"/>
                <a:gd name="T123" fmla="*/ 690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81" h="864">
                  <a:moveTo>
                    <a:pt x="194" y="41"/>
                  </a:moveTo>
                  <a:lnTo>
                    <a:pt x="194" y="42"/>
                  </a:lnTo>
                  <a:lnTo>
                    <a:pt x="194" y="46"/>
                  </a:lnTo>
                  <a:lnTo>
                    <a:pt x="194" y="54"/>
                  </a:lnTo>
                  <a:lnTo>
                    <a:pt x="196" y="62"/>
                  </a:lnTo>
                  <a:lnTo>
                    <a:pt x="197" y="66"/>
                  </a:lnTo>
                  <a:lnTo>
                    <a:pt x="197" y="71"/>
                  </a:lnTo>
                  <a:lnTo>
                    <a:pt x="200" y="75"/>
                  </a:lnTo>
                  <a:lnTo>
                    <a:pt x="201" y="79"/>
                  </a:lnTo>
                  <a:lnTo>
                    <a:pt x="204" y="83"/>
                  </a:lnTo>
                  <a:lnTo>
                    <a:pt x="206" y="85"/>
                  </a:lnTo>
                  <a:lnTo>
                    <a:pt x="209" y="87"/>
                  </a:lnTo>
                  <a:lnTo>
                    <a:pt x="210" y="88"/>
                  </a:lnTo>
                  <a:lnTo>
                    <a:pt x="213" y="90"/>
                  </a:lnTo>
                  <a:lnTo>
                    <a:pt x="216" y="90"/>
                  </a:lnTo>
                  <a:lnTo>
                    <a:pt x="220" y="92"/>
                  </a:lnTo>
                  <a:lnTo>
                    <a:pt x="225" y="95"/>
                  </a:lnTo>
                  <a:lnTo>
                    <a:pt x="231" y="99"/>
                  </a:lnTo>
                  <a:lnTo>
                    <a:pt x="238" y="103"/>
                  </a:lnTo>
                  <a:lnTo>
                    <a:pt x="243" y="107"/>
                  </a:lnTo>
                  <a:lnTo>
                    <a:pt x="248" y="113"/>
                  </a:lnTo>
                  <a:lnTo>
                    <a:pt x="255" y="118"/>
                  </a:lnTo>
                  <a:lnTo>
                    <a:pt x="261" y="123"/>
                  </a:lnTo>
                  <a:lnTo>
                    <a:pt x="270" y="134"/>
                  </a:lnTo>
                  <a:lnTo>
                    <a:pt x="278" y="142"/>
                  </a:lnTo>
                  <a:lnTo>
                    <a:pt x="284" y="148"/>
                  </a:lnTo>
                  <a:lnTo>
                    <a:pt x="285" y="151"/>
                  </a:lnTo>
                  <a:lnTo>
                    <a:pt x="288" y="155"/>
                  </a:lnTo>
                  <a:lnTo>
                    <a:pt x="292" y="163"/>
                  </a:lnTo>
                  <a:lnTo>
                    <a:pt x="296" y="169"/>
                  </a:lnTo>
                  <a:lnTo>
                    <a:pt x="299" y="178"/>
                  </a:lnTo>
                  <a:lnTo>
                    <a:pt x="303" y="186"/>
                  </a:lnTo>
                  <a:lnTo>
                    <a:pt x="307" y="195"/>
                  </a:lnTo>
                  <a:lnTo>
                    <a:pt x="311" y="206"/>
                  </a:lnTo>
                  <a:lnTo>
                    <a:pt x="315" y="218"/>
                  </a:lnTo>
                  <a:lnTo>
                    <a:pt x="319" y="230"/>
                  </a:lnTo>
                  <a:lnTo>
                    <a:pt x="322" y="243"/>
                  </a:lnTo>
                  <a:lnTo>
                    <a:pt x="324" y="256"/>
                  </a:lnTo>
                  <a:lnTo>
                    <a:pt x="327" y="270"/>
                  </a:lnTo>
                  <a:lnTo>
                    <a:pt x="327" y="277"/>
                  </a:lnTo>
                  <a:lnTo>
                    <a:pt x="328" y="283"/>
                  </a:lnTo>
                  <a:lnTo>
                    <a:pt x="328" y="290"/>
                  </a:lnTo>
                  <a:lnTo>
                    <a:pt x="328" y="297"/>
                  </a:lnTo>
                  <a:lnTo>
                    <a:pt x="328" y="325"/>
                  </a:lnTo>
                  <a:lnTo>
                    <a:pt x="328" y="352"/>
                  </a:lnTo>
                  <a:lnTo>
                    <a:pt x="328" y="378"/>
                  </a:lnTo>
                  <a:lnTo>
                    <a:pt x="328" y="404"/>
                  </a:lnTo>
                  <a:lnTo>
                    <a:pt x="330" y="415"/>
                  </a:lnTo>
                  <a:lnTo>
                    <a:pt x="330" y="426"/>
                  </a:lnTo>
                  <a:lnTo>
                    <a:pt x="330" y="437"/>
                  </a:lnTo>
                  <a:lnTo>
                    <a:pt x="331" y="446"/>
                  </a:lnTo>
                  <a:lnTo>
                    <a:pt x="332" y="455"/>
                  </a:lnTo>
                  <a:lnTo>
                    <a:pt x="334" y="464"/>
                  </a:lnTo>
                  <a:lnTo>
                    <a:pt x="335" y="470"/>
                  </a:lnTo>
                  <a:lnTo>
                    <a:pt x="338" y="477"/>
                  </a:lnTo>
                  <a:lnTo>
                    <a:pt x="339" y="483"/>
                  </a:lnTo>
                  <a:lnTo>
                    <a:pt x="342" y="487"/>
                  </a:lnTo>
                  <a:lnTo>
                    <a:pt x="345" y="492"/>
                  </a:lnTo>
                  <a:lnTo>
                    <a:pt x="347" y="498"/>
                  </a:lnTo>
                  <a:lnTo>
                    <a:pt x="351" y="502"/>
                  </a:lnTo>
                  <a:lnTo>
                    <a:pt x="354" y="507"/>
                  </a:lnTo>
                  <a:lnTo>
                    <a:pt x="358" y="511"/>
                  </a:lnTo>
                  <a:lnTo>
                    <a:pt x="361" y="515"/>
                  </a:lnTo>
                  <a:lnTo>
                    <a:pt x="365" y="518"/>
                  </a:lnTo>
                  <a:lnTo>
                    <a:pt x="369" y="521"/>
                  </a:lnTo>
                  <a:lnTo>
                    <a:pt x="374" y="523"/>
                  </a:lnTo>
                  <a:lnTo>
                    <a:pt x="379" y="526"/>
                  </a:lnTo>
                  <a:lnTo>
                    <a:pt x="383" y="529"/>
                  </a:lnTo>
                  <a:lnTo>
                    <a:pt x="388" y="530"/>
                  </a:lnTo>
                  <a:lnTo>
                    <a:pt x="393" y="531"/>
                  </a:lnTo>
                  <a:lnTo>
                    <a:pt x="399" y="531"/>
                  </a:lnTo>
                  <a:lnTo>
                    <a:pt x="404" y="531"/>
                  </a:lnTo>
                  <a:lnTo>
                    <a:pt x="410" y="531"/>
                  </a:lnTo>
                  <a:lnTo>
                    <a:pt x="415" y="531"/>
                  </a:lnTo>
                  <a:lnTo>
                    <a:pt x="421" y="530"/>
                  </a:lnTo>
                  <a:lnTo>
                    <a:pt x="427" y="529"/>
                  </a:lnTo>
                  <a:lnTo>
                    <a:pt x="433" y="526"/>
                  </a:lnTo>
                  <a:lnTo>
                    <a:pt x="438" y="523"/>
                  </a:lnTo>
                  <a:lnTo>
                    <a:pt x="444" y="521"/>
                  </a:lnTo>
                  <a:lnTo>
                    <a:pt x="449" y="518"/>
                  </a:lnTo>
                  <a:lnTo>
                    <a:pt x="454" y="514"/>
                  </a:lnTo>
                  <a:lnTo>
                    <a:pt x="459" y="508"/>
                  </a:lnTo>
                  <a:lnTo>
                    <a:pt x="463" y="504"/>
                  </a:lnTo>
                  <a:lnTo>
                    <a:pt x="467" y="499"/>
                  </a:lnTo>
                  <a:lnTo>
                    <a:pt x="471" y="492"/>
                  </a:lnTo>
                  <a:lnTo>
                    <a:pt x="475" y="487"/>
                  </a:lnTo>
                  <a:lnTo>
                    <a:pt x="477" y="479"/>
                  </a:lnTo>
                  <a:lnTo>
                    <a:pt x="482" y="466"/>
                  </a:lnTo>
                  <a:lnTo>
                    <a:pt x="487" y="454"/>
                  </a:lnTo>
                  <a:lnTo>
                    <a:pt x="491" y="445"/>
                  </a:lnTo>
                  <a:lnTo>
                    <a:pt x="492" y="435"/>
                  </a:lnTo>
                  <a:lnTo>
                    <a:pt x="494" y="431"/>
                  </a:lnTo>
                  <a:lnTo>
                    <a:pt x="494" y="427"/>
                  </a:lnTo>
                  <a:lnTo>
                    <a:pt x="494" y="424"/>
                  </a:lnTo>
                  <a:lnTo>
                    <a:pt x="492" y="420"/>
                  </a:lnTo>
                  <a:lnTo>
                    <a:pt x="492" y="418"/>
                  </a:lnTo>
                  <a:lnTo>
                    <a:pt x="491" y="413"/>
                  </a:lnTo>
                  <a:lnTo>
                    <a:pt x="488" y="411"/>
                  </a:lnTo>
                  <a:lnTo>
                    <a:pt x="486" y="408"/>
                  </a:lnTo>
                  <a:lnTo>
                    <a:pt x="480" y="401"/>
                  </a:lnTo>
                  <a:lnTo>
                    <a:pt x="473" y="394"/>
                  </a:lnTo>
                  <a:lnTo>
                    <a:pt x="468" y="389"/>
                  </a:lnTo>
                  <a:lnTo>
                    <a:pt x="461" y="384"/>
                  </a:lnTo>
                  <a:lnTo>
                    <a:pt x="452" y="376"/>
                  </a:lnTo>
                  <a:lnTo>
                    <a:pt x="448" y="371"/>
                  </a:lnTo>
                  <a:lnTo>
                    <a:pt x="454" y="327"/>
                  </a:lnTo>
                  <a:lnTo>
                    <a:pt x="457" y="328"/>
                  </a:lnTo>
                  <a:lnTo>
                    <a:pt x="465" y="331"/>
                  </a:lnTo>
                  <a:lnTo>
                    <a:pt x="477" y="332"/>
                  </a:lnTo>
                  <a:lnTo>
                    <a:pt x="492" y="335"/>
                  </a:lnTo>
                  <a:lnTo>
                    <a:pt x="499" y="335"/>
                  </a:lnTo>
                  <a:lnTo>
                    <a:pt x="507" y="335"/>
                  </a:lnTo>
                  <a:lnTo>
                    <a:pt x="515" y="335"/>
                  </a:lnTo>
                  <a:lnTo>
                    <a:pt x="522" y="335"/>
                  </a:lnTo>
                  <a:lnTo>
                    <a:pt x="526" y="333"/>
                  </a:lnTo>
                  <a:lnTo>
                    <a:pt x="530" y="333"/>
                  </a:lnTo>
                  <a:lnTo>
                    <a:pt x="533" y="332"/>
                  </a:lnTo>
                  <a:lnTo>
                    <a:pt x="536" y="331"/>
                  </a:lnTo>
                  <a:lnTo>
                    <a:pt x="540" y="329"/>
                  </a:lnTo>
                  <a:lnTo>
                    <a:pt x="543" y="328"/>
                  </a:lnTo>
                  <a:lnTo>
                    <a:pt x="545" y="327"/>
                  </a:lnTo>
                  <a:lnTo>
                    <a:pt x="547" y="324"/>
                  </a:lnTo>
                  <a:lnTo>
                    <a:pt x="551" y="320"/>
                  </a:lnTo>
                  <a:lnTo>
                    <a:pt x="553" y="317"/>
                  </a:lnTo>
                  <a:lnTo>
                    <a:pt x="556" y="315"/>
                  </a:lnTo>
                  <a:lnTo>
                    <a:pt x="557" y="312"/>
                  </a:lnTo>
                  <a:lnTo>
                    <a:pt x="557" y="308"/>
                  </a:lnTo>
                  <a:lnTo>
                    <a:pt x="559" y="305"/>
                  </a:lnTo>
                  <a:lnTo>
                    <a:pt x="559" y="304"/>
                  </a:lnTo>
                  <a:lnTo>
                    <a:pt x="559" y="302"/>
                  </a:lnTo>
                  <a:lnTo>
                    <a:pt x="559" y="302"/>
                  </a:lnTo>
                  <a:lnTo>
                    <a:pt x="560" y="302"/>
                  </a:lnTo>
                  <a:lnTo>
                    <a:pt x="564" y="301"/>
                  </a:lnTo>
                  <a:lnTo>
                    <a:pt x="574" y="300"/>
                  </a:lnTo>
                  <a:lnTo>
                    <a:pt x="579" y="298"/>
                  </a:lnTo>
                  <a:lnTo>
                    <a:pt x="586" y="297"/>
                  </a:lnTo>
                  <a:lnTo>
                    <a:pt x="593" y="296"/>
                  </a:lnTo>
                  <a:lnTo>
                    <a:pt x="601" y="293"/>
                  </a:lnTo>
                  <a:lnTo>
                    <a:pt x="608" y="290"/>
                  </a:lnTo>
                  <a:lnTo>
                    <a:pt x="616" y="286"/>
                  </a:lnTo>
                  <a:lnTo>
                    <a:pt x="624" y="282"/>
                  </a:lnTo>
                  <a:lnTo>
                    <a:pt x="631" y="278"/>
                  </a:lnTo>
                  <a:lnTo>
                    <a:pt x="639" y="274"/>
                  </a:lnTo>
                  <a:lnTo>
                    <a:pt x="646" y="268"/>
                  </a:lnTo>
                  <a:lnTo>
                    <a:pt x="651" y="263"/>
                  </a:lnTo>
                  <a:lnTo>
                    <a:pt x="656" y="259"/>
                  </a:lnTo>
                  <a:lnTo>
                    <a:pt x="662" y="254"/>
                  </a:lnTo>
                  <a:lnTo>
                    <a:pt x="666" y="248"/>
                  </a:lnTo>
                  <a:lnTo>
                    <a:pt x="667" y="247"/>
                  </a:lnTo>
                  <a:lnTo>
                    <a:pt x="669" y="244"/>
                  </a:lnTo>
                  <a:lnTo>
                    <a:pt x="669" y="241"/>
                  </a:lnTo>
                  <a:lnTo>
                    <a:pt x="669" y="239"/>
                  </a:lnTo>
                  <a:lnTo>
                    <a:pt x="670" y="235"/>
                  </a:lnTo>
                  <a:lnTo>
                    <a:pt x="671" y="230"/>
                  </a:lnTo>
                  <a:lnTo>
                    <a:pt x="671" y="228"/>
                  </a:lnTo>
                  <a:lnTo>
                    <a:pt x="673" y="224"/>
                  </a:lnTo>
                  <a:lnTo>
                    <a:pt x="675" y="218"/>
                  </a:lnTo>
                  <a:lnTo>
                    <a:pt x="677" y="213"/>
                  </a:lnTo>
                  <a:lnTo>
                    <a:pt x="678" y="210"/>
                  </a:lnTo>
                  <a:lnTo>
                    <a:pt x="679" y="207"/>
                  </a:lnTo>
                  <a:lnTo>
                    <a:pt x="679" y="205"/>
                  </a:lnTo>
                  <a:lnTo>
                    <a:pt x="681" y="201"/>
                  </a:lnTo>
                  <a:lnTo>
                    <a:pt x="681" y="197"/>
                  </a:lnTo>
                  <a:lnTo>
                    <a:pt x="681" y="193"/>
                  </a:lnTo>
                  <a:lnTo>
                    <a:pt x="681" y="187"/>
                  </a:lnTo>
                  <a:lnTo>
                    <a:pt x="681" y="180"/>
                  </a:lnTo>
                  <a:lnTo>
                    <a:pt x="679" y="169"/>
                  </a:lnTo>
                  <a:lnTo>
                    <a:pt x="678" y="159"/>
                  </a:lnTo>
                  <a:lnTo>
                    <a:pt x="677" y="153"/>
                  </a:lnTo>
                  <a:lnTo>
                    <a:pt x="677" y="149"/>
                  </a:lnTo>
                  <a:lnTo>
                    <a:pt x="674" y="145"/>
                  </a:lnTo>
                  <a:lnTo>
                    <a:pt x="674" y="142"/>
                  </a:lnTo>
                  <a:lnTo>
                    <a:pt x="671" y="138"/>
                  </a:lnTo>
                  <a:lnTo>
                    <a:pt x="670" y="136"/>
                  </a:lnTo>
                  <a:lnTo>
                    <a:pt x="669" y="134"/>
                  </a:lnTo>
                  <a:lnTo>
                    <a:pt x="666" y="132"/>
                  </a:lnTo>
                  <a:lnTo>
                    <a:pt x="663" y="132"/>
                  </a:lnTo>
                  <a:lnTo>
                    <a:pt x="660" y="130"/>
                  </a:lnTo>
                  <a:lnTo>
                    <a:pt x="658" y="130"/>
                  </a:lnTo>
                  <a:lnTo>
                    <a:pt x="655" y="132"/>
                  </a:lnTo>
                  <a:lnTo>
                    <a:pt x="651" y="133"/>
                  </a:lnTo>
                  <a:lnTo>
                    <a:pt x="646" y="136"/>
                  </a:lnTo>
                  <a:lnTo>
                    <a:pt x="640" y="138"/>
                  </a:lnTo>
                  <a:lnTo>
                    <a:pt x="632" y="142"/>
                  </a:lnTo>
                  <a:lnTo>
                    <a:pt x="616" y="152"/>
                  </a:lnTo>
                  <a:lnTo>
                    <a:pt x="598" y="163"/>
                  </a:lnTo>
                  <a:lnTo>
                    <a:pt x="580" y="174"/>
                  </a:lnTo>
                  <a:lnTo>
                    <a:pt x="564" y="183"/>
                  </a:lnTo>
                  <a:lnTo>
                    <a:pt x="549" y="191"/>
                  </a:lnTo>
                  <a:lnTo>
                    <a:pt x="538" y="198"/>
                  </a:lnTo>
                  <a:lnTo>
                    <a:pt x="534" y="201"/>
                  </a:lnTo>
                  <a:lnTo>
                    <a:pt x="530" y="203"/>
                  </a:lnTo>
                  <a:lnTo>
                    <a:pt x="526" y="206"/>
                  </a:lnTo>
                  <a:lnTo>
                    <a:pt x="522" y="210"/>
                  </a:lnTo>
                  <a:lnTo>
                    <a:pt x="514" y="218"/>
                  </a:lnTo>
                  <a:lnTo>
                    <a:pt x="507" y="228"/>
                  </a:lnTo>
                  <a:lnTo>
                    <a:pt x="505" y="232"/>
                  </a:lnTo>
                  <a:lnTo>
                    <a:pt x="501" y="235"/>
                  </a:lnTo>
                  <a:lnTo>
                    <a:pt x="498" y="239"/>
                  </a:lnTo>
                  <a:lnTo>
                    <a:pt x="495" y="241"/>
                  </a:lnTo>
                  <a:lnTo>
                    <a:pt x="491" y="243"/>
                  </a:lnTo>
                  <a:lnTo>
                    <a:pt x="488" y="244"/>
                  </a:lnTo>
                  <a:lnTo>
                    <a:pt x="487" y="245"/>
                  </a:lnTo>
                  <a:lnTo>
                    <a:pt x="486" y="245"/>
                  </a:lnTo>
                  <a:lnTo>
                    <a:pt x="484" y="245"/>
                  </a:lnTo>
                  <a:lnTo>
                    <a:pt x="483" y="244"/>
                  </a:lnTo>
                  <a:lnTo>
                    <a:pt x="476" y="243"/>
                  </a:lnTo>
                  <a:lnTo>
                    <a:pt x="469" y="241"/>
                  </a:lnTo>
                  <a:lnTo>
                    <a:pt x="465" y="241"/>
                  </a:lnTo>
                  <a:lnTo>
                    <a:pt x="463" y="240"/>
                  </a:lnTo>
                  <a:lnTo>
                    <a:pt x="459" y="240"/>
                  </a:lnTo>
                  <a:lnTo>
                    <a:pt x="454" y="237"/>
                  </a:lnTo>
                  <a:lnTo>
                    <a:pt x="450" y="236"/>
                  </a:lnTo>
                  <a:lnTo>
                    <a:pt x="448" y="233"/>
                  </a:lnTo>
                  <a:lnTo>
                    <a:pt x="446" y="232"/>
                  </a:lnTo>
                  <a:lnTo>
                    <a:pt x="445" y="230"/>
                  </a:lnTo>
                  <a:lnTo>
                    <a:pt x="444" y="228"/>
                  </a:lnTo>
                  <a:lnTo>
                    <a:pt x="442" y="226"/>
                  </a:lnTo>
                  <a:lnTo>
                    <a:pt x="442" y="224"/>
                  </a:lnTo>
                  <a:lnTo>
                    <a:pt x="441" y="221"/>
                  </a:lnTo>
                  <a:lnTo>
                    <a:pt x="441" y="218"/>
                  </a:lnTo>
                  <a:lnTo>
                    <a:pt x="440" y="216"/>
                  </a:lnTo>
                  <a:lnTo>
                    <a:pt x="440" y="209"/>
                  </a:lnTo>
                  <a:lnTo>
                    <a:pt x="440" y="201"/>
                  </a:lnTo>
                  <a:lnTo>
                    <a:pt x="440" y="184"/>
                  </a:lnTo>
                  <a:lnTo>
                    <a:pt x="440" y="171"/>
                  </a:lnTo>
                  <a:lnTo>
                    <a:pt x="440" y="160"/>
                  </a:lnTo>
                  <a:lnTo>
                    <a:pt x="440" y="152"/>
                  </a:lnTo>
                  <a:lnTo>
                    <a:pt x="440" y="144"/>
                  </a:lnTo>
                  <a:lnTo>
                    <a:pt x="441" y="138"/>
                  </a:lnTo>
                  <a:lnTo>
                    <a:pt x="442" y="134"/>
                  </a:lnTo>
                  <a:lnTo>
                    <a:pt x="442" y="132"/>
                  </a:lnTo>
                  <a:lnTo>
                    <a:pt x="444" y="129"/>
                  </a:lnTo>
                  <a:lnTo>
                    <a:pt x="445" y="126"/>
                  </a:lnTo>
                  <a:lnTo>
                    <a:pt x="449" y="119"/>
                  </a:lnTo>
                  <a:lnTo>
                    <a:pt x="454" y="111"/>
                  </a:lnTo>
                  <a:lnTo>
                    <a:pt x="457" y="107"/>
                  </a:lnTo>
                  <a:lnTo>
                    <a:pt x="460" y="103"/>
                  </a:lnTo>
                  <a:lnTo>
                    <a:pt x="461" y="99"/>
                  </a:lnTo>
                  <a:lnTo>
                    <a:pt x="464" y="95"/>
                  </a:lnTo>
                  <a:lnTo>
                    <a:pt x="465" y="91"/>
                  </a:lnTo>
                  <a:lnTo>
                    <a:pt x="465" y="87"/>
                  </a:lnTo>
                  <a:lnTo>
                    <a:pt x="465" y="84"/>
                  </a:lnTo>
                  <a:lnTo>
                    <a:pt x="465" y="83"/>
                  </a:lnTo>
                  <a:lnTo>
                    <a:pt x="465" y="80"/>
                  </a:lnTo>
                  <a:lnTo>
                    <a:pt x="465" y="79"/>
                  </a:lnTo>
                  <a:lnTo>
                    <a:pt x="464" y="76"/>
                  </a:lnTo>
                  <a:lnTo>
                    <a:pt x="463" y="73"/>
                  </a:lnTo>
                  <a:lnTo>
                    <a:pt x="463" y="72"/>
                  </a:lnTo>
                  <a:lnTo>
                    <a:pt x="460" y="71"/>
                  </a:lnTo>
                  <a:lnTo>
                    <a:pt x="459" y="68"/>
                  </a:lnTo>
                  <a:lnTo>
                    <a:pt x="457" y="66"/>
                  </a:lnTo>
                  <a:lnTo>
                    <a:pt x="454" y="64"/>
                  </a:lnTo>
                  <a:lnTo>
                    <a:pt x="450" y="62"/>
                  </a:lnTo>
                  <a:lnTo>
                    <a:pt x="438" y="54"/>
                  </a:lnTo>
                  <a:lnTo>
                    <a:pt x="422" y="45"/>
                  </a:lnTo>
                  <a:lnTo>
                    <a:pt x="406" y="35"/>
                  </a:lnTo>
                  <a:lnTo>
                    <a:pt x="388" y="26"/>
                  </a:lnTo>
                  <a:lnTo>
                    <a:pt x="379" y="22"/>
                  </a:lnTo>
                  <a:lnTo>
                    <a:pt x="369" y="18"/>
                  </a:lnTo>
                  <a:lnTo>
                    <a:pt x="361" y="14"/>
                  </a:lnTo>
                  <a:lnTo>
                    <a:pt x="353" y="11"/>
                  </a:lnTo>
                  <a:lnTo>
                    <a:pt x="346" y="8"/>
                  </a:lnTo>
                  <a:lnTo>
                    <a:pt x="338" y="5"/>
                  </a:lnTo>
                  <a:lnTo>
                    <a:pt x="332" y="4"/>
                  </a:lnTo>
                  <a:lnTo>
                    <a:pt x="326" y="4"/>
                  </a:lnTo>
                  <a:lnTo>
                    <a:pt x="316" y="4"/>
                  </a:lnTo>
                  <a:lnTo>
                    <a:pt x="307" y="3"/>
                  </a:lnTo>
                  <a:lnTo>
                    <a:pt x="300" y="3"/>
                  </a:lnTo>
                  <a:lnTo>
                    <a:pt x="293" y="1"/>
                  </a:lnTo>
                  <a:lnTo>
                    <a:pt x="286" y="0"/>
                  </a:lnTo>
                  <a:lnTo>
                    <a:pt x="281" y="1"/>
                  </a:lnTo>
                  <a:lnTo>
                    <a:pt x="278" y="1"/>
                  </a:lnTo>
                  <a:lnTo>
                    <a:pt x="276" y="3"/>
                  </a:lnTo>
                  <a:lnTo>
                    <a:pt x="273" y="3"/>
                  </a:lnTo>
                  <a:lnTo>
                    <a:pt x="270" y="4"/>
                  </a:lnTo>
                  <a:lnTo>
                    <a:pt x="265" y="7"/>
                  </a:lnTo>
                  <a:lnTo>
                    <a:pt x="259" y="10"/>
                  </a:lnTo>
                  <a:lnTo>
                    <a:pt x="254" y="12"/>
                  </a:lnTo>
                  <a:lnTo>
                    <a:pt x="247" y="14"/>
                  </a:lnTo>
                  <a:lnTo>
                    <a:pt x="242" y="16"/>
                  </a:lnTo>
                  <a:lnTo>
                    <a:pt x="235" y="18"/>
                  </a:lnTo>
                  <a:lnTo>
                    <a:pt x="229" y="18"/>
                  </a:lnTo>
                  <a:lnTo>
                    <a:pt x="224" y="18"/>
                  </a:lnTo>
                  <a:lnTo>
                    <a:pt x="221" y="18"/>
                  </a:lnTo>
                  <a:lnTo>
                    <a:pt x="219" y="19"/>
                  </a:lnTo>
                  <a:lnTo>
                    <a:pt x="216" y="20"/>
                  </a:lnTo>
                  <a:lnTo>
                    <a:pt x="213" y="22"/>
                  </a:lnTo>
                  <a:lnTo>
                    <a:pt x="208" y="24"/>
                  </a:lnTo>
                  <a:lnTo>
                    <a:pt x="204" y="29"/>
                  </a:lnTo>
                  <a:lnTo>
                    <a:pt x="197" y="37"/>
                  </a:lnTo>
                  <a:lnTo>
                    <a:pt x="194" y="41"/>
                  </a:lnTo>
                  <a:lnTo>
                    <a:pt x="194" y="41"/>
                  </a:lnTo>
                  <a:close/>
                  <a:moveTo>
                    <a:pt x="38" y="689"/>
                  </a:moveTo>
                  <a:lnTo>
                    <a:pt x="44" y="689"/>
                  </a:lnTo>
                  <a:lnTo>
                    <a:pt x="59" y="687"/>
                  </a:lnTo>
                  <a:lnTo>
                    <a:pt x="63" y="689"/>
                  </a:lnTo>
                  <a:lnTo>
                    <a:pt x="67" y="689"/>
                  </a:lnTo>
                  <a:lnTo>
                    <a:pt x="71" y="690"/>
                  </a:lnTo>
                  <a:lnTo>
                    <a:pt x="75" y="690"/>
                  </a:lnTo>
                  <a:lnTo>
                    <a:pt x="79" y="691"/>
                  </a:lnTo>
                  <a:lnTo>
                    <a:pt x="82" y="693"/>
                  </a:lnTo>
                  <a:lnTo>
                    <a:pt x="84" y="695"/>
                  </a:lnTo>
                  <a:lnTo>
                    <a:pt x="87" y="698"/>
                  </a:lnTo>
                  <a:lnTo>
                    <a:pt x="91" y="702"/>
                  </a:lnTo>
                  <a:lnTo>
                    <a:pt x="94" y="705"/>
                  </a:lnTo>
                  <a:lnTo>
                    <a:pt x="95" y="708"/>
                  </a:lnTo>
                  <a:lnTo>
                    <a:pt x="98" y="708"/>
                  </a:lnTo>
                  <a:lnTo>
                    <a:pt x="99" y="709"/>
                  </a:lnTo>
                  <a:lnTo>
                    <a:pt x="99" y="708"/>
                  </a:lnTo>
                  <a:lnTo>
                    <a:pt x="101" y="708"/>
                  </a:lnTo>
                  <a:lnTo>
                    <a:pt x="102" y="708"/>
                  </a:lnTo>
                  <a:lnTo>
                    <a:pt x="106" y="706"/>
                  </a:lnTo>
                  <a:lnTo>
                    <a:pt x="110" y="702"/>
                  </a:lnTo>
                  <a:lnTo>
                    <a:pt x="121" y="697"/>
                  </a:lnTo>
                  <a:lnTo>
                    <a:pt x="137" y="686"/>
                  </a:lnTo>
                  <a:lnTo>
                    <a:pt x="160" y="672"/>
                  </a:lnTo>
                  <a:lnTo>
                    <a:pt x="187" y="656"/>
                  </a:lnTo>
                  <a:lnTo>
                    <a:pt x="201" y="648"/>
                  </a:lnTo>
                  <a:lnTo>
                    <a:pt x="216" y="640"/>
                  </a:lnTo>
                  <a:lnTo>
                    <a:pt x="231" y="632"/>
                  </a:lnTo>
                  <a:lnTo>
                    <a:pt x="246" y="625"/>
                  </a:lnTo>
                  <a:lnTo>
                    <a:pt x="259" y="618"/>
                  </a:lnTo>
                  <a:lnTo>
                    <a:pt x="273" y="613"/>
                  </a:lnTo>
                  <a:lnTo>
                    <a:pt x="285" y="607"/>
                  </a:lnTo>
                  <a:lnTo>
                    <a:pt x="297" y="603"/>
                  </a:lnTo>
                  <a:lnTo>
                    <a:pt x="319" y="598"/>
                  </a:lnTo>
                  <a:lnTo>
                    <a:pt x="338" y="592"/>
                  </a:lnTo>
                  <a:lnTo>
                    <a:pt x="357" y="586"/>
                  </a:lnTo>
                  <a:lnTo>
                    <a:pt x="373" y="582"/>
                  </a:lnTo>
                  <a:lnTo>
                    <a:pt x="388" y="577"/>
                  </a:lnTo>
                  <a:lnTo>
                    <a:pt x="400" y="575"/>
                  </a:lnTo>
                  <a:lnTo>
                    <a:pt x="411" y="572"/>
                  </a:lnTo>
                  <a:lnTo>
                    <a:pt x="419" y="571"/>
                  </a:lnTo>
                  <a:lnTo>
                    <a:pt x="423" y="569"/>
                  </a:lnTo>
                  <a:lnTo>
                    <a:pt x="429" y="567"/>
                  </a:lnTo>
                  <a:lnTo>
                    <a:pt x="437" y="564"/>
                  </a:lnTo>
                  <a:lnTo>
                    <a:pt x="445" y="560"/>
                  </a:lnTo>
                  <a:lnTo>
                    <a:pt x="467" y="550"/>
                  </a:lnTo>
                  <a:lnTo>
                    <a:pt x="491" y="538"/>
                  </a:lnTo>
                  <a:lnTo>
                    <a:pt x="517" y="526"/>
                  </a:lnTo>
                  <a:lnTo>
                    <a:pt x="541" y="514"/>
                  </a:lnTo>
                  <a:lnTo>
                    <a:pt x="553" y="508"/>
                  </a:lnTo>
                  <a:lnTo>
                    <a:pt x="566" y="503"/>
                  </a:lnTo>
                  <a:lnTo>
                    <a:pt x="575" y="499"/>
                  </a:lnTo>
                  <a:lnTo>
                    <a:pt x="585" y="496"/>
                  </a:lnTo>
                  <a:lnTo>
                    <a:pt x="593" y="492"/>
                  </a:lnTo>
                  <a:lnTo>
                    <a:pt x="601" y="489"/>
                  </a:lnTo>
                  <a:lnTo>
                    <a:pt x="606" y="487"/>
                  </a:lnTo>
                  <a:lnTo>
                    <a:pt x="612" y="484"/>
                  </a:lnTo>
                  <a:lnTo>
                    <a:pt x="621" y="480"/>
                  </a:lnTo>
                  <a:lnTo>
                    <a:pt x="628" y="477"/>
                  </a:lnTo>
                  <a:lnTo>
                    <a:pt x="631" y="476"/>
                  </a:lnTo>
                  <a:lnTo>
                    <a:pt x="633" y="476"/>
                  </a:lnTo>
                  <a:lnTo>
                    <a:pt x="636" y="476"/>
                  </a:lnTo>
                  <a:lnTo>
                    <a:pt x="637" y="476"/>
                  </a:lnTo>
                  <a:lnTo>
                    <a:pt x="640" y="477"/>
                  </a:lnTo>
                  <a:lnTo>
                    <a:pt x="643" y="479"/>
                  </a:lnTo>
                  <a:lnTo>
                    <a:pt x="646" y="481"/>
                  </a:lnTo>
                  <a:lnTo>
                    <a:pt x="648" y="484"/>
                  </a:lnTo>
                  <a:lnTo>
                    <a:pt x="652" y="488"/>
                  </a:lnTo>
                  <a:lnTo>
                    <a:pt x="656" y="491"/>
                  </a:lnTo>
                  <a:lnTo>
                    <a:pt x="659" y="493"/>
                  </a:lnTo>
                  <a:lnTo>
                    <a:pt x="663" y="495"/>
                  </a:lnTo>
                  <a:lnTo>
                    <a:pt x="670" y="499"/>
                  </a:lnTo>
                  <a:lnTo>
                    <a:pt x="675" y="500"/>
                  </a:lnTo>
                  <a:lnTo>
                    <a:pt x="677" y="503"/>
                  </a:lnTo>
                  <a:lnTo>
                    <a:pt x="678" y="504"/>
                  </a:lnTo>
                  <a:lnTo>
                    <a:pt x="678" y="504"/>
                  </a:lnTo>
                  <a:lnTo>
                    <a:pt x="679" y="506"/>
                  </a:lnTo>
                  <a:lnTo>
                    <a:pt x="678" y="507"/>
                  </a:lnTo>
                  <a:lnTo>
                    <a:pt x="678" y="508"/>
                  </a:lnTo>
                  <a:lnTo>
                    <a:pt x="677" y="511"/>
                  </a:lnTo>
                  <a:lnTo>
                    <a:pt x="674" y="515"/>
                  </a:lnTo>
                  <a:lnTo>
                    <a:pt x="671" y="519"/>
                  </a:lnTo>
                  <a:lnTo>
                    <a:pt x="666" y="523"/>
                  </a:lnTo>
                  <a:lnTo>
                    <a:pt x="655" y="533"/>
                  </a:lnTo>
                  <a:lnTo>
                    <a:pt x="646" y="542"/>
                  </a:lnTo>
                  <a:lnTo>
                    <a:pt x="635" y="550"/>
                  </a:lnTo>
                  <a:lnTo>
                    <a:pt x="625" y="559"/>
                  </a:lnTo>
                  <a:lnTo>
                    <a:pt x="620" y="563"/>
                  </a:lnTo>
                  <a:lnTo>
                    <a:pt x="616" y="567"/>
                  </a:lnTo>
                  <a:lnTo>
                    <a:pt x="612" y="572"/>
                  </a:lnTo>
                  <a:lnTo>
                    <a:pt x="608" y="576"/>
                  </a:lnTo>
                  <a:lnTo>
                    <a:pt x="604" y="582"/>
                  </a:lnTo>
                  <a:lnTo>
                    <a:pt x="598" y="586"/>
                  </a:lnTo>
                  <a:lnTo>
                    <a:pt x="595" y="592"/>
                  </a:lnTo>
                  <a:lnTo>
                    <a:pt x="591" y="598"/>
                  </a:lnTo>
                  <a:lnTo>
                    <a:pt x="589" y="601"/>
                  </a:lnTo>
                  <a:lnTo>
                    <a:pt x="587" y="605"/>
                  </a:lnTo>
                  <a:lnTo>
                    <a:pt x="586" y="607"/>
                  </a:lnTo>
                  <a:lnTo>
                    <a:pt x="586" y="610"/>
                  </a:lnTo>
                  <a:lnTo>
                    <a:pt x="583" y="615"/>
                  </a:lnTo>
                  <a:lnTo>
                    <a:pt x="583" y="620"/>
                  </a:lnTo>
                  <a:lnTo>
                    <a:pt x="583" y="629"/>
                  </a:lnTo>
                  <a:lnTo>
                    <a:pt x="583" y="636"/>
                  </a:lnTo>
                  <a:lnTo>
                    <a:pt x="583" y="638"/>
                  </a:lnTo>
                  <a:lnTo>
                    <a:pt x="583" y="641"/>
                  </a:lnTo>
                  <a:lnTo>
                    <a:pt x="583" y="643"/>
                  </a:lnTo>
                  <a:lnTo>
                    <a:pt x="582" y="643"/>
                  </a:lnTo>
                  <a:lnTo>
                    <a:pt x="582" y="644"/>
                  </a:lnTo>
                  <a:lnTo>
                    <a:pt x="580" y="645"/>
                  </a:lnTo>
                  <a:lnTo>
                    <a:pt x="579" y="645"/>
                  </a:lnTo>
                  <a:lnTo>
                    <a:pt x="578" y="645"/>
                  </a:lnTo>
                  <a:lnTo>
                    <a:pt x="575" y="645"/>
                  </a:lnTo>
                  <a:lnTo>
                    <a:pt x="574" y="645"/>
                  </a:lnTo>
                  <a:lnTo>
                    <a:pt x="568" y="645"/>
                  </a:lnTo>
                  <a:lnTo>
                    <a:pt x="562" y="645"/>
                  </a:lnTo>
                  <a:lnTo>
                    <a:pt x="555" y="644"/>
                  </a:lnTo>
                  <a:lnTo>
                    <a:pt x="548" y="643"/>
                  </a:lnTo>
                  <a:lnTo>
                    <a:pt x="543" y="640"/>
                  </a:lnTo>
                  <a:lnTo>
                    <a:pt x="538" y="638"/>
                  </a:lnTo>
                  <a:lnTo>
                    <a:pt x="530" y="633"/>
                  </a:lnTo>
                  <a:lnTo>
                    <a:pt x="525" y="629"/>
                  </a:lnTo>
                  <a:lnTo>
                    <a:pt x="522" y="626"/>
                  </a:lnTo>
                  <a:lnTo>
                    <a:pt x="519" y="625"/>
                  </a:lnTo>
                  <a:lnTo>
                    <a:pt x="515" y="624"/>
                  </a:lnTo>
                  <a:lnTo>
                    <a:pt x="513" y="624"/>
                  </a:lnTo>
                  <a:lnTo>
                    <a:pt x="509" y="622"/>
                  </a:lnTo>
                  <a:lnTo>
                    <a:pt x="505" y="622"/>
                  </a:lnTo>
                  <a:lnTo>
                    <a:pt x="501" y="624"/>
                  </a:lnTo>
                  <a:lnTo>
                    <a:pt x="495" y="625"/>
                  </a:lnTo>
                  <a:lnTo>
                    <a:pt x="487" y="628"/>
                  </a:lnTo>
                  <a:lnTo>
                    <a:pt x="479" y="632"/>
                  </a:lnTo>
                  <a:lnTo>
                    <a:pt x="469" y="637"/>
                  </a:lnTo>
                  <a:lnTo>
                    <a:pt x="457" y="643"/>
                  </a:lnTo>
                  <a:lnTo>
                    <a:pt x="431" y="655"/>
                  </a:lnTo>
                  <a:lnTo>
                    <a:pt x="404" y="670"/>
                  </a:lnTo>
                  <a:lnTo>
                    <a:pt x="376" y="686"/>
                  </a:lnTo>
                  <a:lnTo>
                    <a:pt x="350" y="701"/>
                  </a:lnTo>
                  <a:lnTo>
                    <a:pt x="338" y="708"/>
                  </a:lnTo>
                  <a:lnTo>
                    <a:pt x="328" y="714"/>
                  </a:lnTo>
                  <a:lnTo>
                    <a:pt x="319" y="720"/>
                  </a:lnTo>
                  <a:lnTo>
                    <a:pt x="311" y="725"/>
                  </a:lnTo>
                  <a:lnTo>
                    <a:pt x="297" y="735"/>
                  </a:lnTo>
                  <a:lnTo>
                    <a:pt x="281" y="747"/>
                  </a:lnTo>
                  <a:lnTo>
                    <a:pt x="265" y="759"/>
                  </a:lnTo>
                  <a:lnTo>
                    <a:pt x="248" y="771"/>
                  </a:lnTo>
                  <a:lnTo>
                    <a:pt x="232" y="784"/>
                  </a:lnTo>
                  <a:lnTo>
                    <a:pt x="219" y="796"/>
                  </a:lnTo>
                  <a:lnTo>
                    <a:pt x="212" y="801"/>
                  </a:lnTo>
                  <a:lnTo>
                    <a:pt x="206" y="807"/>
                  </a:lnTo>
                  <a:lnTo>
                    <a:pt x="202" y="812"/>
                  </a:lnTo>
                  <a:lnTo>
                    <a:pt x="198" y="816"/>
                  </a:lnTo>
                  <a:lnTo>
                    <a:pt x="194" y="820"/>
                  </a:lnTo>
                  <a:lnTo>
                    <a:pt x="190" y="824"/>
                  </a:lnTo>
                  <a:lnTo>
                    <a:pt x="186" y="830"/>
                  </a:lnTo>
                  <a:lnTo>
                    <a:pt x="181" y="834"/>
                  </a:lnTo>
                  <a:lnTo>
                    <a:pt x="174" y="838"/>
                  </a:lnTo>
                  <a:lnTo>
                    <a:pt x="168" y="843"/>
                  </a:lnTo>
                  <a:lnTo>
                    <a:pt x="163" y="847"/>
                  </a:lnTo>
                  <a:lnTo>
                    <a:pt x="156" y="851"/>
                  </a:lnTo>
                  <a:lnTo>
                    <a:pt x="149" y="854"/>
                  </a:lnTo>
                  <a:lnTo>
                    <a:pt x="143" y="858"/>
                  </a:lnTo>
                  <a:lnTo>
                    <a:pt x="137" y="859"/>
                  </a:lnTo>
                  <a:lnTo>
                    <a:pt x="131" y="862"/>
                  </a:lnTo>
                  <a:lnTo>
                    <a:pt x="124" y="864"/>
                  </a:lnTo>
                  <a:lnTo>
                    <a:pt x="118" y="864"/>
                  </a:lnTo>
                  <a:lnTo>
                    <a:pt x="116" y="864"/>
                  </a:lnTo>
                  <a:lnTo>
                    <a:pt x="113" y="864"/>
                  </a:lnTo>
                  <a:lnTo>
                    <a:pt x="110" y="864"/>
                  </a:lnTo>
                  <a:lnTo>
                    <a:pt x="107" y="864"/>
                  </a:lnTo>
                  <a:lnTo>
                    <a:pt x="102" y="861"/>
                  </a:lnTo>
                  <a:lnTo>
                    <a:pt x="98" y="858"/>
                  </a:lnTo>
                  <a:lnTo>
                    <a:pt x="93" y="855"/>
                  </a:lnTo>
                  <a:lnTo>
                    <a:pt x="86" y="851"/>
                  </a:lnTo>
                  <a:lnTo>
                    <a:pt x="80" y="846"/>
                  </a:lnTo>
                  <a:lnTo>
                    <a:pt x="75" y="842"/>
                  </a:lnTo>
                  <a:lnTo>
                    <a:pt x="70" y="836"/>
                  </a:lnTo>
                  <a:lnTo>
                    <a:pt x="63" y="831"/>
                  </a:lnTo>
                  <a:lnTo>
                    <a:pt x="52" y="820"/>
                  </a:lnTo>
                  <a:lnTo>
                    <a:pt x="41" y="809"/>
                  </a:lnTo>
                  <a:lnTo>
                    <a:pt x="32" y="800"/>
                  </a:lnTo>
                  <a:lnTo>
                    <a:pt x="23" y="792"/>
                  </a:lnTo>
                  <a:lnTo>
                    <a:pt x="19" y="788"/>
                  </a:lnTo>
                  <a:lnTo>
                    <a:pt x="17" y="784"/>
                  </a:lnTo>
                  <a:lnTo>
                    <a:pt x="13" y="778"/>
                  </a:lnTo>
                  <a:lnTo>
                    <a:pt x="10" y="774"/>
                  </a:lnTo>
                  <a:lnTo>
                    <a:pt x="7" y="769"/>
                  </a:lnTo>
                  <a:lnTo>
                    <a:pt x="6" y="763"/>
                  </a:lnTo>
                  <a:lnTo>
                    <a:pt x="3" y="758"/>
                  </a:lnTo>
                  <a:lnTo>
                    <a:pt x="2" y="752"/>
                  </a:lnTo>
                  <a:lnTo>
                    <a:pt x="2" y="747"/>
                  </a:lnTo>
                  <a:lnTo>
                    <a:pt x="0" y="742"/>
                  </a:lnTo>
                  <a:lnTo>
                    <a:pt x="2" y="736"/>
                  </a:lnTo>
                  <a:lnTo>
                    <a:pt x="2" y="732"/>
                  </a:lnTo>
                  <a:lnTo>
                    <a:pt x="3" y="727"/>
                  </a:lnTo>
                  <a:lnTo>
                    <a:pt x="6" y="721"/>
                  </a:lnTo>
                  <a:lnTo>
                    <a:pt x="7" y="720"/>
                  </a:lnTo>
                  <a:lnTo>
                    <a:pt x="9" y="717"/>
                  </a:lnTo>
                  <a:lnTo>
                    <a:pt x="10" y="716"/>
                  </a:lnTo>
                  <a:lnTo>
                    <a:pt x="11" y="714"/>
                  </a:lnTo>
                  <a:lnTo>
                    <a:pt x="25" y="702"/>
                  </a:lnTo>
                  <a:lnTo>
                    <a:pt x="33" y="694"/>
                  </a:lnTo>
                  <a:lnTo>
                    <a:pt x="36" y="691"/>
                  </a:lnTo>
                  <a:lnTo>
                    <a:pt x="38" y="690"/>
                  </a:lnTo>
                  <a:lnTo>
                    <a:pt x="38" y="690"/>
                  </a:lnTo>
                  <a:lnTo>
                    <a:pt x="38" y="690"/>
                  </a:lnTo>
                  <a:lnTo>
                    <a:pt x="38" y="689"/>
                  </a:lnTo>
                  <a:lnTo>
                    <a:pt x="38" y="689"/>
                  </a:lnTo>
                  <a:lnTo>
                    <a:pt x="38" y="6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33622" y="4363990"/>
              <a:ext cx="948308" cy="1118463"/>
            </a:xfrm>
            <a:custGeom>
              <a:avLst/>
              <a:gdLst>
                <a:gd name="T0" fmla="*/ 252 w 836"/>
                <a:gd name="T1" fmla="*/ 167 h 986"/>
                <a:gd name="T2" fmla="*/ 237 w 836"/>
                <a:gd name="T3" fmla="*/ 224 h 986"/>
                <a:gd name="T4" fmla="*/ 308 w 836"/>
                <a:gd name="T5" fmla="*/ 209 h 986"/>
                <a:gd name="T6" fmla="*/ 366 w 836"/>
                <a:gd name="T7" fmla="*/ 199 h 986"/>
                <a:gd name="T8" fmla="*/ 339 w 836"/>
                <a:gd name="T9" fmla="*/ 110 h 986"/>
                <a:gd name="T10" fmla="*/ 240 w 836"/>
                <a:gd name="T11" fmla="*/ 95 h 986"/>
                <a:gd name="T12" fmla="*/ 169 w 836"/>
                <a:gd name="T13" fmla="*/ 81 h 986"/>
                <a:gd name="T14" fmla="*/ 398 w 836"/>
                <a:gd name="T15" fmla="*/ 195 h 986"/>
                <a:gd name="T16" fmla="*/ 426 w 836"/>
                <a:gd name="T17" fmla="*/ 258 h 986"/>
                <a:gd name="T18" fmla="*/ 527 w 836"/>
                <a:gd name="T19" fmla="*/ 222 h 986"/>
                <a:gd name="T20" fmla="*/ 445 w 836"/>
                <a:gd name="T21" fmla="*/ 347 h 986"/>
                <a:gd name="T22" fmla="*/ 325 w 836"/>
                <a:gd name="T23" fmla="*/ 401 h 986"/>
                <a:gd name="T24" fmla="*/ 224 w 836"/>
                <a:gd name="T25" fmla="*/ 316 h 986"/>
                <a:gd name="T26" fmla="*/ 167 w 836"/>
                <a:gd name="T27" fmla="*/ 370 h 986"/>
                <a:gd name="T28" fmla="*/ 179 w 836"/>
                <a:gd name="T29" fmla="*/ 548 h 986"/>
                <a:gd name="T30" fmla="*/ 62 w 836"/>
                <a:gd name="T31" fmla="*/ 758 h 986"/>
                <a:gd name="T32" fmla="*/ 0 w 836"/>
                <a:gd name="T33" fmla="*/ 900 h 986"/>
                <a:gd name="T34" fmla="*/ 60 w 836"/>
                <a:gd name="T35" fmla="*/ 979 h 986"/>
                <a:gd name="T36" fmla="*/ 112 w 836"/>
                <a:gd name="T37" fmla="*/ 910 h 986"/>
                <a:gd name="T38" fmla="*/ 168 w 836"/>
                <a:gd name="T39" fmla="*/ 800 h 986"/>
                <a:gd name="T40" fmla="*/ 290 w 836"/>
                <a:gd name="T41" fmla="*/ 584 h 986"/>
                <a:gd name="T42" fmla="*/ 317 w 836"/>
                <a:gd name="T43" fmla="*/ 613 h 986"/>
                <a:gd name="T44" fmla="*/ 264 w 836"/>
                <a:gd name="T45" fmla="*/ 766 h 986"/>
                <a:gd name="T46" fmla="*/ 348 w 836"/>
                <a:gd name="T47" fmla="*/ 781 h 986"/>
                <a:gd name="T48" fmla="*/ 488 w 836"/>
                <a:gd name="T49" fmla="*/ 714 h 986"/>
                <a:gd name="T50" fmla="*/ 520 w 836"/>
                <a:gd name="T51" fmla="*/ 805 h 986"/>
                <a:gd name="T52" fmla="*/ 607 w 836"/>
                <a:gd name="T53" fmla="*/ 831 h 986"/>
                <a:gd name="T54" fmla="*/ 640 w 836"/>
                <a:gd name="T55" fmla="*/ 758 h 986"/>
                <a:gd name="T56" fmla="*/ 656 w 836"/>
                <a:gd name="T57" fmla="*/ 655 h 986"/>
                <a:gd name="T58" fmla="*/ 625 w 836"/>
                <a:gd name="T59" fmla="*/ 586 h 986"/>
                <a:gd name="T60" fmla="*/ 693 w 836"/>
                <a:gd name="T61" fmla="*/ 483 h 986"/>
                <a:gd name="T62" fmla="*/ 823 w 836"/>
                <a:gd name="T63" fmla="*/ 437 h 986"/>
                <a:gd name="T64" fmla="*/ 805 w 836"/>
                <a:gd name="T65" fmla="*/ 374 h 986"/>
                <a:gd name="T66" fmla="*/ 683 w 836"/>
                <a:gd name="T67" fmla="*/ 400 h 986"/>
                <a:gd name="T68" fmla="*/ 667 w 836"/>
                <a:gd name="T69" fmla="*/ 342 h 986"/>
                <a:gd name="T70" fmla="*/ 680 w 836"/>
                <a:gd name="T71" fmla="*/ 251 h 986"/>
                <a:gd name="T72" fmla="*/ 564 w 836"/>
                <a:gd name="T73" fmla="*/ 245 h 986"/>
                <a:gd name="T74" fmla="*/ 743 w 836"/>
                <a:gd name="T75" fmla="*/ 98 h 986"/>
                <a:gd name="T76" fmla="*/ 782 w 836"/>
                <a:gd name="T77" fmla="*/ 1 h 986"/>
                <a:gd name="T78" fmla="*/ 585 w 836"/>
                <a:gd name="T79" fmla="*/ 95 h 986"/>
                <a:gd name="T80" fmla="*/ 553 w 836"/>
                <a:gd name="T81" fmla="*/ 52 h 986"/>
                <a:gd name="T82" fmla="*/ 504 w 836"/>
                <a:gd name="T83" fmla="*/ 20 h 986"/>
                <a:gd name="T84" fmla="*/ 450 w 836"/>
                <a:gd name="T85" fmla="*/ 75 h 986"/>
                <a:gd name="T86" fmla="*/ 526 w 836"/>
                <a:gd name="T87" fmla="*/ 396 h 986"/>
                <a:gd name="T88" fmla="*/ 585 w 836"/>
                <a:gd name="T89" fmla="*/ 427 h 986"/>
                <a:gd name="T90" fmla="*/ 573 w 836"/>
                <a:gd name="T91" fmla="*/ 347 h 986"/>
                <a:gd name="T92" fmla="*/ 453 w 836"/>
                <a:gd name="T93" fmla="*/ 487 h 986"/>
                <a:gd name="T94" fmla="*/ 457 w 836"/>
                <a:gd name="T95" fmla="*/ 435 h 986"/>
                <a:gd name="T96" fmla="*/ 553 w 836"/>
                <a:gd name="T97" fmla="*/ 523 h 986"/>
                <a:gd name="T98" fmla="*/ 552 w 836"/>
                <a:gd name="T99" fmla="*/ 695 h 986"/>
                <a:gd name="T100" fmla="*/ 541 w 836"/>
                <a:gd name="T101" fmla="*/ 723 h 986"/>
                <a:gd name="T102" fmla="*/ 427 w 836"/>
                <a:gd name="T103" fmla="*/ 553 h 986"/>
                <a:gd name="T104" fmla="*/ 377 w 836"/>
                <a:gd name="T105" fmla="*/ 624 h 986"/>
                <a:gd name="T106" fmla="*/ 459 w 836"/>
                <a:gd name="T107" fmla="*/ 671 h 986"/>
                <a:gd name="T108" fmla="*/ 522 w 836"/>
                <a:gd name="T109" fmla="*/ 624 h 986"/>
                <a:gd name="T110" fmla="*/ 485 w 836"/>
                <a:gd name="T111" fmla="*/ 564 h 986"/>
                <a:gd name="T112" fmla="*/ 327 w 836"/>
                <a:gd name="T113" fmla="*/ 492 h 986"/>
                <a:gd name="T114" fmla="*/ 373 w 836"/>
                <a:gd name="T115" fmla="*/ 514 h 986"/>
                <a:gd name="T116" fmla="*/ 354 w 836"/>
                <a:gd name="T117" fmla="*/ 457 h 986"/>
                <a:gd name="T118" fmla="*/ 211 w 836"/>
                <a:gd name="T119" fmla="*/ 555 h 986"/>
                <a:gd name="T120" fmla="*/ 121 w 836"/>
                <a:gd name="T121" fmla="*/ 747 h 986"/>
                <a:gd name="T122" fmla="*/ 221 w 836"/>
                <a:gd name="T123" fmla="*/ 637 h 986"/>
                <a:gd name="T124" fmla="*/ 290 w 836"/>
                <a:gd name="T125" fmla="*/ 481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6" h="986">
                  <a:moveTo>
                    <a:pt x="169" y="92"/>
                  </a:moveTo>
                  <a:lnTo>
                    <a:pt x="171" y="98"/>
                  </a:lnTo>
                  <a:lnTo>
                    <a:pt x="172" y="103"/>
                  </a:lnTo>
                  <a:lnTo>
                    <a:pt x="175" y="109"/>
                  </a:lnTo>
                  <a:lnTo>
                    <a:pt x="178" y="114"/>
                  </a:lnTo>
                  <a:lnTo>
                    <a:pt x="180" y="118"/>
                  </a:lnTo>
                  <a:lnTo>
                    <a:pt x="184" y="123"/>
                  </a:lnTo>
                  <a:lnTo>
                    <a:pt x="187" y="128"/>
                  </a:lnTo>
                  <a:lnTo>
                    <a:pt x="191" y="133"/>
                  </a:lnTo>
                  <a:lnTo>
                    <a:pt x="195" y="137"/>
                  </a:lnTo>
                  <a:lnTo>
                    <a:pt x="198" y="141"/>
                  </a:lnTo>
                  <a:lnTo>
                    <a:pt x="202" y="145"/>
                  </a:lnTo>
                  <a:lnTo>
                    <a:pt x="206" y="148"/>
                  </a:lnTo>
                  <a:lnTo>
                    <a:pt x="214" y="155"/>
                  </a:lnTo>
                  <a:lnTo>
                    <a:pt x="221" y="160"/>
                  </a:lnTo>
                  <a:lnTo>
                    <a:pt x="225" y="161"/>
                  </a:lnTo>
                  <a:lnTo>
                    <a:pt x="229" y="163"/>
                  </a:lnTo>
                  <a:lnTo>
                    <a:pt x="233" y="164"/>
                  </a:lnTo>
                  <a:lnTo>
                    <a:pt x="237" y="165"/>
                  </a:lnTo>
                  <a:lnTo>
                    <a:pt x="245" y="167"/>
                  </a:lnTo>
                  <a:lnTo>
                    <a:pt x="252" y="167"/>
                  </a:lnTo>
                  <a:lnTo>
                    <a:pt x="255" y="168"/>
                  </a:lnTo>
                  <a:lnTo>
                    <a:pt x="258" y="168"/>
                  </a:lnTo>
                  <a:lnTo>
                    <a:pt x="259" y="170"/>
                  </a:lnTo>
                  <a:lnTo>
                    <a:pt x="260" y="170"/>
                  </a:lnTo>
                  <a:lnTo>
                    <a:pt x="260" y="171"/>
                  </a:lnTo>
                  <a:lnTo>
                    <a:pt x="260" y="171"/>
                  </a:lnTo>
                  <a:lnTo>
                    <a:pt x="260" y="172"/>
                  </a:lnTo>
                  <a:lnTo>
                    <a:pt x="260" y="174"/>
                  </a:lnTo>
                  <a:lnTo>
                    <a:pt x="260" y="175"/>
                  </a:lnTo>
                  <a:lnTo>
                    <a:pt x="260" y="176"/>
                  </a:lnTo>
                  <a:lnTo>
                    <a:pt x="259" y="179"/>
                  </a:lnTo>
                  <a:lnTo>
                    <a:pt x="256" y="183"/>
                  </a:lnTo>
                  <a:lnTo>
                    <a:pt x="249" y="191"/>
                  </a:lnTo>
                  <a:lnTo>
                    <a:pt x="244" y="201"/>
                  </a:lnTo>
                  <a:lnTo>
                    <a:pt x="241" y="205"/>
                  </a:lnTo>
                  <a:lnTo>
                    <a:pt x="240" y="209"/>
                  </a:lnTo>
                  <a:lnTo>
                    <a:pt x="239" y="212"/>
                  </a:lnTo>
                  <a:lnTo>
                    <a:pt x="237" y="216"/>
                  </a:lnTo>
                  <a:lnTo>
                    <a:pt x="236" y="218"/>
                  </a:lnTo>
                  <a:lnTo>
                    <a:pt x="236" y="221"/>
                  </a:lnTo>
                  <a:lnTo>
                    <a:pt x="237" y="224"/>
                  </a:lnTo>
                  <a:lnTo>
                    <a:pt x="237" y="226"/>
                  </a:lnTo>
                  <a:lnTo>
                    <a:pt x="239" y="228"/>
                  </a:lnTo>
                  <a:lnTo>
                    <a:pt x="240" y="229"/>
                  </a:lnTo>
                  <a:lnTo>
                    <a:pt x="244" y="229"/>
                  </a:lnTo>
                  <a:lnTo>
                    <a:pt x="247" y="229"/>
                  </a:lnTo>
                  <a:lnTo>
                    <a:pt x="249" y="229"/>
                  </a:lnTo>
                  <a:lnTo>
                    <a:pt x="253" y="229"/>
                  </a:lnTo>
                  <a:lnTo>
                    <a:pt x="258" y="228"/>
                  </a:lnTo>
                  <a:lnTo>
                    <a:pt x="262" y="225"/>
                  </a:lnTo>
                  <a:lnTo>
                    <a:pt x="270" y="221"/>
                  </a:lnTo>
                  <a:lnTo>
                    <a:pt x="278" y="217"/>
                  </a:lnTo>
                  <a:lnTo>
                    <a:pt x="283" y="214"/>
                  </a:lnTo>
                  <a:lnTo>
                    <a:pt x="286" y="212"/>
                  </a:lnTo>
                  <a:lnTo>
                    <a:pt x="291" y="210"/>
                  </a:lnTo>
                  <a:lnTo>
                    <a:pt x="294" y="209"/>
                  </a:lnTo>
                  <a:lnTo>
                    <a:pt x="298" y="208"/>
                  </a:lnTo>
                  <a:lnTo>
                    <a:pt x="302" y="208"/>
                  </a:lnTo>
                  <a:lnTo>
                    <a:pt x="304" y="208"/>
                  </a:lnTo>
                  <a:lnTo>
                    <a:pt x="305" y="209"/>
                  </a:lnTo>
                  <a:lnTo>
                    <a:pt x="306" y="209"/>
                  </a:lnTo>
                  <a:lnTo>
                    <a:pt x="308" y="209"/>
                  </a:lnTo>
                  <a:lnTo>
                    <a:pt x="314" y="213"/>
                  </a:lnTo>
                  <a:lnTo>
                    <a:pt x="321" y="218"/>
                  </a:lnTo>
                  <a:lnTo>
                    <a:pt x="325" y="220"/>
                  </a:lnTo>
                  <a:lnTo>
                    <a:pt x="328" y="222"/>
                  </a:lnTo>
                  <a:lnTo>
                    <a:pt x="332" y="224"/>
                  </a:lnTo>
                  <a:lnTo>
                    <a:pt x="336" y="225"/>
                  </a:lnTo>
                  <a:lnTo>
                    <a:pt x="339" y="226"/>
                  </a:lnTo>
                  <a:lnTo>
                    <a:pt x="343" y="228"/>
                  </a:lnTo>
                  <a:lnTo>
                    <a:pt x="346" y="228"/>
                  </a:lnTo>
                  <a:lnTo>
                    <a:pt x="350" y="226"/>
                  </a:lnTo>
                  <a:lnTo>
                    <a:pt x="351" y="226"/>
                  </a:lnTo>
                  <a:lnTo>
                    <a:pt x="352" y="225"/>
                  </a:lnTo>
                  <a:lnTo>
                    <a:pt x="354" y="224"/>
                  </a:lnTo>
                  <a:lnTo>
                    <a:pt x="355" y="224"/>
                  </a:lnTo>
                  <a:lnTo>
                    <a:pt x="356" y="221"/>
                  </a:lnTo>
                  <a:lnTo>
                    <a:pt x="358" y="220"/>
                  </a:lnTo>
                  <a:lnTo>
                    <a:pt x="359" y="217"/>
                  </a:lnTo>
                  <a:lnTo>
                    <a:pt x="361" y="216"/>
                  </a:lnTo>
                  <a:lnTo>
                    <a:pt x="363" y="210"/>
                  </a:lnTo>
                  <a:lnTo>
                    <a:pt x="365" y="205"/>
                  </a:lnTo>
                  <a:lnTo>
                    <a:pt x="366" y="199"/>
                  </a:lnTo>
                  <a:lnTo>
                    <a:pt x="367" y="193"/>
                  </a:lnTo>
                  <a:lnTo>
                    <a:pt x="369" y="187"/>
                  </a:lnTo>
                  <a:lnTo>
                    <a:pt x="370" y="180"/>
                  </a:lnTo>
                  <a:lnTo>
                    <a:pt x="370" y="174"/>
                  </a:lnTo>
                  <a:lnTo>
                    <a:pt x="371" y="168"/>
                  </a:lnTo>
                  <a:lnTo>
                    <a:pt x="371" y="161"/>
                  </a:lnTo>
                  <a:lnTo>
                    <a:pt x="370" y="156"/>
                  </a:lnTo>
                  <a:lnTo>
                    <a:pt x="370" y="151"/>
                  </a:lnTo>
                  <a:lnTo>
                    <a:pt x="369" y="147"/>
                  </a:lnTo>
                  <a:lnTo>
                    <a:pt x="367" y="142"/>
                  </a:lnTo>
                  <a:lnTo>
                    <a:pt x="366" y="138"/>
                  </a:lnTo>
                  <a:lnTo>
                    <a:pt x="365" y="137"/>
                  </a:lnTo>
                  <a:lnTo>
                    <a:pt x="363" y="136"/>
                  </a:lnTo>
                  <a:lnTo>
                    <a:pt x="362" y="134"/>
                  </a:lnTo>
                  <a:lnTo>
                    <a:pt x="361" y="133"/>
                  </a:lnTo>
                  <a:lnTo>
                    <a:pt x="358" y="132"/>
                  </a:lnTo>
                  <a:lnTo>
                    <a:pt x="355" y="129"/>
                  </a:lnTo>
                  <a:lnTo>
                    <a:pt x="352" y="126"/>
                  </a:lnTo>
                  <a:lnTo>
                    <a:pt x="350" y="123"/>
                  </a:lnTo>
                  <a:lnTo>
                    <a:pt x="344" y="117"/>
                  </a:lnTo>
                  <a:lnTo>
                    <a:pt x="339" y="110"/>
                  </a:lnTo>
                  <a:lnTo>
                    <a:pt x="335" y="107"/>
                  </a:lnTo>
                  <a:lnTo>
                    <a:pt x="332" y="103"/>
                  </a:lnTo>
                  <a:lnTo>
                    <a:pt x="328" y="102"/>
                  </a:lnTo>
                  <a:lnTo>
                    <a:pt x="325" y="99"/>
                  </a:lnTo>
                  <a:lnTo>
                    <a:pt x="320" y="98"/>
                  </a:lnTo>
                  <a:lnTo>
                    <a:pt x="316" y="95"/>
                  </a:lnTo>
                  <a:lnTo>
                    <a:pt x="313" y="95"/>
                  </a:lnTo>
                  <a:lnTo>
                    <a:pt x="310" y="95"/>
                  </a:lnTo>
                  <a:lnTo>
                    <a:pt x="308" y="95"/>
                  </a:lnTo>
                  <a:lnTo>
                    <a:pt x="305" y="95"/>
                  </a:lnTo>
                  <a:lnTo>
                    <a:pt x="294" y="96"/>
                  </a:lnTo>
                  <a:lnTo>
                    <a:pt x="283" y="98"/>
                  </a:lnTo>
                  <a:lnTo>
                    <a:pt x="275" y="99"/>
                  </a:lnTo>
                  <a:lnTo>
                    <a:pt x="266" y="100"/>
                  </a:lnTo>
                  <a:lnTo>
                    <a:pt x="263" y="100"/>
                  </a:lnTo>
                  <a:lnTo>
                    <a:pt x="259" y="100"/>
                  </a:lnTo>
                  <a:lnTo>
                    <a:pt x="255" y="100"/>
                  </a:lnTo>
                  <a:lnTo>
                    <a:pt x="251" y="99"/>
                  </a:lnTo>
                  <a:lnTo>
                    <a:pt x="248" y="98"/>
                  </a:lnTo>
                  <a:lnTo>
                    <a:pt x="244" y="96"/>
                  </a:lnTo>
                  <a:lnTo>
                    <a:pt x="240" y="95"/>
                  </a:lnTo>
                  <a:lnTo>
                    <a:pt x="237" y="92"/>
                  </a:lnTo>
                  <a:lnTo>
                    <a:pt x="230" y="87"/>
                  </a:lnTo>
                  <a:lnTo>
                    <a:pt x="222" y="81"/>
                  </a:lnTo>
                  <a:lnTo>
                    <a:pt x="215" y="77"/>
                  </a:lnTo>
                  <a:lnTo>
                    <a:pt x="209" y="75"/>
                  </a:lnTo>
                  <a:lnTo>
                    <a:pt x="205" y="72"/>
                  </a:lnTo>
                  <a:lnTo>
                    <a:pt x="201" y="71"/>
                  </a:lnTo>
                  <a:lnTo>
                    <a:pt x="198" y="71"/>
                  </a:lnTo>
                  <a:lnTo>
                    <a:pt x="194" y="69"/>
                  </a:lnTo>
                  <a:lnTo>
                    <a:pt x="191" y="69"/>
                  </a:lnTo>
                  <a:lnTo>
                    <a:pt x="187" y="69"/>
                  </a:lnTo>
                  <a:lnTo>
                    <a:pt x="184" y="69"/>
                  </a:lnTo>
                  <a:lnTo>
                    <a:pt x="182" y="69"/>
                  </a:lnTo>
                  <a:lnTo>
                    <a:pt x="179" y="69"/>
                  </a:lnTo>
                  <a:lnTo>
                    <a:pt x="176" y="71"/>
                  </a:lnTo>
                  <a:lnTo>
                    <a:pt x="175" y="72"/>
                  </a:lnTo>
                  <a:lnTo>
                    <a:pt x="173" y="73"/>
                  </a:lnTo>
                  <a:lnTo>
                    <a:pt x="172" y="76"/>
                  </a:lnTo>
                  <a:lnTo>
                    <a:pt x="171" y="77"/>
                  </a:lnTo>
                  <a:lnTo>
                    <a:pt x="169" y="80"/>
                  </a:lnTo>
                  <a:lnTo>
                    <a:pt x="169" y="81"/>
                  </a:lnTo>
                  <a:lnTo>
                    <a:pt x="169" y="90"/>
                  </a:lnTo>
                  <a:lnTo>
                    <a:pt x="169" y="92"/>
                  </a:lnTo>
                  <a:lnTo>
                    <a:pt x="169" y="92"/>
                  </a:lnTo>
                  <a:close/>
                  <a:moveTo>
                    <a:pt x="450" y="75"/>
                  </a:moveTo>
                  <a:lnTo>
                    <a:pt x="446" y="88"/>
                  </a:lnTo>
                  <a:lnTo>
                    <a:pt x="442" y="102"/>
                  </a:lnTo>
                  <a:lnTo>
                    <a:pt x="438" y="114"/>
                  </a:lnTo>
                  <a:lnTo>
                    <a:pt x="432" y="123"/>
                  </a:lnTo>
                  <a:lnTo>
                    <a:pt x="428" y="133"/>
                  </a:lnTo>
                  <a:lnTo>
                    <a:pt x="426" y="140"/>
                  </a:lnTo>
                  <a:lnTo>
                    <a:pt x="423" y="144"/>
                  </a:lnTo>
                  <a:lnTo>
                    <a:pt x="421" y="145"/>
                  </a:lnTo>
                  <a:lnTo>
                    <a:pt x="421" y="147"/>
                  </a:lnTo>
                  <a:lnTo>
                    <a:pt x="417" y="152"/>
                  </a:lnTo>
                  <a:lnTo>
                    <a:pt x="413" y="159"/>
                  </a:lnTo>
                  <a:lnTo>
                    <a:pt x="409" y="168"/>
                  </a:lnTo>
                  <a:lnTo>
                    <a:pt x="407" y="174"/>
                  </a:lnTo>
                  <a:lnTo>
                    <a:pt x="404" y="179"/>
                  </a:lnTo>
                  <a:lnTo>
                    <a:pt x="401" y="184"/>
                  </a:lnTo>
                  <a:lnTo>
                    <a:pt x="400" y="190"/>
                  </a:lnTo>
                  <a:lnTo>
                    <a:pt x="398" y="195"/>
                  </a:lnTo>
                  <a:lnTo>
                    <a:pt x="398" y="199"/>
                  </a:lnTo>
                  <a:lnTo>
                    <a:pt x="397" y="205"/>
                  </a:lnTo>
                  <a:lnTo>
                    <a:pt x="397" y="209"/>
                  </a:lnTo>
                  <a:lnTo>
                    <a:pt x="398" y="218"/>
                  </a:lnTo>
                  <a:lnTo>
                    <a:pt x="400" y="228"/>
                  </a:lnTo>
                  <a:lnTo>
                    <a:pt x="401" y="232"/>
                  </a:lnTo>
                  <a:lnTo>
                    <a:pt x="401" y="237"/>
                  </a:lnTo>
                  <a:lnTo>
                    <a:pt x="403" y="241"/>
                  </a:lnTo>
                  <a:lnTo>
                    <a:pt x="404" y="245"/>
                  </a:lnTo>
                  <a:lnTo>
                    <a:pt x="405" y="248"/>
                  </a:lnTo>
                  <a:lnTo>
                    <a:pt x="408" y="252"/>
                  </a:lnTo>
                  <a:lnTo>
                    <a:pt x="409" y="254"/>
                  </a:lnTo>
                  <a:lnTo>
                    <a:pt x="411" y="254"/>
                  </a:lnTo>
                  <a:lnTo>
                    <a:pt x="412" y="255"/>
                  </a:lnTo>
                  <a:lnTo>
                    <a:pt x="413" y="256"/>
                  </a:lnTo>
                  <a:lnTo>
                    <a:pt x="416" y="256"/>
                  </a:lnTo>
                  <a:lnTo>
                    <a:pt x="417" y="258"/>
                  </a:lnTo>
                  <a:lnTo>
                    <a:pt x="419" y="258"/>
                  </a:lnTo>
                  <a:lnTo>
                    <a:pt x="421" y="258"/>
                  </a:lnTo>
                  <a:lnTo>
                    <a:pt x="424" y="258"/>
                  </a:lnTo>
                  <a:lnTo>
                    <a:pt x="426" y="258"/>
                  </a:lnTo>
                  <a:lnTo>
                    <a:pt x="428" y="258"/>
                  </a:lnTo>
                  <a:lnTo>
                    <a:pt x="431" y="256"/>
                  </a:lnTo>
                  <a:lnTo>
                    <a:pt x="438" y="255"/>
                  </a:lnTo>
                  <a:lnTo>
                    <a:pt x="443" y="252"/>
                  </a:lnTo>
                  <a:lnTo>
                    <a:pt x="450" y="250"/>
                  </a:lnTo>
                  <a:lnTo>
                    <a:pt x="455" y="245"/>
                  </a:lnTo>
                  <a:lnTo>
                    <a:pt x="469" y="240"/>
                  </a:lnTo>
                  <a:lnTo>
                    <a:pt x="480" y="232"/>
                  </a:lnTo>
                  <a:lnTo>
                    <a:pt x="491" y="226"/>
                  </a:lnTo>
                  <a:lnTo>
                    <a:pt x="499" y="221"/>
                  </a:lnTo>
                  <a:lnTo>
                    <a:pt x="503" y="217"/>
                  </a:lnTo>
                  <a:lnTo>
                    <a:pt x="506" y="216"/>
                  </a:lnTo>
                  <a:lnTo>
                    <a:pt x="507" y="216"/>
                  </a:lnTo>
                  <a:lnTo>
                    <a:pt x="511" y="216"/>
                  </a:lnTo>
                  <a:lnTo>
                    <a:pt x="514" y="216"/>
                  </a:lnTo>
                  <a:lnTo>
                    <a:pt x="516" y="216"/>
                  </a:lnTo>
                  <a:lnTo>
                    <a:pt x="520" y="217"/>
                  </a:lnTo>
                  <a:lnTo>
                    <a:pt x="523" y="218"/>
                  </a:lnTo>
                  <a:lnTo>
                    <a:pt x="525" y="220"/>
                  </a:lnTo>
                  <a:lnTo>
                    <a:pt x="527" y="221"/>
                  </a:lnTo>
                  <a:lnTo>
                    <a:pt x="527" y="222"/>
                  </a:lnTo>
                  <a:lnTo>
                    <a:pt x="529" y="224"/>
                  </a:lnTo>
                  <a:lnTo>
                    <a:pt x="529" y="225"/>
                  </a:lnTo>
                  <a:lnTo>
                    <a:pt x="529" y="226"/>
                  </a:lnTo>
                  <a:lnTo>
                    <a:pt x="529" y="228"/>
                  </a:lnTo>
                  <a:lnTo>
                    <a:pt x="529" y="229"/>
                  </a:lnTo>
                  <a:lnTo>
                    <a:pt x="529" y="232"/>
                  </a:lnTo>
                  <a:lnTo>
                    <a:pt x="527" y="235"/>
                  </a:lnTo>
                  <a:lnTo>
                    <a:pt x="525" y="239"/>
                  </a:lnTo>
                  <a:lnTo>
                    <a:pt x="520" y="244"/>
                  </a:lnTo>
                  <a:lnTo>
                    <a:pt x="511" y="258"/>
                  </a:lnTo>
                  <a:lnTo>
                    <a:pt x="503" y="270"/>
                  </a:lnTo>
                  <a:lnTo>
                    <a:pt x="495" y="283"/>
                  </a:lnTo>
                  <a:lnTo>
                    <a:pt x="487" y="294"/>
                  </a:lnTo>
                  <a:lnTo>
                    <a:pt x="481" y="305"/>
                  </a:lnTo>
                  <a:lnTo>
                    <a:pt x="476" y="313"/>
                  </a:lnTo>
                  <a:lnTo>
                    <a:pt x="473" y="319"/>
                  </a:lnTo>
                  <a:lnTo>
                    <a:pt x="472" y="320"/>
                  </a:lnTo>
                  <a:lnTo>
                    <a:pt x="468" y="325"/>
                  </a:lnTo>
                  <a:lnTo>
                    <a:pt x="458" y="336"/>
                  </a:lnTo>
                  <a:lnTo>
                    <a:pt x="451" y="342"/>
                  </a:lnTo>
                  <a:lnTo>
                    <a:pt x="445" y="347"/>
                  </a:lnTo>
                  <a:lnTo>
                    <a:pt x="440" y="348"/>
                  </a:lnTo>
                  <a:lnTo>
                    <a:pt x="438" y="351"/>
                  </a:lnTo>
                  <a:lnTo>
                    <a:pt x="435" y="353"/>
                  </a:lnTo>
                  <a:lnTo>
                    <a:pt x="431" y="353"/>
                  </a:lnTo>
                  <a:lnTo>
                    <a:pt x="428" y="354"/>
                  </a:lnTo>
                  <a:lnTo>
                    <a:pt x="424" y="355"/>
                  </a:lnTo>
                  <a:lnTo>
                    <a:pt x="421" y="358"/>
                  </a:lnTo>
                  <a:lnTo>
                    <a:pt x="417" y="361"/>
                  </a:lnTo>
                  <a:lnTo>
                    <a:pt x="408" y="367"/>
                  </a:lnTo>
                  <a:lnTo>
                    <a:pt x="398" y="376"/>
                  </a:lnTo>
                  <a:lnTo>
                    <a:pt x="388" y="382"/>
                  </a:lnTo>
                  <a:lnTo>
                    <a:pt x="377" y="389"/>
                  </a:lnTo>
                  <a:lnTo>
                    <a:pt x="373" y="392"/>
                  </a:lnTo>
                  <a:lnTo>
                    <a:pt x="367" y="395"/>
                  </a:lnTo>
                  <a:lnTo>
                    <a:pt x="362" y="396"/>
                  </a:lnTo>
                  <a:lnTo>
                    <a:pt x="358" y="397"/>
                  </a:lnTo>
                  <a:lnTo>
                    <a:pt x="342" y="400"/>
                  </a:lnTo>
                  <a:lnTo>
                    <a:pt x="331" y="401"/>
                  </a:lnTo>
                  <a:lnTo>
                    <a:pt x="329" y="401"/>
                  </a:lnTo>
                  <a:lnTo>
                    <a:pt x="327" y="401"/>
                  </a:lnTo>
                  <a:lnTo>
                    <a:pt x="325" y="401"/>
                  </a:lnTo>
                  <a:lnTo>
                    <a:pt x="323" y="401"/>
                  </a:lnTo>
                  <a:lnTo>
                    <a:pt x="321" y="400"/>
                  </a:lnTo>
                  <a:lnTo>
                    <a:pt x="318" y="399"/>
                  </a:lnTo>
                  <a:lnTo>
                    <a:pt x="317" y="396"/>
                  </a:lnTo>
                  <a:lnTo>
                    <a:pt x="314" y="393"/>
                  </a:lnTo>
                  <a:lnTo>
                    <a:pt x="309" y="388"/>
                  </a:lnTo>
                  <a:lnTo>
                    <a:pt x="302" y="381"/>
                  </a:lnTo>
                  <a:lnTo>
                    <a:pt x="294" y="374"/>
                  </a:lnTo>
                  <a:lnTo>
                    <a:pt x="286" y="366"/>
                  </a:lnTo>
                  <a:lnTo>
                    <a:pt x="276" y="359"/>
                  </a:lnTo>
                  <a:lnTo>
                    <a:pt x="267" y="353"/>
                  </a:lnTo>
                  <a:lnTo>
                    <a:pt x="258" y="346"/>
                  </a:lnTo>
                  <a:lnTo>
                    <a:pt x="249" y="342"/>
                  </a:lnTo>
                  <a:lnTo>
                    <a:pt x="245" y="339"/>
                  </a:lnTo>
                  <a:lnTo>
                    <a:pt x="243" y="336"/>
                  </a:lnTo>
                  <a:lnTo>
                    <a:pt x="240" y="334"/>
                  </a:lnTo>
                  <a:lnTo>
                    <a:pt x="237" y="331"/>
                  </a:lnTo>
                  <a:lnTo>
                    <a:pt x="233" y="324"/>
                  </a:lnTo>
                  <a:lnTo>
                    <a:pt x="229" y="320"/>
                  </a:lnTo>
                  <a:lnTo>
                    <a:pt x="226" y="317"/>
                  </a:lnTo>
                  <a:lnTo>
                    <a:pt x="224" y="316"/>
                  </a:lnTo>
                  <a:lnTo>
                    <a:pt x="224" y="316"/>
                  </a:lnTo>
                  <a:lnTo>
                    <a:pt x="222" y="316"/>
                  </a:lnTo>
                  <a:lnTo>
                    <a:pt x="221" y="316"/>
                  </a:lnTo>
                  <a:lnTo>
                    <a:pt x="220" y="316"/>
                  </a:lnTo>
                  <a:lnTo>
                    <a:pt x="215" y="317"/>
                  </a:lnTo>
                  <a:lnTo>
                    <a:pt x="213" y="319"/>
                  </a:lnTo>
                  <a:lnTo>
                    <a:pt x="207" y="323"/>
                  </a:lnTo>
                  <a:lnTo>
                    <a:pt x="203" y="327"/>
                  </a:lnTo>
                  <a:lnTo>
                    <a:pt x="198" y="331"/>
                  </a:lnTo>
                  <a:lnTo>
                    <a:pt x="192" y="335"/>
                  </a:lnTo>
                  <a:lnTo>
                    <a:pt x="188" y="339"/>
                  </a:lnTo>
                  <a:lnTo>
                    <a:pt x="184" y="342"/>
                  </a:lnTo>
                  <a:lnTo>
                    <a:pt x="176" y="347"/>
                  </a:lnTo>
                  <a:lnTo>
                    <a:pt x="169" y="353"/>
                  </a:lnTo>
                  <a:lnTo>
                    <a:pt x="168" y="354"/>
                  </a:lnTo>
                  <a:lnTo>
                    <a:pt x="165" y="357"/>
                  </a:lnTo>
                  <a:lnTo>
                    <a:pt x="164" y="359"/>
                  </a:lnTo>
                  <a:lnTo>
                    <a:pt x="164" y="361"/>
                  </a:lnTo>
                  <a:lnTo>
                    <a:pt x="164" y="363"/>
                  </a:lnTo>
                  <a:lnTo>
                    <a:pt x="165" y="366"/>
                  </a:lnTo>
                  <a:lnTo>
                    <a:pt x="167" y="370"/>
                  </a:lnTo>
                  <a:lnTo>
                    <a:pt x="169" y="373"/>
                  </a:lnTo>
                  <a:lnTo>
                    <a:pt x="176" y="381"/>
                  </a:lnTo>
                  <a:lnTo>
                    <a:pt x="182" y="390"/>
                  </a:lnTo>
                  <a:lnTo>
                    <a:pt x="184" y="396"/>
                  </a:lnTo>
                  <a:lnTo>
                    <a:pt x="188" y="400"/>
                  </a:lnTo>
                  <a:lnTo>
                    <a:pt x="191" y="405"/>
                  </a:lnTo>
                  <a:lnTo>
                    <a:pt x="192" y="412"/>
                  </a:lnTo>
                  <a:lnTo>
                    <a:pt x="195" y="418"/>
                  </a:lnTo>
                  <a:lnTo>
                    <a:pt x="197" y="423"/>
                  </a:lnTo>
                  <a:lnTo>
                    <a:pt x="198" y="430"/>
                  </a:lnTo>
                  <a:lnTo>
                    <a:pt x="199" y="437"/>
                  </a:lnTo>
                  <a:lnTo>
                    <a:pt x="198" y="443"/>
                  </a:lnTo>
                  <a:lnTo>
                    <a:pt x="198" y="451"/>
                  </a:lnTo>
                  <a:lnTo>
                    <a:pt x="197" y="458"/>
                  </a:lnTo>
                  <a:lnTo>
                    <a:pt x="194" y="466"/>
                  </a:lnTo>
                  <a:lnTo>
                    <a:pt x="191" y="476"/>
                  </a:lnTo>
                  <a:lnTo>
                    <a:pt x="188" y="485"/>
                  </a:lnTo>
                  <a:lnTo>
                    <a:pt x="187" y="495"/>
                  </a:lnTo>
                  <a:lnTo>
                    <a:pt x="184" y="506"/>
                  </a:lnTo>
                  <a:lnTo>
                    <a:pt x="182" y="526"/>
                  </a:lnTo>
                  <a:lnTo>
                    <a:pt x="179" y="548"/>
                  </a:lnTo>
                  <a:lnTo>
                    <a:pt x="176" y="560"/>
                  </a:lnTo>
                  <a:lnTo>
                    <a:pt x="173" y="569"/>
                  </a:lnTo>
                  <a:lnTo>
                    <a:pt x="171" y="580"/>
                  </a:lnTo>
                  <a:lnTo>
                    <a:pt x="168" y="590"/>
                  </a:lnTo>
                  <a:lnTo>
                    <a:pt x="165" y="601"/>
                  </a:lnTo>
                  <a:lnTo>
                    <a:pt x="161" y="609"/>
                  </a:lnTo>
                  <a:lnTo>
                    <a:pt x="159" y="614"/>
                  </a:lnTo>
                  <a:lnTo>
                    <a:pt x="156" y="618"/>
                  </a:lnTo>
                  <a:lnTo>
                    <a:pt x="153" y="621"/>
                  </a:lnTo>
                  <a:lnTo>
                    <a:pt x="150" y="625"/>
                  </a:lnTo>
                  <a:lnTo>
                    <a:pt x="145" y="633"/>
                  </a:lnTo>
                  <a:lnTo>
                    <a:pt x="140" y="641"/>
                  </a:lnTo>
                  <a:lnTo>
                    <a:pt x="133" y="651"/>
                  </a:lnTo>
                  <a:lnTo>
                    <a:pt x="126" y="660"/>
                  </a:lnTo>
                  <a:lnTo>
                    <a:pt x="114" y="681"/>
                  </a:lnTo>
                  <a:lnTo>
                    <a:pt x="102" y="701"/>
                  </a:lnTo>
                  <a:lnTo>
                    <a:pt x="88" y="720"/>
                  </a:lnTo>
                  <a:lnTo>
                    <a:pt x="77" y="738"/>
                  </a:lnTo>
                  <a:lnTo>
                    <a:pt x="72" y="746"/>
                  </a:lnTo>
                  <a:lnTo>
                    <a:pt x="66" y="752"/>
                  </a:lnTo>
                  <a:lnTo>
                    <a:pt x="62" y="758"/>
                  </a:lnTo>
                  <a:lnTo>
                    <a:pt x="58" y="763"/>
                  </a:lnTo>
                  <a:lnTo>
                    <a:pt x="54" y="767"/>
                  </a:lnTo>
                  <a:lnTo>
                    <a:pt x="50" y="773"/>
                  </a:lnTo>
                  <a:lnTo>
                    <a:pt x="46" y="780"/>
                  </a:lnTo>
                  <a:lnTo>
                    <a:pt x="41" y="786"/>
                  </a:lnTo>
                  <a:lnTo>
                    <a:pt x="38" y="794"/>
                  </a:lnTo>
                  <a:lnTo>
                    <a:pt x="33" y="803"/>
                  </a:lnTo>
                  <a:lnTo>
                    <a:pt x="28" y="812"/>
                  </a:lnTo>
                  <a:lnTo>
                    <a:pt x="26" y="820"/>
                  </a:lnTo>
                  <a:lnTo>
                    <a:pt x="19" y="836"/>
                  </a:lnTo>
                  <a:lnTo>
                    <a:pt x="14" y="850"/>
                  </a:lnTo>
                  <a:lnTo>
                    <a:pt x="9" y="858"/>
                  </a:lnTo>
                  <a:lnTo>
                    <a:pt x="9" y="862"/>
                  </a:lnTo>
                  <a:lnTo>
                    <a:pt x="8" y="864"/>
                  </a:lnTo>
                  <a:lnTo>
                    <a:pt x="7" y="868"/>
                  </a:lnTo>
                  <a:lnTo>
                    <a:pt x="4" y="874"/>
                  </a:lnTo>
                  <a:lnTo>
                    <a:pt x="1" y="883"/>
                  </a:lnTo>
                  <a:lnTo>
                    <a:pt x="1" y="888"/>
                  </a:lnTo>
                  <a:lnTo>
                    <a:pt x="0" y="892"/>
                  </a:lnTo>
                  <a:lnTo>
                    <a:pt x="0" y="896"/>
                  </a:lnTo>
                  <a:lnTo>
                    <a:pt x="0" y="900"/>
                  </a:lnTo>
                  <a:lnTo>
                    <a:pt x="0" y="904"/>
                  </a:lnTo>
                  <a:lnTo>
                    <a:pt x="1" y="908"/>
                  </a:lnTo>
                  <a:lnTo>
                    <a:pt x="3" y="911"/>
                  </a:lnTo>
                  <a:lnTo>
                    <a:pt x="3" y="912"/>
                  </a:lnTo>
                  <a:lnTo>
                    <a:pt x="4" y="914"/>
                  </a:lnTo>
                  <a:lnTo>
                    <a:pt x="5" y="915"/>
                  </a:lnTo>
                  <a:lnTo>
                    <a:pt x="8" y="918"/>
                  </a:lnTo>
                  <a:lnTo>
                    <a:pt x="12" y="922"/>
                  </a:lnTo>
                  <a:lnTo>
                    <a:pt x="15" y="926"/>
                  </a:lnTo>
                  <a:lnTo>
                    <a:pt x="18" y="931"/>
                  </a:lnTo>
                  <a:lnTo>
                    <a:pt x="24" y="941"/>
                  </a:lnTo>
                  <a:lnTo>
                    <a:pt x="31" y="952"/>
                  </a:lnTo>
                  <a:lnTo>
                    <a:pt x="35" y="957"/>
                  </a:lnTo>
                  <a:lnTo>
                    <a:pt x="38" y="961"/>
                  </a:lnTo>
                  <a:lnTo>
                    <a:pt x="42" y="967"/>
                  </a:lnTo>
                  <a:lnTo>
                    <a:pt x="46" y="971"/>
                  </a:lnTo>
                  <a:lnTo>
                    <a:pt x="49" y="973"/>
                  </a:lnTo>
                  <a:lnTo>
                    <a:pt x="53" y="976"/>
                  </a:lnTo>
                  <a:lnTo>
                    <a:pt x="56" y="977"/>
                  </a:lnTo>
                  <a:lnTo>
                    <a:pt x="57" y="979"/>
                  </a:lnTo>
                  <a:lnTo>
                    <a:pt x="60" y="979"/>
                  </a:lnTo>
                  <a:lnTo>
                    <a:pt x="61" y="980"/>
                  </a:lnTo>
                  <a:lnTo>
                    <a:pt x="79" y="983"/>
                  </a:lnTo>
                  <a:lnTo>
                    <a:pt x="96" y="986"/>
                  </a:lnTo>
                  <a:lnTo>
                    <a:pt x="99" y="986"/>
                  </a:lnTo>
                  <a:lnTo>
                    <a:pt x="103" y="986"/>
                  </a:lnTo>
                  <a:lnTo>
                    <a:pt x="106" y="986"/>
                  </a:lnTo>
                  <a:lnTo>
                    <a:pt x="108" y="984"/>
                  </a:lnTo>
                  <a:lnTo>
                    <a:pt x="110" y="983"/>
                  </a:lnTo>
                  <a:lnTo>
                    <a:pt x="111" y="982"/>
                  </a:lnTo>
                  <a:lnTo>
                    <a:pt x="111" y="980"/>
                  </a:lnTo>
                  <a:lnTo>
                    <a:pt x="112" y="979"/>
                  </a:lnTo>
                  <a:lnTo>
                    <a:pt x="112" y="977"/>
                  </a:lnTo>
                  <a:lnTo>
                    <a:pt x="114" y="975"/>
                  </a:lnTo>
                  <a:lnTo>
                    <a:pt x="114" y="973"/>
                  </a:lnTo>
                  <a:lnTo>
                    <a:pt x="114" y="971"/>
                  </a:lnTo>
                  <a:lnTo>
                    <a:pt x="114" y="961"/>
                  </a:lnTo>
                  <a:lnTo>
                    <a:pt x="112" y="950"/>
                  </a:lnTo>
                  <a:lnTo>
                    <a:pt x="112" y="941"/>
                  </a:lnTo>
                  <a:lnTo>
                    <a:pt x="111" y="930"/>
                  </a:lnTo>
                  <a:lnTo>
                    <a:pt x="111" y="921"/>
                  </a:lnTo>
                  <a:lnTo>
                    <a:pt x="112" y="910"/>
                  </a:lnTo>
                  <a:lnTo>
                    <a:pt x="114" y="906"/>
                  </a:lnTo>
                  <a:lnTo>
                    <a:pt x="114" y="900"/>
                  </a:lnTo>
                  <a:lnTo>
                    <a:pt x="115" y="896"/>
                  </a:lnTo>
                  <a:lnTo>
                    <a:pt x="117" y="892"/>
                  </a:lnTo>
                  <a:lnTo>
                    <a:pt x="118" y="888"/>
                  </a:lnTo>
                  <a:lnTo>
                    <a:pt x="119" y="884"/>
                  </a:lnTo>
                  <a:lnTo>
                    <a:pt x="119" y="881"/>
                  </a:lnTo>
                  <a:lnTo>
                    <a:pt x="121" y="878"/>
                  </a:lnTo>
                  <a:lnTo>
                    <a:pt x="121" y="874"/>
                  </a:lnTo>
                  <a:lnTo>
                    <a:pt x="121" y="872"/>
                  </a:lnTo>
                  <a:lnTo>
                    <a:pt x="121" y="870"/>
                  </a:lnTo>
                  <a:lnTo>
                    <a:pt x="121" y="868"/>
                  </a:lnTo>
                  <a:lnTo>
                    <a:pt x="122" y="866"/>
                  </a:lnTo>
                  <a:lnTo>
                    <a:pt x="123" y="864"/>
                  </a:lnTo>
                  <a:lnTo>
                    <a:pt x="127" y="857"/>
                  </a:lnTo>
                  <a:lnTo>
                    <a:pt x="136" y="847"/>
                  </a:lnTo>
                  <a:lnTo>
                    <a:pt x="140" y="842"/>
                  </a:lnTo>
                  <a:lnTo>
                    <a:pt x="145" y="835"/>
                  </a:lnTo>
                  <a:lnTo>
                    <a:pt x="150" y="827"/>
                  </a:lnTo>
                  <a:lnTo>
                    <a:pt x="156" y="819"/>
                  </a:lnTo>
                  <a:lnTo>
                    <a:pt x="168" y="800"/>
                  </a:lnTo>
                  <a:lnTo>
                    <a:pt x="180" y="781"/>
                  </a:lnTo>
                  <a:lnTo>
                    <a:pt x="190" y="763"/>
                  </a:lnTo>
                  <a:lnTo>
                    <a:pt x="201" y="746"/>
                  </a:lnTo>
                  <a:lnTo>
                    <a:pt x="207" y="732"/>
                  </a:lnTo>
                  <a:lnTo>
                    <a:pt x="213" y="721"/>
                  </a:lnTo>
                  <a:lnTo>
                    <a:pt x="218" y="712"/>
                  </a:lnTo>
                  <a:lnTo>
                    <a:pt x="225" y="700"/>
                  </a:lnTo>
                  <a:lnTo>
                    <a:pt x="236" y="683"/>
                  </a:lnTo>
                  <a:lnTo>
                    <a:pt x="247" y="668"/>
                  </a:lnTo>
                  <a:lnTo>
                    <a:pt x="256" y="652"/>
                  </a:lnTo>
                  <a:lnTo>
                    <a:pt x="266" y="637"/>
                  </a:lnTo>
                  <a:lnTo>
                    <a:pt x="270" y="630"/>
                  </a:lnTo>
                  <a:lnTo>
                    <a:pt x="272" y="625"/>
                  </a:lnTo>
                  <a:lnTo>
                    <a:pt x="275" y="621"/>
                  </a:lnTo>
                  <a:lnTo>
                    <a:pt x="278" y="617"/>
                  </a:lnTo>
                  <a:lnTo>
                    <a:pt x="279" y="610"/>
                  </a:lnTo>
                  <a:lnTo>
                    <a:pt x="282" y="603"/>
                  </a:lnTo>
                  <a:lnTo>
                    <a:pt x="283" y="597"/>
                  </a:lnTo>
                  <a:lnTo>
                    <a:pt x="287" y="590"/>
                  </a:lnTo>
                  <a:lnTo>
                    <a:pt x="289" y="587"/>
                  </a:lnTo>
                  <a:lnTo>
                    <a:pt x="290" y="584"/>
                  </a:lnTo>
                  <a:lnTo>
                    <a:pt x="293" y="583"/>
                  </a:lnTo>
                  <a:lnTo>
                    <a:pt x="295" y="580"/>
                  </a:lnTo>
                  <a:lnTo>
                    <a:pt x="298" y="579"/>
                  </a:lnTo>
                  <a:lnTo>
                    <a:pt x="301" y="578"/>
                  </a:lnTo>
                  <a:lnTo>
                    <a:pt x="304" y="576"/>
                  </a:lnTo>
                  <a:lnTo>
                    <a:pt x="308" y="575"/>
                  </a:lnTo>
                  <a:lnTo>
                    <a:pt x="312" y="575"/>
                  </a:lnTo>
                  <a:lnTo>
                    <a:pt x="316" y="576"/>
                  </a:lnTo>
                  <a:lnTo>
                    <a:pt x="318" y="576"/>
                  </a:lnTo>
                  <a:lnTo>
                    <a:pt x="320" y="578"/>
                  </a:lnTo>
                  <a:lnTo>
                    <a:pt x="323" y="579"/>
                  </a:lnTo>
                  <a:lnTo>
                    <a:pt x="324" y="582"/>
                  </a:lnTo>
                  <a:lnTo>
                    <a:pt x="325" y="584"/>
                  </a:lnTo>
                  <a:lnTo>
                    <a:pt x="325" y="587"/>
                  </a:lnTo>
                  <a:lnTo>
                    <a:pt x="325" y="590"/>
                  </a:lnTo>
                  <a:lnTo>
                    <a:pt x="325" y="594"/>
                  </a:lnTo>
                  <a:lnTo>
                    <a:pt x="324" y="597"/>
                  </a:lnTo>
                  <a:lnTo>
                    <a:pt x="323" y="601"/>
                  </a:lnTo>
                  <a:lnTo>
                    <a:pt x="321" y="605"/>
                  </a:lnTo>
                  <a:lnTo>
                    <a:pt x="320" y="609"/>
                  </a:lnTo>
                  <a:lnTo>
                    <a:pt x="317" y="613"/>
                  </a:lnTo>
                  <a:lnTo>
                    <a:pt x="314" y="617"/>
                  </a:lnTo>
                  <a:lnTo>
                    <a:pt x="312" y="621"/>
                  </a:lnTo>
                  <a:lnTo>
                    <a:pt x="309" y="626"/>
                  </a:lnTo>
                  <a:lnTo>
                    <a:pt x="306" y="632"/>
                  </a:lnTo>
                  <a:lnTo>
                    <a:pt x="304" y="637"/>
                  </a:lnTo>
                  <a:lnTo>
                    <a:pt x="300" y="651"/>
                  </a:lnTo>
                  <a:lnTo>
                    <a:pt x="297" y="666"/>
                  </a:lnTo>
                  <a:lnTo>
                    <a:pt x="293" y="681"/>
                  </a:lnTo>
                  <a:lnTo>
                    <a:pt x="290" y="694"/>
                  </a:lnTo>
                  <a:lnTo>
                    <a:pt x="289" y="701"/>
                  </a:lnTo>
                  <a:lnTo>
                    <a:pt x="287" y="706"/>
                  </a:lnTo>
                  <a:lnTo>
                    <a:pt x="285" y="712"/>
                  </a:lnTo>
                  <a:lnTo>
                    <a:pt x="283" y="716"/>
                  </a:lnTo>
                  <a:lnTo>
                    <a:pt x="279" y="724"/>
                  </a:lnTo>
                  <a:lnTo>
                    <a:pt x="274" y="735"/>
                  </a:lnTo>
                  <a:lnTo>
                    <a:pt x="272" y="740"/>
                  </a:lnTo>
                  <a:lnTo>
                    <a:pt x="270" y="744"/>
                  </a:lnTo>
                  <a:lnTo>
                    <a:pt x="268" y="750"/>
                  </a:lnTo>
                  <a:lnTo>
                    <a:pt x="266" y="755"/>
                  </a:lnTo>
                  <a:lnTo>
                    <a:pt x="264" y="761"/>
                  </a:lnTo>
                  <a:lnTo>
                    <a:pt x="264" y="766"/>
                  </a:lnTo>
                  <a:lnTo>
                    <a:pt x="263" y="770"/>
                  </a:lnTo>
                  <a:lnTo>
                    <a:pt x="264" y="774"/>
                  </a:lnTo>
                  <a:lnTo>
                    <a:pt x="264" y="777"/>
                  </a:lnTo>
                  <a:lnTo>
                    <a:pt x="266" y="778"/>
                  </a:lnTo>
                  <a:lnTo>
                    <a:pt x="266" y="780"/>
                  </a:lnTo>
                  <a:lnTo>
                    <a:pt x="267" y="781"/>
                  </a:lnTo>
                  <a:lnTo>
                    <a:pt x="268" y="782"/>
                  </a:lnTo>
                  <a:lnTo>
                    <a:pt x="270" y="784"/>
                  </a:lnTo>
                  <a:lnTo>
                    <a:pt x="272" y="785"/>
                  </a:lnTo>
                  <a:lnTo>
                    <a:pt x="274" y="786"/>
                  </a:lnTo>
                  <a:lnTo>
                    <a:pt x="276" y="786"/>
                  </a:lnTo>
                  <a:lnTo>
                    <a:pt x="279" y="788"/>
                  </a:lnTo>
                  <a:lnTo>
                    <a:pt x="283" y="788"/>
                  </a:lnTo>
                  <a:lnTo>
                    <a:pt x="286" y="789"/>
                  </a:lnTo>
                  <a:lnTo>
                    <a:pt x="294" y="789"/>
                  </a:lnTo>
                  <a:lnTo>
                    <a:pt x="302" y="788"/>
                  </a:lnTo>
                  <a:lnTo>
                    <a:pt x="310" y="788"/>
                  </a:lnTo>
                  <a:lnTo>
                    <a:pt x="320" y="786"/>
                  </a:lnTo>
                  <a:lnTo>
                    <a:pt x="329" y="785"/>
                  </a:lnTo>
                  <a:lnTo>
                    <a:pt x="339" y="782"/>
                  </a:lnTo>
                  <a:lnTo>
                    <a:pt x="348" y="781"/>
                  </a:lnTo>
                  <a:lnTo>
                    <a:pt x="358" y="778"/>
                  </a:lnTo>
                  <a:lnTo>
                    <a:pt x="367" y="775"/>
                  </a:lnTo>
                  <a:lnTo>
                    <a:pt x="375" y="773"/>
                  </a:lnTo>
                  <a:lnTo>
                    <a:pt x="382" y="770"/>
                  </a:lnTo>
                  <a:lnTo>
                    <a:pt x="389" y="766"/>
                  </a:lnTo>
                  <a:lnTo>
                    <a:pt x="392" y="765"/>
                  </a:lnTo>
                  <a:lnTo>
                    <a:pt x="394" y="763"/>
                  </a:lnTo>
                  <a:lnTo>
                    <a:pt x="396" y="762"/>
                  </a:lnTo>
                  <a:lnTo>
                    <a:pt x="397" y="759"/>
                  </a:lnTo>
                  <a:lnTo>
                    <a:pt x="401" y="756"/>
                  </a:lnTo>
                  <a:lnTo>
                    <a:pt x="405" y="752"/>
                  </a:lnTo>
                  <a:lnTo>
                    <a:pt x="409" y="750"/>
                  </a:lnTo>
                  <a:lnTo>
                    <a:pt x="415" y="747"/>
                  </a:lnTo>
                  <a:lnTo>
                    <a:pt x="426" y="740"/>
                  </a:lnTo>
                  <a:lnTo>
                    <a:pt x="438" y="733"/>
                  </a:lnTo>
                  <a:lnTo>
                    <a:pt x="450" y="728"/>
                  </a:lnTo>
                  <a:lnTo>
                    <a:pt x="462" y="723"/>
                  </a:lnTo>
                  <a:lnTo>
                    <a:pt x="473" y="719"/>
                  </a:lnTo>
                  <a:lnTo>
                    <a:pt x="481" y="716"/>
                  </a:lnTo>
                  <a:lnTo>
                    <a:pt x="484" y="716"/>
                  </a:lnTo>
                  <a:lnTo>
                    <a:pt x="488" y="714"/>
                  </a:lnTo>
                  <a:lnTo>
                    <a:pt x="491" y="716"/>
                  </a:lnTo>
                  <a:lnTo>
                    <a:pt x="493" y="717"/>
                  </a:lnTo>
                  <a:lnTo>
                    <a:pt x="496" y="719"/>
                  </a:lnTo>
                  <a:lnTo>
                    <a:pt x="499" y="720"/>
                  </a:lnTo>
                  <a:lnTo>
                    <a:pt x="501" y="723"/>
                  </a:lnTo>
                  <a:lnTo>
                    <a:pt x="503" y="724"/>
                  </a:lnTo>
                  <a:lnTo>
                    <a:pt x="507" y="728"/>
                  </a:lnTo>
                  <a:lnTo>
                    <a:pt x="510" y="732"/>
                  </a:lnTo>
                  <a:lnTo>
                    <a:pt x="511" y="735"/>
                  </a:lnTo>
                  <a:lnTo>
                    <a:pt x="511" y="736"/>
                  </a:lnTo>
                  <a:lnTo>
                    <a:pt x="511" y="739"/>
                  </a:lnTo>
                  <a:lnTo>
                    <a:pt x="511" y="747"/>
                  </a:lnTo>
                  <a:lnTo>
                    <a:pt x="511" y="752"/>
                  </a:lnTo>
                  <a:lnTo>
                    <a:pt x="511" y="759"/>
                  </a:lnTo>
                  <a:lnTo>
                    <a:pt x="511" y="766"/>
                  </a:lnTo>
                  <a:lnTo>
                    <a:pt x="512" y="773"/>
                  </a:lnTo>
                  <a:lnTo>
                    <a:pt x="514" y="781"/>
                  </a:lnTo>
                  <a:lnTo>
                    <a:pt x="515" y="788"/>
                  </a:lnTo>
                  <a:lnTo>
                    <a:pt x="516" y="794"/>
                  </a:lnTo>
                  <a:lnTo>
                    <a:pt x="519" y="801"/>
                  </a:lnTo>
                  <a:lnTo>
                    <a:pt x="520" y="805"/>
                  </a:lnTo>
                  <a:lnTo>
                    <a:pt x="523" y="808"/>
                  </a:lnTo>
                  <a:lnTo>
                    <a:pt x="525" y="811"/>
                  </a:lnTo>
                  <a:lnTo>
                    <a:pt x="526" y="813"/>
                  </a:lnTo>
                  <a:lnTo>
                    <a:pt x="529" y="816"/>
                  </a:lnTo>
                  <a:lnTo>
                    <a:pt x="531" y="817"/>
                  </a:lnTo>
                  <a:lnTo>
                    <a:pt x="534" y="820"/>
                  </a:lnTo>
                  <a:lnTo>
                    <a:pt x="537" y="822"/>
                  </a:lnTo>
                  <a:lnTo>
                    <a:pt x="542" y="824"/>
                  </a:lnTo>
                  <a:lnTo>
                    <a:pt x="548" y="827"/>
                  </a:lnTo>
                  <a:lnTo>
                    <a:pt x="554" y="828"/>
                  </a:lnTo>
                  <a:lnTo>
                    <a:pt x="560" y="831"/>
                  </a:lnTo>
                  <a:lnTo>
                    <a:pt x="567" y="832"/>
                  </a:lnTo>
                  <a:lnTo>
                    <a:pt x="572" y="834"/>
                  </a:lnTo>
                  <a:lnTo>
                    <a:pt x="577" y="835"/>
                  </a:lnTo>
                  <a:lnTo>
                    <a:pt x="583" y="835"/>
                  </a:lnTo>
                  <a:lnTo>
                    <a:pt x="588" y="835"/>
                  </a:lnTo>
                  <a:lnTo>
                    <a:pt x="594" y="835"/>
                  </a:lnTo>
                  <a:lnTo>
                    <a:pt x="599" y="835"/>
                  </a:lnTo>
                  <a:lnTo>
                    <a:pt x="603" y="834"/>
                  </a:lnTo>
                  <a:lnTo>
                    <a:pt x="604" y="832"/>
                  </a:lnTo>
                  <a:lnTo>
                    <a:pt x="607" y="831"/>
                  </a:lnTo>
                  <a:lnTo>
                    <a:pt x="609" y="830"/>
                  </a:lnTo>
                  <a:lnTo>
                    <a:pt x="611" y="828"/>
                  </a:lnTo>
                  <a:lnTo>
                    <a:pt x="613" y="827"/>
                  </a:lnTo>
                  <a:lnTo>
                    <a:pt x="614" y="826"/>
                  </a:lnTo>
                  <a:lnTo>
                    <a:pt x="615" y="823"/>
                  </a:lnTo>
                  <a:lnTo>
                    <a:pt x="617" y="822"/>
                  </a:lnTo>
                  <a:lnTo>
                    <a:pt x="622" y="812"/>
                  </a:lnTo>
                  <a:lnTo>
                    <a:pt x="628" y="803"/>
                  </a:lnTo>
                  <a:lnTo>
                    <a:pt x="634" y="794"/>
                  </a:lnTo>
                  <a:lnTo>
                    <a:pt x="638" y="786"/>
                  </a:lnTo>
                  <a:lnTo>
                    <a:pt x="641" y="781"/>
                  </a:lnTo>
                  <a:lnTo>
                    <a:pt x="642" y="777"/>
                  </a:lnTo>
                  <a:lnTo>
                    <a:pt x="644" y="774"/>
                  </a:lnTo>
                  <a:lnTo>
                    <a:pt x="644" y="770"/>
                  </a:lnTo>
                  <a:lnTo>
                    <a:pt x="644" y="769"/>
                  </a:lnTo>
                  <a:lnTo>
                    <a:pt x="644" y="766"/>
                  </a:lnTo>
                  <a:lnTo>
                    <a:pt x="644" y="765"/>
                  </a:lnTo>
                  <a:lnTo>
                    <a:pt x="644" y="763"/>
                  </a:lnTo>
                  <a:lnTo>
                    <a:pt x="642" y="762"/>
                  </a:lnTo>
                  <a:lnTo>
                    <a:pt x="641" y="759"/>
                  </a:lnTo>
                  <a:lnTo>
                    <a:pt x="640" y="758"/>
                  </a:lnTo>
                  <a:lnTo>
                    <a:pt x="638" y="756"/>
                  </a:lnTo>
                  <a:lnTo>
                    <a:pt x="637" y="755"/>
                  </a:lnTo>
                  <a:lnTo>
                    <a:pt x="636" y="754"/>
                  </a:lnTo>
                  <a:lnTo>
                    <a:pt x="633" y="751"/>
                  </a:lnTo>
                  <a:lnTo>
                    <a:pt x="633" y="748"/>
                  </a:lnTo>
                  <a:lnTo>
                    <a:pt x="630" y="744"/>
                  </a:lnTo>
                  <a:lnTo>
                    <a:pt x="629" y="738"/>
                  </a:lnTo>
                  <a:lnTo>
                    <a:pt x="628" y="731"/>
                  </a:lnTo>
                  <a:lnTo>
                    <a:pt x="626" y="724"/>
                  </a:lnTo>
                  <a:lnTo>
                    <a:pt x="625" y="716"/>
                  </a:lnTo>
                  <a:lnTo>
                    <a:pt x="625" y="709"/>
                  </a:lnTo>
                  <a:lnTo>
                    <a:pt x="625" y="695"/>
                  </a:lnTo>
                  <a:lnTo>
                    <a:pt x="625" y="683"/>
                  </a:lnTo>
                  <a:lnTo>
                    <a:pt x="626" y="675"/>
                  </a:lnTo>
                  <a:lnTo>
                    <a:pt x="626" y="672"/>
                  </a:lnTo>
                  <a:lnTo>
                    <a:pt x="628" y="671"/>
                  </a:lnTo>
                  <a:lnTo>
                    <a:pt x="633" y="668"/>
                  </a:lnTo>
                  <a:lnTo>
                    <a:pt x="641" y="664"/>
                  </a:lnTo>
                  <a:lnTo>
                    <a:pt x="649" y="660"/>
                  </a:lnTo>
                  <a:lnTo>
                    <a:pt x="653" y="658"/>
                  </a:lnTo>
                  <a:lnTo>
                    <a:pt x="656" y="655"/>
                  </a:lnTo>
                  <a:lnTo>
                    <a:pt x="660" y="651"/>
                  </a:lnTo>
                  <a:lnTo>
                    <a:pt x="663" y="648"/>
                  </a:lnTo>
                  <a:lnTo>
                    <a:pt x="663" y="647"/>
                  </a:lnTo>
                  <a:lnTo>
                    <a:pt x="664" y="645"/>
                  </a:lnTo>
                  <a:lnTo>
                    <a:pt x="664" y="644"/>
                  </a:lnTo>
                  <a:lnTo>
                    <a:pt x="664" y="643"/>
                  </a:lnTo>
                  <a:lnTo>
                    <a:pt x="664" y="641"/>
                  </a:lnTo>
                  <a:lnTo>
                    <a:pt x="664" y="640"/>
                  </a:lnTo>
                  <a:lnTo>
                    <a:pt x="664" y="639"/>
                  </a:lnTo>
                  <a:lnTo>
                    <a:pt x="663" y="637"/>
                  </a:lnTo>
                  <a:lnTo>
                    <a:pt x="652" y="626"/>
                  </a:lnTo>
                  <a:lnTo>
                    <a:pt x="642" y="617"/>
                  </a:lnTo>
                  <a:lnTo>
                    <a:pt x="640" y="614"/>
                  </a:lnTo>
                  <a:lnTo>
                    <a:pt x="637" y="611"/>
                  </a:lnTo>
                  <a:lnTo>
                    <a:pt x="634" y="609"/>
                  </a:lnTo>
                  <a:lnTo>
                    <a:pt x="633" y="605"/>
                  </a:lnTo>
                  <a:lnTo>
                    <a:pt x="630" y="602"/>
                  </a:lnTo>
                  <a:lnTo>
                    <a:pt x="629" y="598"/>
                  </a:lnTo>
                  <a:lnTo>
                    <a:pt x="628" y="594"/>
                  </a:lnTo>
                  <a:lnTo>
                    <a:pt x="626" y="590"/>
                  </a:lnTo>
                  <a:lnTo>
                    <a:pt x="625" y="586"/>
                  </a:lnTo>
                  <a:lnTo>
                    <a:pt x="625" y="580"/>
                  </a:lnTo>
                  <a:lnTo>
                    <a:pt x="623" y="576"/>
                  </a:lnTo>
                  <a:lnTo>
                    <a:pt x="623" y="571"/>
                  </a:lnTo>
                  <a:lnTo>
                    <a:pt x="623" y="565"/>
                  </a:lnTo>
                  <a:lnTo>
                    <a:pt x="623" y="560"/>
                  </a:lnTo>
                  <a:lnTo>
                    <a:pt x="625" y="553"/>
                  </a:lnTo>
                  <a:lnTo>
                    <a:pt x="626" y="548"/>
                  </a:lnTo>
                  <a:lnTo>
                    <a:pt x="628" y="542"/>
                  </a:lnTo>
                  <a:lnTo>
                    <a:pt x="630" y="537"/>
                  </a:lnTo>
                  <a:lnTo>
                    <a:pt x="633" y="533"/>
                  </a:lnTo>
                  <a:lnTo>
                    <a:pt x="636" y="527"/>
                  </a:lnTo>
                  <a:lnTo>
                    <a:pt x="638" y="523"/>
                  </a:lnTo>
                  <a:lnTo>
                    <a:pt x="644" y="518"/>
                  </a:lnTo>
                  <a:lnTo>
                    <a:pt x="648" y="515"/>
                  </a:lnTo>
                  <a:lnTo>
                    <a:pt x="653" y="511"/>
                  </a:lnTo>
                  <a:lnTo>
                    <a:pt x="659" y="507"/>
                  </a:lnTo>
                  <a:lnTo>
                    <a:pt x="664" y="504"/>
                  </a:lnTo>
                  <a:lnTo>
                    <a:pt x="670" y="500"/>
                  </a:lnTo>
                  <a:lnTo>
                    <a:pt x="674" y="496"/>
                  </a:lnTo>
                  <a:lnTo>
                    <a:pt x="683" y="489"/>
                  </a:lnTo>
                  <a:lnTo>
                    <a:pt x="693" y="483"/>
                  </a:lnTo>
                  <a:lnTo>
                    <a:pt x="697" y="479"/>
                  </a:lnTo>
                  <a:lnTo>
                    <a:pt x="702" y="476"/>
                  </a:lnTo>
                  <a:lnTo>
                    <a:pt x="707" y="473"/>
                  </a:lnTo>
                  <a:lnTo>
                    <a:pt x="713" y="472"/>
                  </a:lnTo>
                  <a:lnTo>
                    <a:pt x="718" y="469"/>
                  </a:lnTo>
                  <a:lnTo>
                    <a:pt x="725" y="468"/>
                  </a:lnTo>
                  <a:lnTo>
                    <a:pt x="732" y="468"/>
                  </a:lnTo>
                  <a:lnTo>
                    <a:pt x="740" y="466"/>
                  </a:lnTo>
                  <a:lnTo>
                    <a:pt x="748" y="466"/>
                  </a:lnTo>
                  <a:lnTo>
                    <a:pt x="755" y="466"/>
                  </a:lnTo>
                  <a:lnTo>
                    <a:pt x="762" y="465"/>
                  </a:lnTo>
                  <a:lnTo>
                    <a:pt x="768" y="464"/>
                  </a:lnTo>
                  <a:lnTo>
                    <a:pt x="774" y="462"/>
                  </a:lnTo>
                  <a:lnTo>
                    <a:pt x="781" y="460"/>
                  </a:lnTo>
                  <a:lnTo>
                    <a:pt x="786" y="458"/>
                  </a:lnTo>
                  <a:lnTo>
                    <a:pt x="790" y="456"/>
                  </a:lnTo>
                  <a:lnTo>
                    <a:pt x="800" y="451"/>
                  </a:lnTo>
                  <a:lnTo>
                    <a:pt x="808" y="446"/>
                  </a:lnTo>
                  <a:lnTo>
                    <a:pt x="815" y="442"/>
                  </a:lnTo>
                  <a:lnTo>
                    <a:pt x="820" y="438"/>
                  </a:lnTo>
                  <a:lnTo>
                    <a:pt x="823" y="437"/>
                  </a:lnTo>
                  <a:lnTo>
                    <a:pt x="825" y="434"/>
                  </a:lnTo>
                  <a:lnTo>
                    <a:pt x="827" y="433"/>
                  </a:lnTo>
                  <a:lnTo>
                    <a:pt x="829" y="430"/>
                  </a:lnTo>
                  <a:lnTo>
                    <a:pt x="831" y="427"/>
                  </a:lnTo>
                  <a:lnTo>
                    <a:pt x="832" y="424"/>
                  </a:lnTo>
                  <a:lnTo>
                    <a:pt x="834" y="422"/>
                  </a:lnTo>
                  <a:lnTo>
                    <a:pt x="834" y="420"/>
                  </a:lnTo>
                  <a:lnTo>
                    <a:pt x="835" y="412"/>
                  </a:lnTo>
                  <a:lnTo>
                    <a:pt x="836" y="408"/>
                  </a:lnTo>
                  <a:lnTo>
                    <a:pt x="835" y="407"/>
                  </a:lnTo>
                  <a:lnTo>
                    <a:pt x="834" y="403"/>
                  </a:lnTo>
                  <a:lnTo>
                    <a:pt x="832" y="400"/>
                  </a:lnTo>
                  <a:lnTo>
                    <a:pt x="829" y="396"/>
                  </a:lnTo>
                  <a:lnTo>
                    <a:pt x="827" y="392"/>
                  </a:lnTo>
                  <a:lnTo>
                    <a:pt x="824" y="389"/>
                  </a:lnTo>
                  <a:lnTo>
                    <a:pt x="821" y="385"/>
                  </a:lnTo>
                  <a:lnTo>
                    <a:pt x="819" y="382"/>
                  </a:lnTo>
                  <a:lnTo>
                    <a:pt x="815" y="380"/>
                  </a:lnTo>
                  <a:lnTo>
                    <a:pt x="809" y="377"/>
                  </a:lnTo>
                  <a:lnTo>
                    <a:pt x="808" y="376"/>
                  </a:lnTo>
                  <a:lnTo>
                    <a:pt x="805" y="374"/>
                  </a:lnTo>
                  <a:lnTo>
                    <a:pt x="802" y="374"/>
                  </a:lnTo>
                  <a:lnTo>
                    <a:pt x="800" y="373"/>
                  </a:lnTo>
                  <a:lnTo>
                    <a:pt x="796" y="373"/>
                  </a:lnTo>
                  <a:lnTo>
                    <a:pt x="793" y="373"/>
                  </a:lnTo>
                  <a:lnTo>
                    <a:pt x="790" y="373"/>
                  </a:lnTo>
                  <a:lnTo>
                    <a:pt x="786" y="373"/>
                  </a:lnTo>
                  <a:lnTo>
                    <a:pt x="774" y="376"/>
                  </a:lnTo>
                  <a:lnTo>
                    <a:pt x="762" y="376"/>
                  </a:lnTo>
                  <a:lnTo>
                    <a:pt x="752" y="377"/>
                  </a:lnTo>
                  <a:lnTo>
                    <a:pt x="743" y="377"/>
                  </a:lnTo>
                  <a:lnTo>
                    <a:pt x="735" y="378"/>
                  </a:lnTo>
                  <a:lnTo>
                    <a:pt x="726" y="380"/>
                  </a:lnTo>
                  <a:lnTo>
                    <a:pt x="722" y="380"/>
                  </a:lnTo>
                  <a:lnTo>
                    <a:pt x="718" y="381"/>
                  </a:lnTo>
                  <a:lnTo>
                    <a:pt x="714" y="384"/>
                  </a:lnTo>
                  <a:lnTo>
                    <a:pt x="709" y="385"/>
                  </a:lnTo>
                  <a:lnTo>
                    <a:pt x="701" y="389"/>
                  </a:lnTo>
                  <a:lnTo>
                    <a:pt x="695" y="393"/>
                  </a:lnTo>
                  <a:lnTo>
                    <a:pt x="690" y="396"/>
                  </a:lnTo>
                  <a:lnTo>
                    <a:pt x="686" y="399"/>
                  </a:lnTo>
                  <a:lnTo>
                    <a:pt x="683" y="400"/>
                  </a:lnTo>
                  <a:lnTo>
                    <a:pt x="682" y="401"/>
                  </a:lnTo>
                  <a:lnTo>
                    <a:pt x="680" y="401"/>
                  </a:lnTo>
                  <a:lnTo>
                    <a:pt x="678" y="401"/>
                  </a:lnTo>
                  <a:lnTo>
                    <a:pt x="676" y="401"/>
                  </a:lnTo>
                  <a:lnTo>
                    <a:pt x="674" y="401"/>
                  </a:lnTo>
                  <a:lnTo>
                    <a:pt x="672" y="401"/>
                  </a:lnTo>
                  <a:lnTo>
                    <a:pt x="670" y="400"/>
                  </a:lnTo>
                  <a:lnTo>
                    <a:pt x="667" y="399"/>
                  </a:lnTo>
                  <a:lnTo>
                    <a:pt x="664" y="396"/>
                  </a:lnTo>
                  <a:lnTo>
                    <a:pt x="663" y="393"/>
                  </a:lnTo>
                  <a:lnTo>
                    <a:pt x="661" y="390"/>
                  </a:lnTo>
                  <a:lnTo>
                    <a:pt x="660" y="388"/>
                  </a:lnTo>
                  <a:lnTo>
                    <a:pt x="659" y="384"/>
                  </a:lnTo>
                  <a:lnTo>
                    <a:pt x="659" y="380"/>
                  </a:lnTo>
                  <a:lnTo>
                    <a:pt x="659" y="374"/>
                  </a:lnTo>
                  <a:lnTo>
                    <a:pt x="660" y="369"/>
                  </a:lnTo>
                  <a:lnTo>
                    <a:pt x="660" y="365"/>
                  </a:lnTo>
                  <a:lnTo>
                    <a:pt x="661" y="359"/>
                  </a:lnTo>
                  <a:lnTo>
                    <a:pt x="663" y="353"/>
                  </a:lnTo>
                  <a:lnTo>
                    <a:pt x="664" y="347"/>
                  </a:lnTo>
                  <a:lnTo>
                    <a:pt x="667" y="342"/>
                  </a:lnTo>
                  <a:lnTo>
                    <a:pt x="670" y="335"/>
                  </a:lnTo>
                  <a:lnTo>
                    <a:pt x="672" y="329"/>
                  </a:lnTo>
                  <a:lnTo>
                    <a:pt x="675" y="323"/>
                  </a:lnTo>
                  <a:lnTo>
                    <a:pt x="678" y="317"/>
                  </a:lnTo>
                  <a:lnTo>
                    <a:pt x="680" y="311"/>
                  </a:lnTo>
                  <a:lnTo>
                    <a:pt x="683" y="304"/>
                  </a:lnTo>
                  <a:lnTo>
                    <a:pt x="684" y="297"/>
                  </a:lnTo>
                  <a:lnTo>
                    <a:pt x="686" y="290"/>
                  </a:lnTo>
                  <a:lnTo>
                    <a:pt x="688" y="285"/>
                  </a:lnTo>
                  <a:lnTo>
                    <a:pt x="688" y="278"/>
                  </a:lnTo>
                  <a:lnTo>
                    <a:pt x="690" y="273"/>
                  </a:lnTo>
                  <a:lnTo>
                    <a:pt x="690" y="267"/>
                  </a:lnTo>
                  <a:lnTo>
                    <a:pt x="690" y="262"/>
                  </a:lnTo>
                  <a:lnTo>
                    <a:pt x="688" y="258"/>
                  </a:lnTo>
                  <a:lnTo>
                    <a:pt x="688" y="256"/>
                  </a:lnTo>
                  <a:lnTo>
                    <a:pt x="687" y="255"/>
                  </a:lnTo>
                  <a:lnTo>
                    <a:pt x="686" y="254"/>
                  </a:lnTo>
                  <a:lnTo>
                    <a:pt x="684" y="252"/>
                  </a:lnTo>
                  <a:lnTo>
                    <a:pt x="683" y="252"/>
                  </a:lnTo>
                  <a:lnTo>
                    <a:pt x="682" y="251"/>
                  </a:lnTo>
                  <a:lnTo>
                    <a:pt x="680" y="251"/>
                  </a:lnTo>
                  <a:lnTo>
                    <a:pt x="678" y="251"/>
                  </a:lnTo>
                  <a:lnTo>
                    <a:pt x="674" y="251"/>
                  </a:lnTo>
                  <a:lnTo>
                    <a:pt x="670" y="251"/>
                  </a:lnTo>
                  <a:lnTo>
                    <a:pt x="664" y="252"/>
                  </a:lnTo>
                  <a:lnTo>
                    <a:pt x="660" y="252"/>
                  </a:lnTo>
                  <a:lnTo>
                    <a:pt x="649" y="255"/>
                  </a:lnTo>
                  <a:lnTo>
                    <a:pt x="638" y="258"/>
                  </a:lnTo>
                  <a:lnTo>
                    <a:pt x="628" y="260"/>
                  </a:lnTo>
                  <a:lnTo>
                    <a:pt x="618" y="263"/>
                  </a:lnTo>
                  <a:lnTo>
                    <a:pt x="609" y="266"/>
                  </a:lnTo>
                  <a:lnTo>
                    <a:pt x="602" y="268"/>
                  </a:lnTo>
                  <a:lnTo>
                    <a:pt x="594" y="270"/>
                  </a:lnTo>
                  <a:lnTo>
                    <a:pt x="585" y="273"/>
                  </a:lnTo>
                  <a:lnTo>
                    <a:pt x="579" y="274"/>
                  </a:lnTo>
                  <a:lnTo>
                    <a:pt x="571" y="274"/>
                  </a:lnTo>
                  <a:lnTo>
                    <a:pt x="560" y="277"/>
                  </a:lnTo>
                  <a:lnTo>
                    <a:pt x="554" y="277"/>
                  </a:lnTo>
                  <a:lnTo>
                    <a:pt x="556" y="274"/>
                  </a:lnTo>
                  <a:lnTo>
                    <a:pt x="557" y="268"/>
                  </a:lnTo>
                  <a:lnTo>
                    <a:pt x="560" y="258"/>
                  </a:lnTo>
                  <a:lnTo>
                    <a:pt x="564" y="245"/>
                  </a:lnTo>
                  <a:lnTo>
                    <a:pt x="567" y="240"/>
                  </a:lnTo>
                  <a:lnTo>
                    <a:pt x="569" y="233"/>
                  </a:lnTo>
                  <a:lnTo>
                    <a:pt x="573" y="226"/>
                  </a:lnTo>
                  <a:lnTo>
                    <a:pt x="577" y="220"/>
                  </a:lnTo>
                  <a:lnTo>
                    <a:pt x="581" y="214"/>
                  </a:lnTo>
                  <a:lnTo>
                    <a:pt x="587" y="208"/>
                  </a:lnTo>
                  <a:lnTo>
                    <a:pt x="590" y="205"/>
                  </a:lnTo>
                  <a:lnTo>
                    <a:pt x="592" y="202"/>
                  </a:lnTo>
                  <a:lnTo>
                    <a:pt x="595" y="201"/>
                  </a:lnTo>
                  <a:lnTo>
                    <a:pt x="598" y="198"/>
                  </a:lnTo>
                  <a:lnTo>
                    <a:pt x="613" y="187"/>
                  </a:lnTo>
                  <a:lnTo>
                    <a:pt x="629" y="175"/>
                  </a:lnTo>
                  <a:lnTo>
                    <a:pt x="648" y="161"/>
                  </a:lnTo>
                  <a:lnTo>
                    <a:pt x="667" y="148"/>
                  </a:lnTo>
                  <a:lnTo>
                    <a:pt x="687" y="133"/>
                  </a:lnTo>
                  <a:lnTo>
                    <a:pt x="706" y="121"/>
                  </a:lnTo>
                  <a:lnTo>
                    <a:pt x="714" y="114"/>
                  </a:lnTo>
                  <a:lnTo>
                    <a:pt x="722" y="110"/>
                  </a:lnTo>
                  <a:lnTo>
                    <a:pt x="731" y="104"/>
                  </a:lnTo>
                  <a:lnTo>
                    <a:pt x="737" y="102"/>
                  </a:lnTo>
                  <a:lnTo>
                    <a:pt x="743" y="98"/>
                  </a:lnTo>
                  <a:lnTo>
                    <a:pt x="749" y="94"/>
                  </a:lnTo>
                  <a:lnTo>
                    <a:pt x="756" y="90"/>
                  </a:lnTo>
                  <a:lnTo>
                    <a:pt x="762" y="84"/>
                  </a:lnTo>
                  <a:lnTo>
                    <a:pt x="774" y="75"/>
                  </a:lnTo>
                  <a:lnTo>
                    <a:pt x="785" y="65"/>
                  </a:lnTo>
                  <a:lnTo>
                    <a:pt x="794" y="57"/>
                  </a:lnTo>
                  <a:lnTo>
                    <a:pt x="802" y="49"/>
                  </a:lnTo>
                  <a:lnTo>
                    <a:pt x="806" y="45"/>
                  </a:lnTo>
                  <a:lnTo>
                    <a:pt x="808" y="42"/>
                  </a:lnTo>
                  <a:lnTo>
                    <a:pt x="808" y="41"/>
                  </a:lnTo>
                  <a:lnTo>
                    <a:pt x="805" y="34"/>
                  </a:lnTo>
                  <a:lnTo>
                    <a:pt x="805" y="30"/>
                  </a:lnTo>
                  <a:lnTo>
                    <a:pt x="802" y="25"/>
                  </a:lnTo>
                  <a:lnTo>
                    <a:pt x="801" y="20"/>
                  </a:lnTo>
                  <a:lnTo>
                    <a:pt x="798" y="16"/>
                  </a:lnTo>
                  <a:lnTo>
                    <a:pt x="794" y="11"/>
                  </a:lnTo>
                  <a:lnTo>
                    <a:pt x="790" y="8"/>
                  </a:lnTo>
                  <a:lnTo>
                    <a:pt x="789" y="6"/>
                  </a:lnTo>
                  <a:lnTo>
                    <a:pt x="786" y="4"/>
                  </a:lnTo>
                  <a:lnTo>
                    <a:pt x="785" y="3"/>
                  </a:lnTo>
                  <a:lnTo>
                    <a:pt x="782" y="1"/>
                  </a:lnTo>
                  <a:lnTo>
                    <a:pt x="779" y="1"/>
                  </a:lnTo>
                  <a:lnTo>
                    <a:pt x="777" y="0"/>
                  </a:lnTo>
                  <a:lnTo>
                    <a:pt x="774" y="0"/>
                  </a:lnTo>
                  <a:lnTo>
                    <a:pt x="770" y="0"/>
                  </a:lnTo>
                  <a:lnTo>
                    <a:pt x="767" y="0"/>
                  </a:lnTo>
                  <a:lnTo>
                    <a:pt x="763" y="1"/>
                  </a:lnTo>
                  <a:lnTo>
                    <a:pt x="759" y="3"/>
                  </a:lnTo>
                  <a:lnTo>
                    <a:pt x="755" y="4"/>
                  </a:lnTo>
                  <a:lnTo>
                    <a:pt x="737" y="12"/>
                  </a:lnTo>
                  <a:lnTo>
                    <a:pt x="717" y="23"/>
                  </a:lnTo>
                  <a:lnTo>
                    <a:pt x="695" y="33"/>
                  </a:lnTo>
                  <a:lnTo>
                    <a:pt x="674" y="43"/>
                  </a:lnTo>
                  <a:lnTo>
                    <a:pt x="652" y="54"/>
                  </a:lnTo>
                  <a:lnTo>
                    <a:pt x="633" y="64"/>
                  </a:lnTo>
                  <a:lnTo>
                    <a:pt x="625" y="69"/>
                  </a:lnTo>
                  <a:lnTo>
                    <a:pt x="618" y="73"/>
                  </a:lnTo>
                  <a:lnTo>
                    <a:pt x="613" y="77"/>
                  </a:lnTo>
                  <a:lnTo>
                    <a:pt x="607" y="80"/>
                  </a:lnTo>
                  <a:lnTo>
                    <a:pt x="599" y="87"/>
                  </a:lnTo>
                  <a:lnTo>
                    <a:pt x="592" y="91"/>
                  </a:lnTo>
                  <a:lnTo>
                    <a:pt x="585" y="95"/>
                  </a:lnTo>
                  <a:lnTo>
                    <a:pt x="580" y="98"/>
                  </a:lnTo>
                  <a:lnTo>
                    <a:pt x="573" y="100"/>
                  </a:lnTo>
                  <a:lnTo>
                    <a:pt x="568" y="102"/>
                  </a:lnTo>
                  <a:lnTo>
                    <a:pt x="561" y="103"/>
                  </a:lnTo>
                  <a:lnTo>
                    <a:pt x="554" y="104"/>
                  </a:lnTo>
                  <a:lnTo>
                    <a:pt x="553" y="104"/>
                  </a:lnTo>
                  <a:lnTo>
                    <a:pt x="552" y="104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49" y="102"/>
                  </a:lnTo>
                  <a:lnTo>
                    <a:pt x="548" y="102"/>
                  </a:lnTo>
                  <a:lnTo>
                    <a:pt x="548" y="100"/>
                  </a:lnTo>
                  <a:lnTo>
                    <a:pt x="548" y="99"/>
                  </a:lnTo>
                  <a:lnTo>
                    <a:pt x="548" y="95"/>
                  </a:lnTo>
                  <a:lnTo>
                    <a:pt x="548" y="91"/>
                  </a:lnTo>
                  <a:lnTo>
                    <a:pt x="548" y="87"/>
                  </a:lnTo>
                  <a:lnTo>
                    <a:pt x="549" y="81"/>
                  </a:lnTo>
                  <a:lnTo>
                    <a:pt x="550" y="72"/>
                  </a:lnTo>
                  <a:lnTo>
                    <a:pt x="552" y="61"/>
                  </a:lnTo>
                  <a:lnTo>
                    <a:pt x="553" y="56"/>
                  </a:lnTo>
                  <a:lnTo>
                    <a:pt x="553" y="52"/>
                  </a:lnTo>
                  <a:lnTo>
                    <a:pt x="553" y="48"/>
                  </a:lnTo>
                  <a:lnTo>
                    <a:pt x="552" y="42"/>
                  </a:lnTo>
                  <a:lnTo>
                    <a:pt x="550" y="39"/>
                  </a:lnTo>
                  <a:lnTo>
                    <a:pt x="549" y="35"/>
                  </a:lnTo>
                  <a:lnTo>
                    <a:pt x="546" y="31"/>
                  </a:lnTo>
                  <a:lnTo>
                    <a:pt x="543" y="27"/>
                  </a:lnTo>
                  <a:lnTo>
                    <a:pt x="541" y="25"/>
                  </a:lnTo>
                  <a:lnTo>
                    <a:pt x="538" y="20"/>
                  </a:lnTo>
                  <a:lnTo>
                    <a:pt x="534" y="18"/>
                  </a:lnTo>
                  <a:lnTo>
                    <a:pt x="531" y="16"/>
                  </a:lnTo>
                  <a:lnTo>
                    <a:pt x="527" y="14"/>
                  </a:lnTo>
                  <a:lnTo>
                    <a:pt x="523" y="12"/>
                  </a:lnTo>
                  <a:lnTo>
                    <a:pt x="519" y="12"/>
                  </a:lnTo>
                  <a:lnTo>
                    <a:pt x="516" y="12"/>
                  </a:lnTo>
                  <a:lnTo>
                    <a:pt x="514" y="12"/>
                  </a:lnTo>
                  <a:lnTo>
                    <a:pt x="512" y="14"/>
                  </a:lnTo>
                  <a:lnTo>
                    <a:pt x="511" y="15"/>
                  </a:lnTo>
                  <a:lnTo>
                    <a:pt x="508" y="15"/>
                  </a:lnTo>
                  <a:lnTo>
                    <a:pt x="507" y="16"/>
                  </a:lnTo>
                  <a:lnTo>
                    <a:pt x="506" y="19"/>
                  </a:lnTo>
                  <a:lnTo>
                    <a:pt x="504" y="20"/>
                  </a:lnTo>
                  <a:lnTo>
                    <a:pt x="503" y="22"/>
                  </a:lnTo>
                  <a:lnTo>
                    <a:pt x="493" y="38"/>
                  </a:lnTo>
                  <a:lnTo>
                    <a:pt x="487" y="49"/>
                  </a:lnTo>
                  <a:lnTo>
                    <a:pt x="485" y="50"/>
                  </a:lnTo>
                  <a:lnTo>
                    <a:pt x="484" y="53"/>
                  </a:lnTo>
                  <a:lnTo>
                    <a:pt x="482" y="54"/>
                  </a:lnTo>
                  <a:lnTo>
                    <a:pt x="481" y="56"/>
                  </a:lnTo>
                  <a:lnTo>
                    <a:pt x="478" y="56"/>
                  </a:lnTo>
                  <a:lnTo>
                    <a:pt x="477" y="57"/>
                  </a:lnTo>
                  <a:lnTo>
                    <a:pt x="474" y="57"/>
                  </a:lnTo>
                  <a:lnTo>
                    <a:pt x="472" y="57"/>
                  </a:lnTo>
                  <a:lnTo>
                    <a:pt x="469" y="57"/>
                  </a:lnTo>
                  <a:lnTo>
                    <a:pt x="466" y="58"/>
                  </a:lnTo>
                  <a:lnTo>
                    <a:pt x="464" y="58"/>
                  </a:lnTo>
                  <a:lnTo>
                    <a:pt x="462" y="60"/>
                  </a:lnTo>
                  <a:lnTo>
                    <a:pt x="459" y="61"/>
                  </a:lnTo>
                  <a:lnTo>
                    <a:pt x="458" y="62"/>
                  </a:lnTo>
                  <a:lnTo>
                    <a:pt x="457" y="64"/>
                  </a:lnTo>
                  <a:lnTo>
                    <a:pt x="455" y="67"/>
                  </a:lnTo>
                  <a:lnTo>
                    <a:pt x="451" y="72"/>
                  </a:lnTo>
                  <a:lnTo>
                    <a:pt x="450" y="75"/>
                  </a:lnTo>
                  <a:lnTo>
                    <a:pt x="450" y="75"/>
                  </a:lnTo>
                  <a:close/>
                  <a:moveTo>
                    <a:pt x="571" y="347"/>
                  </a:moveTo>
                  <a:lnTo>
                    <a:pt x="557" y="351"/>
                  </a:lnTo>
                  <a:lnTo>
                    <a:pt x="545" y="354"/>
                  </a:lnTo>
                  <a:lnTo>
                    <a:pt x="534" y="357"/>
                  </a:lnTo>
                  <a:lnTo>
                    <a:pt x="526" y="359"/>
                  </a:lnTo>
                  <a:lnTo>
                    <a:pt x="522" y="361"/>
                  </a:lnTo>
                  <a:lnTo>
                    <a:pt x="519" y="362"/>
                  </a:lnTo>
                  <a:lnTo>
                    <a:pt x="518" y="363"/>
                  </a:lnTo>
                  <a:lnTo>
                    <a:pt x="516" y="365"/>
                  </a:lnTo>
                  <a:lnTo>
                    <a:pt x="516" y="366"/>
                  </a:lnTo>
                  <a:lnTo>
                    <a:pt x="515" y="367"/>
                  </a:lnTo>
                  <a:lnTo>
                    <a:pt x="515" y="369"/>
                  </a:lnTo>
                  <a:lnTo>
                    <a:pt x="515" y="370"/>
                  </a:lnTo>
                  <a:lnTo>
                    <a:pt x="515" y="372"/>
                  </a:lnTo>
                  <a:lnTo>
                    <a:pt x="515" y="373"/>
                  </a:lnTo>
                  <a:lnTo>
                    <a:pt x="516" y="377"/>
                  </a:lnTo>
                  <a:lnTo>
                    <a:pt x="518" y="382"/>
                  </a:lnTo>
                  <a:lnTo>
                    <a:pt x="520" y="386"/>
                  </a:lnTo>
                  <a:lnTo>
                    <a:pt x="523" y="392"/>
                  </a:lnTo>
                  <a:lnTo>
                    <a:pt x="526" y="396"/>
                  </a:lnTo>
                  <a:lnTo>
                    <a:pt x="527" y="399"/>
                  </a:lnTo>
                  <a:lnTo>
                    <a:pt x="533" y="405"/>
                  </a:lnTo>
                  <a:lnTo>
                    <a:pt x="538" y="412"/>
                  </a:lnTo>
                  <a:lnTo>
                    <a:pt x="542" y="418"/>
                  </a:lnTo>
                  <a:lnTo>
                    <a:pt x="548" y="423"/>
                  </a:lnTo>
                  <a:lnTo>
                    <a:pt x="552" y="428"/>
                  </a:lnTo>
                  <a:lnTo>
                    <a:pt x="554" y="435"/>
                  </a:lnTo>
                  <a:lnTo>
                    <a:pt x="557" y="438"/>
                  </a:lnTo>
                  <a:lnTo>
                    <a:pt x="558" y="441"/>
                  </a:lnTo>
                  <a:lnTo>
                    <a:pt x="561" y="442"/>
                  </a:lnTo>
                  <a:lnTo>
                    <a:pt x="562" y="443"/>
                  </a:lnTo>
                  <a:lnTo>
                    <a:pt x="565" y="445"/>
                  </a:lnTo>
                  <a:lnTo>
                    <a:pt x="568" y="445"/>
                  </a:lnTo>
                  <a:lnTo>
                    <a:pt x="569" y="445"/>
                  </a:lnTo>
                  <a:lnTo>
                    <a:pt x="572" y="443"/>
                  </a:lnTo>
                  <a:lnTo>
                    <a:pt x="575" y="442"/>
                  </a:lnTo>
                  <a:lnTo>
                    <a:pt x="576" y="441"/>
                  </a:lnTo>
                  <a:lnTo>
                    <a:pt x="579" y="438"/>
                  </a:lnTo>
                  <a:lnTo>
                    <a:pt x="581" y="435"/>
                  </a:lnTo>
                  <a:lnTo>
                    <a:pt x="583" y="431"/>
                  </a:lnTo>
                  <a:lnTo>
                    <a:pt x="585" y="427"/>
                  </a:lnTo>
                  <a:lnTo>
                    <a:pt x="587" y="423"/>
                  </a:lnTo>
                  <a:lnTo>
                    <a:pt x="588" y="418"/>
                  </a:lnTo>
                  <a:lnTo>
                    <a:pt x="592" y="407"/>
                  </a:lnTo>
                  <a:lnTo>
                    <a:pt x="595" y="397"/>
                  </a:lnTo>
                  <a:lnTo>
                    <a:pt x="596" y="389"/>
                  </a:lnTo>
                  <a:lnTo>
                    <a:pt x="598" y="382"/>
                  </a:lnTo>
                  <a:lnTo>
                    <a:pt x="598" y="376"/>
                  </a:lnTo>
                  <a:lnTo>
                    <a:pt x="598" y="370"/>
                  </a:lnTo>
                  <a:lnTo>
                    <a:pt x="598" y="367"/>
                  </a:lnTo>
                  <a:lnTo>
                    <a:pt x="596" y="365"/>
                  </a:lnTo>
                  <a:lnTo>
                    <a:pt x="596" y="362"/>
                  </a:lnTo>
                  <a:lnTo>
                    <a:pt x="595" y="359"/>
                  </a:lnTo>
                  <a:lnTo>
                    <a:pt x="594" y="357"/>
                  </a:lnTo>
                  <a:lnTo>
                    <a:pt x="592" y="354"/>
                  </a:lnTo>
                  <a:lnTo>
                    <a:pt x="591" y="353"/>
                  </a:lnTo>
                  <a:lnTo>
                    <a:pt x="588" y="351"/>
                  </a:lnTo>
                  <a:lnTo>
                    <a:pt x="587" y="350"/>
                  </a:lnTo>
                  <a:lnTo>
                    <a:pt x="584" y="348"/>
                  </a:lnTo>
                  <a:lnTo>
                    <a:pt x="583" y="348"/>
                  </a:lnTo>
                  <a:lnTo>
                    <a:pt x="580" y="347"/>
                  </a:lnTo>
                  <a:lnTo>
                    <a:pt x="573" y="347"/>
                  </a:lnTo>
                  <a:lnTo>
                    <a:pt x="571" y="347"/>
                  </a:lnTo>
                  <a:lnTo>
                    <a:pt x="571" y="347"/>
                  </a:lnTo>
                  <a:close/>
                  <a:moveTo>
                    <a:pt x="457" y="435"/>
                  </a:moveTo>
                  <a:lnTo>
                    <a:pt x="455" y="437"/>
                  </a:lnTo>
                  <a:lnTo>
                    <a:pt x="453" y="438"/>
                  </a:lnTo>
                  <a:lnTo>
                    <a:pt x="449" y="442"/>
                  </a:lnTo>
                  <a:lnTo>
                    <a:pt x="443" y="447"/>
                  </a:lnTo>
                  <a:lnTo>
                    <a:pt x="442" y="450"/>
                  </a:lnTo>
                  <a:lnTo>
                    <a:pt x="440" y="453"/>
                  </a:lnTo>
                  <a:lnTo>
                    <a:pt x="439" y="456"/>
                  </a:lnTo>
                  <a:lnTo>
                    <a:pt x="438" y="458"/>
                  </a:lnTo>
                  <a:lnTo>
                    <a:pt x="438" y="461"/>
                  </a:lnTo>
                  <a:lnTo>
                    <a:pt x="438" y="465"/>
                  </a:lnTo>
                  <a:lnTo>
                    <a:pt x="438" y="466"/>
                  </a:lnTo>
                  <a:lnTo>
                    <a:pt x="439" y="468"/>
                  </a:lnTo>
                  <a:lnTo>
                    <a:pt x="439" y="469"/>
                  </a:lnTo>
                  <a:lnTo>
                    <a:pt x="440" y="470"/>
                  </a:lnTo>
                  <a:lnTo>
                    <a:pt x="445" y="476"/>
                  </a:lnTo>
                  <a:lnTo>
                    <a:pt x="447" y="480"/>
                  </a:lnTo>
                  <a:lnTo>
                    <a:pt x="450" y="484"/>
                  </a:lnTo>
                  <a:lnTo>
                    <a:pt x="453" y="487"/>
                  </a:lnTo>
                  <a:lnTo>
                    <a:pt x="453" y="487"/>
                  </a:lnTo>
                  <a:lnTo>
                    <a:pt x="454" y="487"/>
                  </a:lnTo>
                  <a:lnTo>
                    <a:pt x="455" y="487"/>
                  </a:lnTo>
                  <a:lnTo>
                    <a:pt x="457" y="485"/>
                  </a:lnTo>
                  <a:lnTo>
                    <a:pt x="458" y="484"/>
                  </a:lnTo>
                  <a:lnTo>
                    <a:pt x="461" y="481"/>
                  </a:lnTo>
                  <a:lnTo>
                    <a:pt x="462" y="477"/>
                  </a:lnTo>
                  <a:lnTo>
                    <a:pt x="465" y="473"/>
                  </a:lnTo>
                  <a:lnTo>
                    <a:pt x="468" y="468"/>
                  </a:lnTo>
                  <a:lnTo>
                    <a:pt x="470" y="464"/>
                  </a:lnTo>
                  <a:lnTo>
                    <a:pt x="472" y="460"/>
                  </a:lnTo>
                  <a:lnTo>
                    <a:pt x="473" y="454"/>
                  </a:lnTo>
                  <a:lnTo>
                    <a:pt x="474" y="451"/>
                  </a:lnTo>
                  <a:lnTo>
                    <a:pt x="474" y="447"/>
                  </a:lnTo>
                  <a:lnTo>
                    <a:pt x="476" y="445"/>
                  </a:lnTo>
                  <a:lnTo>
                    <a:pt x="476" y="441"/>
                  </a:lnTo>
                  <a:lnTo>
                    <a:pt x="476" y="437"/>
                  </a:lnTo>
                  <a:lnTo>
                    <a:pt x="476" y="433"/>
                  </a:lnTo>
                  <a:lnTo>
                    <a:pt x="474" y="430"/>
                  </a:lnTo>
                  <a:lnTo>
                    <a:pt x="474" y="428"/>
                  </a:lnTo>
                  <a:lnTo>
                    <a:pt x="457" y="435"/>
                  </a:lnTo>
                  <a:lnTo>
                    <a:pt x="457" y="435"/>
                  </a:lnTo>
                  <a:close/>
                  <a:moveTo>
                    <a:pt x="537" y="496"/>
                  </a:moveTo>
                  <a:lnTo>
                    <a:pt x="531" y="500"/>
                  </a:lnTo>
                  <a:lnTo>
                    <a:pt x="526" y="504"/>
                  </a:lnTo>
                  <a:lnTo>
                    <a:pt x="522" y="507"/>
                  </a:lnTo>
                  <a:lnTo>
                    <a:pt x="519" y="510"/>
                  </a:lnTo>
                  <a:lnTo>
                    <a:pt x="519" y="511"/>
                  </a:lnTo>
                  <a:lnTo>
                    <a:pt x="519" y="512"/>
                  </a:lnTo>
                  <a:lnTo>
                    <a:pt x="519" y="514"/>
                  </a:lnTo>
                  <a:lnTo>
                    <a:pt x="520" y="515"/>
                  </a:lnTo>
                  <a:lnTo>
                    <a:pt x="522" y="517"/>
                  </a:lnTo>
                  <a:lnTo>
                    <a:pt x="523" y="518"/>
                  </a:lnTo>
                  <a:lnTo>
                    <a:pt x="526" y="519"/>
                  </a:lnTo>
                  <a:lnTo>
                    <a:pt x="530" y="519"/>
                  </a:lnTo>
                  <a:lnTo>
                    <a:pt x="538" y="522"/>
                  </a:lnTo>
                  <a:lnTo>
                    <a:pt x="543" y="523"/>
                  </a:lnTo>
                  <a:lnTo>
                    <a:pt x="546" y="523"/>
                  </a:lnTo>
                  <a:lnTo>
                    <a:pt x="548" y="523"/>
                  </a:lnTo>
                  <a:lnTo>
                    <a:pt x="550" y="523"/>
                  </a:lnTo>
                  <a:lnTo>
                    <a:pt x="552" y="523"/>
                  </a:lnTo>
                  <a:lnTo>
                    <a:pt x="553" y="523"/>
                  </a:lnTo>
                  <a:lnTo>
                    <a:pt x="554" y="522"/>
                  </a:lnTo>
                  <a:lnTo>
                    <a:pt x="554" y="521"/>
                  </a:lnTo>
                  <a:lnTo>
                    <a:pt x="556" y="519"/>
                  </a:lnTo>
                  <a:lnTo>
                    <a:pt x="556" y="518"/>
                  </a:lnTo>
                  <a:lnTo>
                    <a:pt x="556" y="515"/>
                  </a:lnTo>
                  <a:lnTo>
                    <a:pt x="556" y="511"/>
                  </a:lnTo>
                  <a:lnTo>
                    <a:pt x="554" y="508"/>
                  </a:lnTo>
                  <a:lnTo>
                    <a:pt x="554" y="504"/>
                  </a:lnTo>
                  <a:lnTo>
                    <a:pt x="553" y="502"/>
                  </a:lnTo>
                  <a:lnTo>
                    <a:pt x="552" y="499"/>
                  </a:lnTo>
                  <a:lnTo>
                    <a:pt x="550" y="498"/>
                  </a:lnTo>
                  <a:lnTo>
                    <a:pt x="549" y="496"/>
                  </a:lnTo>
                  <a:lnTo>
                    <a:pt x="548" y="495"/>
                  </a:lnTo>
                  <a:lnTo>
                    <a:pt x="546" y="495"/>
                  </a:lnTo>
                  <a:lnTo>
                    <a:pt x="545" y="495"/>
                  </a:lnTo>
                  <a:lnTo>
                    <a:pt x="542" y="495"/>
                  </a:lnTo>
                  <a:lnTo>
                    <a:pt x="539" y="495"/>
                  </a:lnTo>
                  <a:lnTo>
                    <a:pt x="537" y="496"/>
                  </a:lnTo>
                  <a:lnTo>
                    <a:pt x="537" y="496"/>
                  </a:lnTo>
                  <a:lnTo>
                    <a:pt x="537" y="496"/>
                  </a:lnTo>
                  <a:close/>
                  <a:moveTo>
                    <a:pt x="552" y="695"/>
                  </a:moveTo>
                  <a:lnTo>
                    <a:pt x="548" y="694"/>
                  </a:lnTo>
                  <a:lnTo>
                    <a:pt x="543" y="694"/>
                  </a:lnTo>
                  <a:lnTo>
                    <a:pt x="539" y="694"/>
                  </a:lnTo>
                  <a:lnTo>
                    <a:pt x="537" y="694"/>
                  </a:lnTo>
                  <a:lnTo>
                    <a:pt x="534" y="694"/>
                  </a:lnTo>
                  <a:lnTo>
                    <a:pt x="531" y="694"/>
                  </a:lnTo>
                  <a:lnTo>
                    <a:pt x="529" y="695"/>
                  </a:lnTo>
                  <a:lnTo>
                    <a:pt x="527" y="695"/>
                  </a:lnTo>
                  <a:lnTo>
                    <a:pt x="525" y="698"/>
                  </a:lnTo>
                  <a:lnTo>
                    <a:pt x="522" y="700"/>
                  </a:lnTo>
                  <a:lnTo>
                    <a:pt x="522" y="701"/>
                  </a:lnTo>
                  <a:lnTo>
                    <a:pt x="520" y="701"/>
                  </a:lnTo>
                  <a:lnTo>
                    <a:pt x="522" y="702"/>
                  </a:lnTo>
                  <a:lnTo>
                    <a:pt x="523" y="706"/>
                  </a:lnTo>
                  <a:lnTo>
                    <a:pt x="526" y="710"/>
                  </a:lnTo>
                  <a:lnTo>
                    <a:pt x="529" y="714"/>
                  </a:lnTo>
                  <a:lnTo>
                    <a:pt x="531" y="717"/>
                  </a:lnTo>
                  <a:lnTo>
                    <a:pt x="533" y="719"/>
                  </a:lnTo>
                  <a:lnTo>
                    <a:pt x="535" y="721"/>
                  </a:lnTo>
                  <a:lnTo>
                    <a:pt x="538" y="723"/>
                  </a:lnTo>
                  <a:lnTo>
                    <a:pt x="541" y="723"/>
                  </a:lnTo>
                  <a:lnTo>
                    <a:pt x="543" y="724"/>
                  </a:lnTo>
                  <a:lnTo>
                    <a:pt x="545" y="724"/>
                  </a:lnTo>
                  <a:lnTo>
                    <a:pt x="546" y="723"/>
                  </a:lnTo>
                  <a:lnTo>
                    <a:pt x="548" y="723"/>
                  </a:lnTo>
                  <a:lnTo>
                    <a:pt x="549" y="721"/>
                  </a:lnTo>
                  <a:lnTo>
                    <a:pt x="552" y="720"/>
                  </a:lnTo>
                  <a:lnTo>
                    <a:pt x="553" y="719"/>
                  </a:lnTo>
                  <a:lnTo>
                    <a:pt x="554" y="716"/>
                  </a:lnTo>
                  <a:lnTo>
                    <a:pt x="556" y="714"/>
                  </a:lnTo>
                  <a:lnTo>
                    <a:pt x="557" y="712"/>
                  </a:lnTo>
                  <a:lnTo>
                    <a:pt x="557" y="710"/>
                  </a:lnTo>
                  <a:lnTo>
                    <a:pt x="557" y="708"/>
                  </a:lnTo>
                  <a:lnTo>
                    <a:pt x="556" y="705"/>
                  </a:lnTo>
                  <a:lnTo>
                    <a:pt x="554" y="702"/>
                  </a:lnTo>
                  <a:lnTo>
                    <a:pt x="553" y="698"/>
                  </a:lnTo>
                  <a:lnTo>
                    <a:pt x="552" y="695"/>
                  </a:lnTo>
                  <a:lnTo>
                    <a:pt x="552" y="695"/>
                  </a:lnTo>
                  <a:lnTo>
                    <a:pt x="552" y="695"/>
                  </a:lnTo>
                  <a:close/>
                  <a:moveTo>
                    <a:pt x="453" y="546"/>
                  </a:moveTo>
                  <a:lnTo>
                    <a:pt x="438" y="550"/>
                  </a:lnTo>
                  <a:lnTo>
                    <a:pt x="427" y="553"/>
                  </a:lnTo>
                  <a:lnTo>
                    <a:pt x="424" y="553"/>
                  </a:lnTo>
                  <a:lnTo>
                    <a:pt x="423" y="555"/>
                  </a:lnTo>
                  <a:lnTo>
                    <a:pt x="421" y="556"/>
                  </a:lnTo>
                  <a:lnTo>
                    <a:pt x="420" y="557"/>
                  </a:lnTo>
                  <a:lnTo>
                    <a:pt x="419" y="559"/>
                  </a:lnTo>
                  <a:lnTo>
                    <a:pt x="417" y="561"/>
                  </a:lnTo>
                  <a:lnTo>
                    <a:pt x="416" y="564"/>
                  </a:lnTo>
                  <a:lnTo>
                    <a:pt x="416" y="567"/>
                  </a:lnTo>
                  <a:lnTo>
                    <a:pt x="416" y="569"/>
                  </a:lnTo>
                  <a:lnTo>
                    <a:pt x="415" y="572"/>
                  </a:lnTo>
                  <a:lnTo>
                    <a:pt x="412" y="575"/>
                  </a:lnTo>
                  <a:lnTo>
                    <a:pt x="411" y="578"/>
                  </a:lnTo>
                  <a:lnTo>
                    <a:pt x="407" y="582"/>
                  </a:lnTo>
                  <a:lnTo>
                    <a:pt x="403" y="587"/>
                  </a:lnTo>
                  <a:lnTo>
                    <a:pt x="397" y="591"/>
                  </a:lnTo>
                  <a:lnTo>
                    <a:pt x="392" y="598"/>
                  </a:lnTo>
                  <a:lnTo>
                    <a:pt x="390" y="601"/>
                  </a:lnTo>
                  <a:lnTo>
                    <a:pt x="388" y="605"/>
                  </a:lnTo>
                  <a:lnTo>
                    <a:pt x="385" y="609"/>
                  </a:lnTo>
                  <a:lnTo>
                    <a:pt x="382" y="613"/>
                  </a:lnTo>
                  <a:lnTo>
                    <a:pt x="377" y="624"/>
                  </a:lnTo>
                  <a:lnTo>
                    <a:pt x="373" y="636"/>
                  </a:lnTo>
                  <a:lnTo>
                    <a:pt x="367" y="648"/>
                  </a:lnTo>
                  <a:lnTo>
                    <a:pt x="365" y="660"/>
                  </a:lnTo>
                  <a:lnTo>
                    <a:pt x="363" y="666"/>
                  </a:lnTo>
                  <a:lnTo>
                    <a:pt x="362" y="671"/>
                  </a:lnTo>
                  <a:lnTo>
                    <a:pt x="362" y="675"/>
                  </a:lnTo>
                  <a:lnTo>
                    <a:pt x="362" y="679"/>
                  </a:lnTo>
                  <a:lnTo>
                    <a:pt x="362" y="681"/>
                  </a:lnTo>
                  <a:lnTo>
                    <a:pt x="363" y="682"/>
                  </a:lnTo>
                  <a:lnTo>
                    <a:pt x="363" y="683"/>
                  </a:lnTo>
                  <a:lnTo>
                    <a:pt x="365" y="685"/>
                  </a:lnTo>
                  <a:lnTo>
                    <a:pt x="366" y="686"/>
                  </a:lnTo>
                  <a:lnTo>
                    <a:pt x="367" y="686"/>
                  </a:lnTo>
                  <a:lnTo>
                    <a:pt x="369" y="686"/>
                  </a:lnTo>
                  <a:lnTo>
                    <a:pt x="370" y="686"/>
                  </a:lnTo>
                  <a:lnTo>
                    <a:pt x="379" y="686"/>
                  </a:lnTo>
                  <a:lnTo>
                    <a:pt x="393" y="685"/>
                  </a:lnTo>
                  <a:lnTo>
                    <a:pt x="408" y="682"/>
                  </a:lnTo>
                  <a:lnTo>
                    <a:pt x="426" y="678"/>
                  </a:lnTo>
                  <a:lnTo>
                    <a:pt x="443" y="675"/>
                  </a:lnTo>
                  <a:lnTo>
                    <a:pt x="459" y="671"/>
                  </a:lnTo>
                  <a:lnTo>
                    <a:pt x="466" y="668"/>
                  </a:lnTo>
                  <a:lnTo>
                    <a:pt x="473" y="667"/>
                  </a:lnTo>
                  <a:lnTo>
                    <a:pt x="480" y="666"/>
                  </a:lnTo>
                  <a:lnTo>
                    <a:pt x="484" y="663"/>
                  </a:lnTo>
                  <a:lnTo>
                    <a:pt x="492" y="659"/>
                  </a:lnTo>
                  <a:lnTo>
                    <a:pt x="501" y="655"/>
                  </a:lnTo>
                  <a:lnTo>
                    <a:pt x="506" y="653"/>
                  </a:lnTo>
                  <a:lnTo>
                    <a:pt x="510" y="651"/>
                  </a:lnTo>
                  <a:lnTo>
                    <a:pt x="512" y="648"/>
                  </a:lnTo>
                  <a:lnTo>
                    <a:pt x="516" y="645"/>
                  </a:lnTo>
                  <a:lnTo>
                    <a:pt x="519" y="643"/>
                  </a:lnTo>
                  <a:lnTo>
                    <a:pt x="522" y="641"/>
                  </a:lnTo>
                  <a:lnTo>
                    <a:pt x="523" y="637"/>
                  </a:lnTo>
                  <a:lnTo>
                    <a:pt x="525" y="634"/>
                  </a:lnTo>
                  <a:lnTo>
                    <a:pt x="525" y="633"/>
                  </a:lnTo>
                  <a:lnTo>
                    <a:pt x="526" y="632"/>
                  </a:lnTo>
                  <a:lnTo>
                    <a:pt x="525" y="630"/>
                  </a:lnTo>
                  <a:lnTo>
                    <a:pt x="525" y="629"/>
                  </a:lnTo>
                  <a:lnTo>
                    <a:pt x="525" y="626"/>
                  </a:lnTo>
                  <a:lnTo>
                    <a:pt x="523" y="625"/>
                  </a:lnTo>
                  <a:lnTo>
                    <a:pt x="522" y="624"/>
                  </a:lnTo>
                  <a:lnTo>
                    <a:pt x="520" y="622"/>
                  </a:lnTo>
                  <a:lnTo>
                    <a:pt x="518" y="620"/>
                  </a:lnTo>
                  <a:lnTo>
                    <a:pt x="515" y="617"/>
                  </a:lnTo>
                  <a:lnTo>
                    <a:pt x="512" y="616"/>
                  </a:lnTo>
                  <a:lnTo>
                    <a:pt x="510" y="614"/>
                  </a:lnTo>
                  <a:lnTo>
                    <a:pt x="506" y="613"/>
                  </a:lnTo>
                  <a:lnTo>
                    <a:pt x="500" y="610"/>
                  </a:lnTo>
                  <a:lnTo>
                    <a:pt x="499" y="610"/>
                  </a:lnTo>
                  <a:lnTo>
                    <a:pt x="496" y="609"/>
                  </a:lnTo>
                  <a:lnTo>
                    <a:pt x="495" y="607"/>
                  </a:lnTo>
                  <a:lnTo>
                    <a:pt x="493" y="606"/>
                  </a:lnTo>
                  <a:lnTo>
                    <a:pt x="491" y="605"/>
                  </a:lnTo>
                  <a:lnTo>
                    <a:pt x="489" y="601"/>
                  </a:lnTo>
                  <a:lnTo>
                    <a:pt x="488" y="598"/>
                  </a:lnTo>
                  <a:lnTo>
                    <a:pt x="487" y="592"/>
                  </a:lnTo>
                  <a:lnTo>
                    <a:pt x="485" y="584"/>
                  </a:lnTo>
                  <a:lnTo>
                    <a:pt x="485" y="578"/>
                  </a:lnTo>
                  <a:lnTo>
                    <a:pt x="485" y="573"/>
                  </a:lnTo>
                  <a:lnTo>
                    <a:pt x="485" y="569"/>
                  </a:lnTo>
                  <a:lnTo>
                    <a:pt x="485" y="567"/>
                  </a:lnTo>
                  <a:lnTo>
                    <a:pt x="485" y="564"/>
                  </a:lnTo>
                  <a:lnTo>
                    <a:pt x="484" y="560"/>
                  </a:lnTo>
                  <a:lnTo>
                    <a:pt x="481" y="555"/>
                  </a:lnTo>
                  <a:lnTo>
                    <a:pt x="478" y="552"/>
                  </a:lnTo>
                  <a:lnTo>
                    <a:pt x="477" y="550"/>
                  </a:lnTo>
                  <a:lnTo>
                    <a:pt x="474" y="549"/>
                  </a:lnTo>
                  <a:lnTo>
                    <a:pt x="473" y="548"/>
                  </a:lnTo>
                  <a:lnTo>
                    <a:pt x="470" y="546"/>
                  </a:lnTo>
                  <a:lnTo>
                    <a:pt x="468" y="545"/>
                  </a:lnTo>
                  <a:lnTo>
                    <a:pt x="466" y="545"/>
                  </a:lnTo>
                  <a:lnTo>
                    <a:pt x="464" y="545"/>
                  </a:lnTo>
                  <a:lnTo>
                    <a:pt x="455" y="545"/>
                  </a:lnTo>
                  <a:lnTo>
                    <a:pt x="453" y="546"/>
                  </a:lnTo>
                  <a:lnTo>
                    <a:pt x="453" y="546"/>
                  </a:lnTo>
                  <a:close/>
                  <a:moveTo>
                    <a:pt x="351" y="456"/>
                  </a:moveTo>
                  <a:lnTo>
                    <a:pt x="344" y="465"/>
                  </a:lnTo>
                  <a:lnTo>
                    <a:pt x="337" y="473"/>
                  </a:lnTo>
                  <a:lnTo>
                    <a:pt x="335" y="477"/>
                  </a:lnTo>
                  <a:lnTo>
                    <a:pt x="332" y="481"/>
                  </a:lnTo>
                  <a:lnTo>
                    <a:pt x="329" y="485"/>
                  </a:lnTo>
                  <a:lnTo>
                    <a:pt x="328" y="489"/>
                  </a:lnTo>
                  <a:lnTo>
                    <a:pt x="327" y="492"/>
                  </a:lnTo>
                  <a:lnTo>
                    <a:pt x="327" y="495"/>
                  </a:lnTo>
                  <a:lnTo>
                    <a:pt x="325" y="498"/>
                  </a:lnTo>
                  <a:lnTo>
                    <a:pt x="327" y="502"/>
                  </a:lnTo>
                  <a:lnTo>
                    <a:pt x="327" y="504"/>
                  </a:lnTo>
                  <a:lnTo>
                    <a:pt x="328" y="506"/>
                  </a:lnTo>
                  <a:lnTo>
                    <a:pt x="331" y="508"/>
                  </a:lnTo>
                  <a:lnTo>
                    <a:pt x="333" y="511"/>
                  </a:lnTo>
                  <a:lnTo>
                    <a:pt x="339" y="515"/>
                  </a:lnTo>
                  <a:lnTo>
                    <a:pt x="344" y="519"/>
                  </a:lnTo>
                  <a:lnTo>
                    <a:pt x="347" y="522"/>
                  </a:lnTo>
                  <a:lnTo>
                    <a:pt x="348" y="523"/>
                  </a:lnTo>
                  <a:lnTo>
                    <a:pt x="351" y="525"/>
                  </a:lnTo>
                  <a:lnTo>
                    <a:pt x="354" y="526"/>
                  </a:lnTo>
                  <a:lnTo>
                    <a:pt x="356" y="526"/>
                  </a:lnTo>
                  <a:lnTo>
                    <a:pt x="359" y="526"/>
                  </a:lnTo>
                  <a:lnTo>
                    <a:pt x="362" y="526"/>
                  </a:lnTo>
                  <a:lnTo>
                    <a:pt x="363" y="525"/>
                  </a:lnTo>
                  <a:lnTo>
                    <a:pt x="366" y="523"/>
                  </a:lnTo>
                  <a:lnTo>
                    <a:pt x="369" y="521"/>
                  </a:lnTo>
                  <a:lnTo>
                    <a:pt x="370" y="518"/>
                  </a:lnTo>
                  <a:lnTo>
                    <a:pt x="373" y="514"/>
                  </a:lnTo>
                  <a:lnTo>
                    <a:pt x="381" y="499"/>
                  </a:lnTo>
                  <a:lnTo>
                    <a:pt x="386" y="488"/>
                  </a:lnTo>
                  <a:lnTo>
                    <a:pt x="388" y="485"/>
                  </a:lnTo>
                  <a:lnTo>
                    <a:pt x="388" y="484"/>
                  </a:lnTo>
                  <a:lnTo>
                    <a:pt x="388" y="481"/>
                  </a:lnTo>
                  <a:lnTo>
                    <a:pt x="388" y="479"/>
                  </a:lnTo>
                  <a:lnTo>
                    <a:pt x="388" y="476"/>
                  </a:lnTo>
                  <a:lnTo>
                    <a:pt x="386" y="473"/>
                  </a:lnTo>
                  <a:lnTo>
                    <a:pt x="385" y="470"/>
                  </a:lnTo>
                  <a:lnTo>
                    <a:pt x="382" y="466"/>
                  </a:lnTo>
                  <a:lnTo>
                    <a:pt x="379" y="464"/>
                  </a:lnTo>
                  <a:lnTo>
                    <a:pt x="377" y="462"/>
                  </a:lnTo>
                  <a:lnTo>
                    <a:pt x="374" y="460"/>
                  </a:lnTo>
                  <a:lnTo>
                    <a:pt x="373" y="458"/>
                  </a:lnTo>
                  <a:lnTo>
                    <a:pt x="370" y="458"/>
                  </a:lnTo>
                  <a:lnTo>
                    <a:pt x="367" y="457"/>
                  </a:lnTo>
                  <a:lnTo>
                    <a:pt x="365" y="457"/>
                  </a:lnTo>
                  <a:lnTo>
                    <a:pt x="362" y="457"/>
                  </a:lnTo>
                  <a:lnTo>
                    <a:pt x="358" y="457"/>
                  </a:lnTo>
                  <a:lnTo>
                    <a:pt x="354" y="457"/>
                  </a:lnTo>
                  <a:lnTo>
                    <a:pt x="354" y="457"/>
                  </a:lnTo>
                  <a:lnTo>
                    <a:pt x="352" y="457"/>
                  </a:lnTo>
                  <a:lnTo>
                    <a:pt x="351" y="457"/>
                  </a:lnTo>
                  <a:lnTo>
                    <a:pt x="351" y="456"/>
                  </a:lnTo>
                  <a:lnTo>
                    <a:pt x="351" y="456"/>
                  </a:lnTo>
                  <a:close/>
                  <a:moveTo>
                    <a:pt x="290" y="481"/>
                  </a:moveTo>
                  <a:lnTo>
                    <a:pt x="285" y="481"/>
                  </a:lnTo>
                  <a:lnTo>
                    <a:pt x="279" y="480"/>
                  </a:lnTo>
                  <a:lnTo>
                    <a:pt x="276" y="480"/>
                  </a:lnTo>
                  <a:lnTo>
                    <a:pt x="274" y="479"/>
                  </a:lnTo>
                  <a:lnTo>
                    <a:pt x="272" y="479"/>
                  </a:lnTo>
                  <a:lnTo>
                    <a:pt x="270" y="480"/>
                  </a:lnTo>
                  <a:lnTo>
                    <a:pt x="267" y="480"/>
                  </a:lnTo>
                  <a:lnTo>
                    <a:pt x="264" y="481"/>
                  </a:lnTo>
                  <a:lnTo>
                    <a:pt x="260" y="484"/>
                  </a:lnTo>
                  <a:lnTo>
                    <a:pt x="258" y="487"/>
                  </a:lnTo>
                  <a:lnTo>
                    <a:pt x="253" y="491"/>
                  </a:lnTo>
                  <a:lnTo>
                    <a:pt x="249" y="495"/>
                  </a:lnTo>
                  <a:lnTo>
                    <a:pt x="245" y="502"/>
                  </a:lnTo>
                  <a:lnTo>
                    <a:pt x="240" y="508"/>
                  </a:lnTo>
                  <a:lnTo>
                    <a:pt x="228" y="527"/>
                  </a:lnTo>
                  <a:lnTo>
                    <a:pt x="211" y="555"/>
                  </a:lnTo>
                  <a:lnTo>
                    <a:pt x="192" y="586"/>
                  </a:lnTo>
                  <a:lnTo>
                    <a:pt x="175" y="620"/>
                  </a:lnTo>
                  <a:lnTo>
                    <a:pt x="165" y="636"/>
                  </a:lnTo>
                  <a:lnTo>
                    <a:pt x="157" y="651"/>
                  </a:lnTo>
                  <a:lnTo>
                    <a:pt x="149" y="666"/>
                  </a:lnTo>
                  <a:lnTo>
                    <a:pt x="142" y="679"/>
                  </a:lnTo>
                  <a:lnTo>
                    <a:pt x="137" y="691"/>
                  </a:lnTo>
                  <a:lnTo>
                    <a:pt x="133" y="701"/>
                  </a:lnTo>
                  <a:lnTo>
                    <a:pt x="131" y="705"/>
                  </a:lnTo>
                  <a:lnTo>
                    <a:pt x="130" y="708"/>
                  </a:lnTo>
                  <a:lnTo>
                    <a:pt x="129" y="710"/>
                  </a:lnTo>
                  <a:lnTo>
                    <a:pt x="129" y="713"/>
                  </a:lnTo>
                  <a:lnTo>
                    <a:pt x="129" y="716"/>
                  </a:lnTo>
                  <a:lnTo>
                    <a:pt x="129" y="720"/>
                  </a:lnTo>
                  <a:lnTo>
                    <a:pt x="127" y="724"/>
                  </a:lnTo>
                  <a:lnTo>
                    <a:pt x="126" y="727"/>
                  </a:lnTo>
                  <a:lnTo>
                    <a:pt x="123" y="735"/>
                  </a:lnTo>
                  <a:lnTo>
                    <a:pt x="122" y="740"/>
                  </a:lnTo>
                  <a:lnTo>
                    <a:pt x="121" y="743"/>
                  </a:lnTo>
                  <a:lnTo>
                    <a:pt x="121" y="746"/>
                  </a:lnTo>
                  <a:lnTo>
                    <a:pt x="121" y="747"/>
                  </a:lnTo>
                  <a:lnTo>
                    <a:pt x="122" y="748"/>
                  </a:lnTo>
                  <a:lnTo>
                    <a:pt x="122" y="750"/>
                  </a:lnTo>
                  <a:lnTo>
                    <a:pt x="122" y="750"/>
                  </a:lnTo>
                  <a:lnTo>
                    <a:pt x="123" y="750"/>
                  </a:lnTo>
                  <a:lnTo>
                    <a:pt x="125" y="750"/>
                  </a:lnTo>
                  <a:lnTo>
                    <a:pt x="127" y="750"/>
                  </a:lnTo>
                  <a:lnTo>
                    <a:pt x="133" y="748"/>
                  </a:lnTo>
                  <a:lnTo>
                    <a:pt x="134" y="747"/>
                  </a:lnTo>
                  <a:lnTo>
                    <a:pt x="137" y="746"/>
                  </a:lnTo>
                  <a:lnTo>
                    <a:pt x="140" y="744"/>
                  </a:lnTo>
                  <a:lnTo>
                    <a:pt x="142" y="743"/>
                  </a:lnTo>
                  <a:lnTo>
                    <a:pt x="148" y="738"/>
                  </a:lnTo>
                  <a:lnTo>
                    <a:pt x="153" y="732"/>
                  </a:lnTo>
                  <a:lnTo>
                    <a:pt x="160" y="727"/>
                  </a:lnTo>
                  <a:lnTo>
                    <a:pt x="165" y="719"/>
                  </a:lnTo>
                  <a:lnTo>
                    <a:pt x="172" y="712"/>
                  </a:lnTo>
                  <a:lnTo>
                    <a:pt x="179" y="704"/>
                  </a:lnTo>
                  <a:lnTo>
                    <a:pt x="190" y="686"/>
                  </a:lnTo>
                  <a:lnTo>
                    <a:pt x="202" y="670"/>
                  </a:lnTo>
                  <a:lnTo>
                    <a:pt x="213" y="652"/>
                  </a:lnTo>
                  <a:lnTo>
                    <a:pt x="221" y="637"/>
                  </a:lnTo>
                  <a:lnTo>
                    <a:pt x="229" y="624"/>
                  </a:lnTo>
                  <a:lnTo>
                    <a:pt x="237" y="611"/>
                  </a:lnTo>
                  <a:lnTo>
                    <a:pt x="245" y="601"/>
                  </a:lnTo>
                  <a:lnTo>
                    <a:pt x="252" y="590"/>
                  </a:lnTo>
                  <a:lnTo>
                    <a:pt x="256" y="586"/>
                  </a:lnTo>
                  <a:lnTo>
                    <a:pt x="259" y="580"/>
                  </a:lnTo>
                  <a:lnTo>
                    <a:pt x="263" y="575"/>
                  </a:lnTo>
                  <a:lnTo>
                    <a:pt x="266" y="569"/>
                  </a:lnTo>
                  <a:lnTo>
                    <a:pt x="268" y="564"/>
                  </a:lnTo>
                  <a:lnTo>
                    <a:pt x="270" y="559"/>
                  </a:lnTo>
                  <a:lnTo>
                    <a:pt x="272" y="552"/>
                  </a:lnTo>
                  <a:lnTo>
                    <a:pt x="274" y="546"/>
                  </a:lnTo>
                  <a:lnTo>
                    <a:pt x="278" y="533"/>
                  </a:lnTo>
                  <a:lnTo>
                    <a:pt x="281" y="522"/>
                  </a:lnTo>
                  <a:lnTo>
                    <a:pt x="283" y="510"/>
                  </a:lnTo>
                  <a:lnTo>
                    <a:pt x="286" y="500"/>
                  </a:lnTo>
                  <a:lnTo>
                    <a:pt x="287" y="494"/>
                  </a:lnTo>
                  <a:lnTo>
                    <a:pt x="289" y="487"/>
                  </a:lnTo>
                  <a:lnTo>
                    <a:pt x="289" y="483"/>
                  </a:lnTo>
                  <a:lnTo>
                    <a:pt x="290" y="481"/>
                  </a:lnTo>
                  <a:lnTo>
                    <a:pt x="29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222588" y="4345841"/>
              <a:ext cx="774754" cy="1007298"/>
            </a:xfrm>
            <a:custGeom>
              <a:avLst/>
              <a:gdLst>
                <a:gd name="T0" fmla="*/ 313 w 683"/>
                <a:gd name="T1" fmla="*/ 65 h 888"/>
                <a:gd name="T2" fmla="*/ 284 w 683"/>
                <a:gd name="T3" fmla="*/ 12 h 888"/>
                <a:gd name="T4" fmla="*/ 307 w 683"/>
                <a:gd name="T5" fmla="*/ 0 h 888"/>
                <a:gd name="T6" fmla="*/ 398 w 683"/>
                <a:gd name="T7" fmla="*/ 20 h 888"/>
                <a:gd name="T8" fmla="*/ 425 w 683"/>
                <a:gd name="T9" fmla="*/ 23 h 888"/>
                <a:gd name="T10" fmla="*/ 436 w 683"/>
                <a:gd name="T11" fmla="*/ 88 h 888"/>
                <a:gd name="T12" fmla="*/ 464 w 683"/>
                <a:gd name="T13" fmla="*/ 107 h 888"/>
                <a:gd name="T14" fmla="*/ 531 w 683"/>
                <a:gd name="T15" fmla="*/ 83 h 888"/>
                <a:gd name="T16" fmla="*/ 600 w 683"/>
                <a:gd name="T17" fmla="*/ 68 h 888"/>
                <a:gd name="T18" fmla="*/ 631 w 683"/>
                <a:gd name="T19" fmla="*/ 88 h 888"/>
                <a:gd name="T20" fmla="*/ 577 w 683"/>
                <a:gd name="T21" fmla="*/ 139 h 888"/>
                <a:gd name="T22" fmla="*/ 492 w 683"/>
                <a:gd name="T23" fmla="*/ 179 h 888"/>
                <a:gd name="T24" fmla="*/ 431 w 683"/>
                <a:gd name="T25" fmla="*/ 186 h 888"/>
                <a:gd name="T26" fmla="*/ 367 w 683"/>
                <a:gd name="T27" fmla="*/ 171 h 888"/>
                <a:gd name="T28" fmla="*/ 276 w 683"/>
                <a:gd name="T29" fmla="*/ 218 h 888"/>
                <a:gd name="T30" fmla="*/ 192 w 683"/>
                <a:gd name="T31" fmla="*/ 247 h 888"/>
                <a:gd name="T32" fmla="*/ 143 w 683"/>
                <a:gd name="T33" fmla="*/ 251 h 888"/>
                <a:gd name="T34" fmla="*/ 138 w 683"/>
                <a:gd name="T35" fmla="*/ 217 h 888"/>
                <a:gd name="T36" fmla="*/ 159 w 683"/>
                <a:gd name="T37" fmla="*/ 175 h 888"/>
                <a:gd name="T38" fmla="*/ 239 w 683"/>
                <a:gd name="T39" fmla="*/ 160 h 888"/>
                <a:gd name="T40" fmla="*/ 258 w 683"/>
                <a:gd name="T41" fmla="*/ 275 h 888"/>
                <a:gd name="T42" fmla="*/ 166 w 683"/>
                <a:gd name="T43" fmla="*/ 355 h 888"/>
                <a:gd name="T44" fmla="*/ 143 w 683"/>
                <a:gd name="T45" fmla="*/ 397 h 888"/>
                <a:gd name="T46" fmla="*/ 172 w 683"/>
                <a:gd name="T47" fmla="*/ 413 h 888"/>
                <a:gd name="T48" fmla="*/ 248 w 683"/>
                <a:gd name="T49" fmla="*/ 389 h 888"/>
                <a:gd name="T50" fmla="*/ 363 w 683"/>
                <a:gd name="T51" fmla="*/ 343 h 888"/>
                <a:gd name="T52" fmla="*/ 448 w 683"/>
                <a:gd name="T53" fmla="*/ 332 h 888"/>
                <a:gd name="T54" fmla="*/ 500 w 683"/>
                <a:gd name="T55" fmla="*/ 322 h 888"/>
                <a:gd name="T56" fmla="*/ 515 w 683"/>
                <a:gd name="T57" fmla="*/ 280 h 888"/>
                <a:gd name="T58" fmla="*/ 482 w 683"/>
                <a:gd name="T59" fmla="*/ 240 h 888"/>
                <a:gd name="T60" fmla="*/ 406 w 683"/>
                <a:gd name="T61" fmla="*/ 267 h 888"/>
                <a:gd name="T62" fmla="*/ 321 w 683"/>
                <a:gd name="T63" fmla="*/ 286 h 888"/>
                <a:gd name="T64" fmla="*/ 238 w 683"/>
                <a:gd name="T65" fmla="*/ 444 h 888"/>
                <a:gd name="T66" fmla="*/ 298 w 683"/>
                <a:gd name="T67" fmla="*/ 481 h 888"/>
                <a:gd name="T68" fmla="*/ 332 w 683"/>
                <a:gd name="T69" fmla="*/ 454 h 888"/>
                <a:gd name="T70" fmla="*/ 361 w 683"/>
                <a:gd name="T71" fmla="*/ 423 h 888"/>
                <a:gd name="T72" fmla="*/ 447 w 683"/>
                <a:gd name="T73" fmla="*/ 486 h 888"/>
                <a:gd name="T74" fmla="*/ 506 w 683"/>
                <a:gd name="T75" fmla="*/ 732 h 888"/>
                <a:gd name="T76" fmla="*/ 547 w 683"/>
                <a:gd name="T77" fmla="*/ 782 h 888"/>
                <a:gd name="T78" fmla="*/ 643 w 683"/>
                <a:gd name="T79" fmla="*/ 805 h 888"/>
                <a:gd name="T80" fmla="*/ 643 w 683"/>
                <a:gd name="T81" fmla="*/ 848 h 888"/>
                <a:gd name="T82" fmla="*/ 567 w 683"/>
                <a:gd name="T83" fmla="*/ 878 h 888"/>
                <a:gd name="T84" fmla="*/ 482 w 683"/>
                <a:gd name="T85" fmla="*/ 880 h 888"/>
                <a:gd name="T86" fmla="*/ 425 w 683"/>
                <a:gd name="T87" fmla="*/ 821 h 888"/>
                <a:gd name="T88" fmla="*/ 378 w 683"/>
                <a:gd name="T89" fmla="*/ 736 h 888"/>
                <a:gd name="T90" fmla="*/ 341 w 683"/>
                <a:gd name="T91" fmla="*/ 645 h 888"/>
                <a:gd name="T92" fmla="*/ 328 w 683"/>
                <a:gd name="T93" fmla="*/ 638 h 888"/>
                <a:gd name="T94" fmla="*/ 244 w 683"/>
                <a:gd name="T95" fmla="*/ 721 h 888"/>
                <a:gd name="T96" fmla="*/ 131 w 683"/>
                <a:gd name="T97" fmla="*/ 800 h 888"/>
                <a:gd name="T98" fmla="*/ 19 w 683"/>
                <a:gd name="T99" fmla="*/ 870 h 888"/>
                <a:gd name="T100" fmla="*/ 0 w 683"/>
                <a:gd name="T101" fmla="*/ 832 h 888"/>
                <a:gd name="T102" fmla="*/ 25 w 683"/>
                <a:gd name="T103" fmla="*/ 796 h 888"/>
                <a:gd name="T104" fmla="*/ 168 w 683"/>
                <a:gd name="T105" fmla="*/ 693 h 888"/>
                <a:gd name="T106" fmla="*/ 230 w 683"/>
                <a:gd name="T107" fmla="*/ 617 h 888"/>
                <a:gd name="T108" fmla="*/ 254 w 683"/>
                <a:gd name="T109" fmla="*/ 547 h 888"/>
                <a:gd name="T110" fmla="*/ 248 w 683"/>
                <a:gd name="T111" fmla="*/ 519 h 888"/>
                <a:gd name="T112" fmla="*/ 208 w 683"/>
                <a:gd name="T113" fmla="*/ 499 h 888"/>
                <a:gd name="T114" fmla="*/ 216 w 683"/>
                <a:gd name="T115" fmla="*/ 450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3" h="888">
                  <a:moveTo>
                    <a:pt x="325" y="112"/>
                  </a:moveTo>
                  <a:lnTo>
                    <a:pt x="325" y="106"/>
                  </a:lnTo>
                  <a:lnTo>
                    <a:pt x="325" y="99"/>
                  </a:lnTo>
                  <a:lnTo>
                    <a:pt x="323" y="92"/>
                  </a:lnTo>
                  <a:lnTo>
                    <a:pt x="322" y="85"/>
                  </a:lnTo>
                  <a:lnTo>
                    <a:pt x="321" y="83"/>
                  </a:lnTo>
                  <a:lnTo>
                    <a:pt x="319" y="80"/>
                  </a:lnTo>
                  <a:lnTo>
                    <a:pt x="318" y="76"/>
                  </a:lnTo>
                  <a:lnTo>
                    <a:pt x="317" y="73"/>
                  </a:lnTo>
                  <a:lnTo>
                    <a:pt x="315" y="69"/>
                  </a:lnTo>
                  <a:lnTo>
                    <a:pt x="313" y="65"/>
                  </a:lnTo>
                  <a:lnTo>
                    <a:pt x="310" y="61"/>
                  </a:lnTo>
                  <a:lnTo>
                    <a:pt x="307" y="57"/>
                  </a:lnTo>
                  <a:lnTo>
                    <a:pt x="300" y="47"/>
                  </a:lnTo>
                  <a:lnTo>
                    <a:pt x="295" y="39"/>
                  </a:lnTo>
                  <a:lnTo>
                    <a:pt x="292" y="35"/>
                  </a:lnTo>
                  <a:lnTo>
                    <a:pt x="290" y="31"/>
                  </a:lnTo>
                  <a:lnTo>
                    <a:pt x="287" y="27"/>
                  </a:lnTo>
                  <a:lnTo>
                    <a:pt x="286" y="23"/>
                  </a:lnTo>
                  <a:lnTo>
                    <a:pt x="284" y="19"/>
                  </a:lnTo>
                  <a:lnTo>
                    <a:pt x="284" y="15"/>
                  </a:lnTo>
                  <a:lnTo>
                    <a:pt x="284" y="12"/>
                  </a:lnTo>
                  <a:lnTo>
                    <a:pt x="286" y="9"/>
                  </a:lnTo>
                  <a:lnTo>
                    <a:pt x="286" y="8"/>
                  </a:lnTo>
                  <a:lnTo>
                    <a:pt x="287" y="7"/>
                  </a:lnTo>
                  <a:lnTo>
                    <a:pt x="288" y="5"/>
                  </a:lnTo>
                  <a:lnTo>
                    <a:pt x="290" y="4"/>
                  </a:lnTo>
                  <a:lnTo>
                    <a:pt x="291" y="3"/>
                  </a:lnTo>
                  <a:lnTo>
                    <a:pt x="292" y="3"/>
                  </a:lnTo>
                  <a:lnTo>
                    <a:pt x="294" y="1"/>
                  </a:lnTo>
                  <a:lnTo>
                    <a:pt x="296" y="0"/>
                  </a:lnTo>
                  <a:lnTo>
                    <a:pt x="302" y="0"/>
                  </a:lnTo>
                  <a:lnTo>
                    <a:pt x="307" y="0"/>
                  </a:lnTo>
                  <a:lnTo>
                    <a:pt x="313" y="0"/>
                  </a:lnTo>
                  <a:lnTo>
                    <a:pt x="319" y="0"/>
                  </a:lnTo>
                  <a:lnTo>
                    <a:pt x="326" y="1"/>
                  </a:lnTo>
                  <a:lnTo>
                    <a:pt x="333" y="3"/>
                  </a:lnTo>
                  <a:lnTo>
                    <a:pt x="340" y="5"/>
                  </a:lnTo>
                  <a:lnTo>
                    <a:pt x="347" y="7"/>
                  </a:lnTo>
                  <a:lnTo>
                    <a:pt x="360" y="11"/>
                  </a:lnTo>
                  <a:lnTo>
                    <a:pt x="374" y="15"/>
                  </a:lnTo>
                  <a:lnTo>
                    <a:pt x="384" y="19"/>
                  </a:lnTo>
                  <a:lnTo>
                    <a:pt x="394" y="20"/>
                  </a:lnTo>
                  <a:lnTo>
                    <a:pt x="398" y="20"/>
                  </a:lnTo>
                  <a:lnTo>
                    <a:pt x="401" y="20"/>
                  </a:lnTo>
                  <a:lnTo>
                    <a:pt x="403" y="20"/>
                  </a:lnTo>
                  <a:lnTo>
                    <a:pt x="406" y="20"/>
                  </a:lnTo>
                  <a:lnTo>
                    <a:pt x="412" y="19"/>
                  </a:lnTo>
                  <a:lnTo>
                    <a:pt x="416" y="17"/>
                  </a:lnTo>
                  <a:lnTo>
                    <a:pt x="417" y="17"/>
                  </a:lnTo>
                  <a:lnTo>
                    <a:pt x="418" y="17"/>
                  </a:lnTo>
                  <a:lnTo>
                    <a:pt x="420" y="19"/>
                  </a:lnTo>
                  <a:lnTo>
                    <a:pt x="421" y="19"/>
                  </a:lnTo>
                  <a:lnTo>
                    <a:pt x="424" y="22"/>
                  </a:lnTo>
                  <a:lnTo>
                    <a:pt x="425" y="23"/>
                  </a:lnTo>
                  <a:lnTo>
                    <a:pt x="426" y="27"/>
                  </a:lnTo>
                  <a:lnTo>
                    <a:pt x="429" y="31"/>
                  </a:lnTo>
                  <a:lnTo>
                    <a:pt x="431" y="35"/>
                  </a:lnTo>
                  <a:lnTo>
                    <a:pt x="432" y="39"/>
                  </a:lnTo>
                  <a:lnTo>
                    <a:pt x="433" y="45"/>
                  </a:lnTo>
                  <a:lnTo>
                    <a:pt x="435" y="49"/>
                  </a:lnTo>
                  <a:lnTo>
                    <a:pt x="436" y="59"/>
                  </a:lnTo>
                  <a:lnTo>
                    <a:pt x="436" y="69"/>
                  </a:lnTo>
                  <a:lnTo>
                    <a:pt x="436" y="77"/>
                  </a:lnTo>
                  <a:lnTo>
                    <a:pt x="436" y="84"/>
                  </a:lnTo>
                  <a:lnTo>
                    <a:pt x="436" y="88"/>
                  </a:lnTo>
                  <a:lnTo>
                    <a:pt x="436" y="89"/>
                  </a:lnTo>
                  <a:lnTo>
                    <a:pt x="436" y="91"/>
                  </a:lnTo>
                  <a:lnTo>
                    <a:pt x="439" y="93"/>
                  </a:lnTo>
                  <a:lnTo>
                    <a:pt x="440" y="96"/>
                  </a:lnTo>
                  <a:lnTo>
                    <a:pt x="443" y="99"/>
                  </a:lnTo>
                  <a:lnTo>
                    <a:pt x="445" y="100"/>
                  </a:lnTo>
                  <a:lnTo>
                    <a:pt x="448" y="103"/>
                  </a:lnTo>
                  <a:lnTo>
                    <a:pt x="451" y="104"/>
                  </a:lnTo>
                  <a:lnTo>
                    <a:pt x="455" y="106"/>
                  </a:lnTo>
                  <a:lnTo>
                    <a:pt x="459" y="107"/>
                  </a:lnTo>
                  <a:lnTo>
                    <a:pt x="464" y="107"/>
                  </a:lnTo>
                  <a:lnTo>
                    <a:pt x="471" y="107"/>
                  </a:lnTo>
                  <a:lnTo>
                    <a:pt x="477" y="107"/>
                  </a:lnTo>
                  <a:lnTo>
                    <a:pt x="481" y="107"/>
                  </a:lnTo>
                  <a:lnTo>
                    <a:pt x="483" y="106"/>
                  </a:lnTo>
                  <a:lnTo>
                    <a:pt x="487" y="104"/>
                  </a:lnTo>
                  <a:lnTo>
                    <a:pt x="492" y="103"/>
                  </a:lnTo>
                  <a:lnTo>
                    <a:pt x="498" y="100"/>
                  </a:lnTo>
                  <a:lnTo>
                    <a:pt x="506" y="96"/>
                  </a:lnTo>
                  <a:lnTo>
                    <a:pt x="513" y="93"/>
                  </a:lnTo>
                  <a:lnTo>
                    <a:pt x="519" y="89"/>
                  </a:lnTo>
                  <a:lnTo>
                    <a:pt x="531" y="83"/>
                  </a:lnTo>
                  <a:lnTo>
                    <a:pt x="543" y="77"/>
                  </a:lnTo>
                  <a:lnTo>
                    <a:pt x="548" y="74"/>
                  </a:lnTo>
                  <a:lnTo>
                    <a:pt x="554" y="72"/>
                  </a:lnTo>
                  <a:lnTo>
                    <a:pt x="559" y="70"/>
                  </a:lnTo>
                  <a:lnTo>
                    <a:pt x="565" y="69"/>
                  </a:lnTo>
                  <a:lnTo>
                    <a:pt x="570" y="68"/>
                  </a:lnTo>
                  <a:lnTo>
                    <a:pt x="576" y="66"/>
                  </a:lnTo>
                  <a:lnTo>
                    <a:pt x="582" y="66"/>
                  </a:lnTo>
                  <a:lnTo>
                    <a:pt x="589" y="66"/>
                  </a:lnTo>
                  <a:lnTo>
                    <a:pt x="595" y="68"/>
                  </a:lnTo>
                  <a:lnTo>
                    <a:pt x="600" y="68"/>
                  </a:lnTo>
                  <a:lnTo>
                    <a:pt x="607" y="69"/>
                  </a:lnTo>
                  <a:lnTo>
                    <a:pt x="611" y="70"/>
                  </a:lnTo>
                  <a:lnTo>
                    <a:pt x="616" y="72"/>
                  </a:lnTo>
                  <a:lnTo>
                    <a:pt x="620" y="73"/>
                  </a:lnTo>
                  <a:lnTo>
                    <a:pt x="623" y="74"/>
                  </a:lnTo>
                  <a:lnTo>
                    <a:pt x="626" y="77"/>
                  </a:lnTo>
                  <a:lnTo>
                    <a:pt x="628" y="78"/>
                  </a:lnTo>
                  <a:lnTo>
                    <a:pt x="630" y="81"/>
                  </a:lnTo>
                  <a:lnTo>
                    <a:pt x="631" y="83"/>
                  </a:lnTo>
                  <a:lnTo>
                    <a:pt x="631" y="85"/>
                  </a:lnTo>
                  <a:lnTo>
                    <a:pt x="631" y="88"/>
                  </a:lnTo>
                  <a:lnTo>
                    <a:pt x="631" y="91"/>
                  </a:lnTo>
                  <a:lnTo>
                    <a:pt x="628" y="93"/>
                  </a:lnTo>
                  <a:lnTo>
                    <a:pt x="627" y="96"/>
                  </a:lnTo>
                  <a:lnTo>
                    <a:pt x="620" y="103"/>
                  </a:lnTo>
                  <a:lnTo>
                    <a:pt x="614" y="110"/>
                  </a:lnTo>
                  <a:lnTo>
                    <a:pt x="605" y="118"/>
                  </a:lnTo>
                  <a:lnTo>
                    <a:pt x="597" y="125"/>
                  </a:lnTo>
                  <a:lnTo>
                    <a:pt x="592" y="129"/>
                  </a:lnTo>
                  <a:lnTo>
                    <a:pt x="586" y="133"/>
                  </a:lnTo>
                  <a:lnTo>
                    <a:pt x="582" y="135"/>
                  </a:lnTo>
                  <a:lnTo>
                    <a:pt x="577" y="139"/>
                  </a:lnTo>
                  <a:lnTo>
                    <a:pt x="572" y="142"/>
                  </a:lnTo>
                  <a:lnTo>
                    <a:pt x="565" y="145"/>
                  </a:lnTo>
                  <a:lnTo>
                    <a:pt x="559" y="148"/>
                  </a:lnTo>
                  <a:lnTo>
                    <a:pt x="554" y="149"/>
                  </a:lnTo>
                  <a:lnTo>
                    <a:pt x="547" y="152"/>
                  </a:lnTo>
                  <a:lnTo>
                    <a:pt x="542" y="154"/>
                  </a:lnTo>
                  <a:lnTo>
                    <a:pt x="535" y="157"/>
                  </a:lnTo>
                  <a:lnTo>
                    <a:pt x="528" y="160"/>
                  </a:lnTo>
                  <a:lnTo>
                    <a:pt x="515" y="168"/>
                  </a:lnTo>
                  <a:lnTo>
                    <a:pt x="500" y="175"/>
                  </a:lnTo>
                  <a:lnTo>
                    <a:pt x="492" y="179"/>
                  </a:lnTo>
                  <a:lnTo>
                    <a:pt x="485" y="181"/>
                  </a:lnTo>
                  <a:lnTo>
                    <a:pt x="478" y="184"/>
                  </a:lnTo>
                  <a:lnTo>
                    <a:pt x="470" y="187"/>
                  </a:lnTo>
                  <a:lnTo>
                    <a:pt x="463" y="188"/>
                  </a:lnTo>
                  <a:lnTo>
                    <a:pt x="456" y="190"/>
                  </a:lnTo>
                  <a:lnTo>
                    <a:pt x="452" y="190"/>
                  </a:lnTo>
                  <a:lnTo>
                    <a:pt x="450" y="190"/>
                  </a:lnTo>
                  <a:lnTo>
                    <a:pt x="445" y="190"/>
                  </a:lnTo>
                  <a:lnTo>
                    <a:pt x="443" y="188"/>
                  </a:lnTo>
                  <a:lnTo>
                    <a:pt x="436" y="187"/>
                  </a:lnTo>
                  <a:lnTo>
                    <a:pt x="431" y="186"/>
                  </a:lnTo>
                  <a:lnTo>
                    <a:pt x="424" y="184"/>
                  </a:lnTo>
                  <a:lnTo>
                    <a:pt x="418" y="183"/>
                  </a:lnTo>
                  <a:lnTo>
                    <a:pt x="409" y="179"/>
                  </a:lnTo>
                  <a:lnTo>
                    <a:pt x="398" y="176"/>
                  </a:lnTo>
                  <a:lnTo>
                    <a:pt x="394" y="175"/>
                  </a:lnTo>
                  <a:lnTo>
                    <a:pt x="389" y="172"/>
                  </a:lnTo>
                  <a:lnTo>
                    <a:pt x="384" y="172"/>
                  </a:lnTo>
                  <a:lnTo>
                    <a:pt x="380" y="171"/>
                  </a:lnTo>
                  <a:lnTo>
                    <a:pt x="376" y="171"/>
                  </a:lnTo>
                  <a:lnTo>
                    <a:pt x="372" y="171"/>
                  </a:lnTo>
                  <a:lnTo>
                    <a:pt x="367" y="171"/>
                  </a:lnTo>
                  <a:lnTo>
                    <a:pt x="363" y="172"/>
                  </a:lnTo>
                  <a:lnTo>
                    <a:pt x="357" y="173"/>
                  </a:lnTo>
                  <a:lnTo>
                    <a:pt x="352" y="176"/>
                  </a:lnTo>
                  <a:lnTo>
                    <a:pt x="345" y="179"/>
                  </a:lnTo>
                  <a:lnTo>
                    <a:pt x="338" y="183"/>
                  </a:lnTo>
                  <a:lnTo>
                    <a:pt x="325" y="190"/>
                  </a:lnTo>
                  <a:lnTo>
                    <a:pt x="310" y="198"/>
                  </a:lnTo>
                  <a:lnTo>
                    <a:pt x="296" y="206"/>
                  </a:lnTo>
                  <a:lnTo>
                    <a:pt x="286" y="213"/>
                  </a:lnTo>
                  <a:lnTo>
                    <a:pt x="279" y="217"/>
                  </a:lnTo>
                  <a:lnTo>
                    <a:pt x="276" y="218"/>
                  </a:lnTo>
                  <a:lnTo>
                    <a:pt x="273" y="219"/>
                  </a:lnTo>
                  <a:lnTo>
                    <a:pt x="268" y="222"/>
                  </a:lnTo>
                  <a:lnTo>
                    <a:pt x="260" y="226"/>
                  </a:lnTo>
                  <a:lnTo>
                    <a:pt x="249" y="230"/>
                  </a:lnTo>
                  <a:lnTo>
                    <a:pt x="238" y="236"/>
                  </a:lnTo>
                  <a:lnTo>
                    <a:pt x="226" y="240"/>
                  </a:lnTo>
                  <a:lnTo>
                    <a:pt x="219" y="241"/>
                  </a:lnTo>
                  <a:lnTo>
                    <a:pt x="214" y="242"/>
                  </a:lnTo>
                  <a:lnTo>
                    <a:pt x="208" y="244"/>
                  </a:lnTo>
                  <a:lnTo>
                    <a:pt x="203" y="245"/>
                  </a:lnTo>
                  <a:lnTo>
                    <a:pt x="192" y="247"/>
                  </a:lnTo>
                  <a:lnTo>
                    <a:pt x="180" y="249"/>
                  </a:lnTo>
                  <a:lnTo>
                    <a:pt x="174" y="251"/>
                  </a:lnTo>
                  <a:lnTo>
                    <a:pt x="169" y="252"/>
                  </a:lnTo>
                  <a:lnTo>
                    <a:pt x="164" y="253"/>
                  </a:lnTo>
                  <a:lnTo>
                    <a:pt x="159" y="253"/>
                  </a:lnTo>
                  <a:lnTo>
                    <a:pt x="154" y="253"/>
                  </a:lnTo>
                  <a:lnTo>
                    <a:pt x="150" y="253"/>
                  </a:lnTo>
                  <a:lnTo>
                    <a:pt x="149" y="253"/>
                  </a:lnTo>
                  <a:lnTo>
                    <a:pt x="146" y="252"/>
                  </a:lnTo>
                  <a:lnTo>
                    <a:pt x="145" y="252"/>
                  </a:lnTo>
                  <a:lnTo>
                    <a:pt x="143" y="251"/>
                  </a:lnTo>
                  <a:lnTo>
                    <a:pt x="142" y="249"/>
                  </a:lnTo>
                  <a:lnTo>
                    <a:pt x="141" y="248"/>
                  </a:lnTo>
                  <a:lnTo>
                    <a:pt x="139" y="247"/>
                  </a:lnTo>
                  <a:lnTo>
                    <a:pt x="138" y="245"/>
                  </a:lnTo>
                  <a:lnTo>
                    <a:pt x="138" y="242"/>
                  </a:lnTo>
                  <a:lnTo>
                    <a:pt x="136" y="241"/>
                  </a:lnTo>
                  <a:lnTo>
                    <a:pt x="136" y="237"/>
                  </a:lnTo>
                  <a:lnTo>
                    <a:pt x="136" y="234"/>
                  </a:lnTo>
                  <a:lnTo>
                    <a:pt x="136" y="229"/>
                  </a:lnTo>
                  <a:lnTo>
                    <a:pt x="136" y="224"/>
                  </a:lnTo>
                  <a:lnTo>
                    <a:pt x="138" y="217"/>
                  </a:lnTo>
                  <a:lnTo>
                    <a:pt x="138" y="211"/>
                  </a:lnTo>
                  <a:lnTo>
                    <a:pt x="139" y="206"/>
                  </a:lnTo>
                  <a:lnTo>
                    <a:pt x="141" y="202"/>
                  </a:lnTo>
                  <a:lnTo>
                    <a:pt x="141" y="196"/>
                  </a:lnTo>
                  <a:lnTo>
                    <a:pt x="143" y="192"/>
                  </a:lnTo>
                  <a:lnTo>
                    <a:pt x="145" y="188"/>
                  </a:lnTo>
                  <a:lnTo>
                    <a:pt x="147" y="184"/>
                  </a:lnTo>
                  <a:lnTo>
                    <a:pt x="150" y="181"/>
                  </a:lnTo>
                  <a:lnTo>
                    <a:pt x="153" y="179"/>
                  </a:lnTo>
                  <a:lnTo>
                    <a:pt x="155" y="176"/>
                  </a:lnTo>
                  <a:lnTo>
                    <a:pt x="159" y="175"/>
                  </a:lnTo>
                  <a:lnTo>
                    <a:pt x="164" y="173"/>
                  </a:lnTo>
                  <a:lnTo>
                    <a:pt x="168" y="172"/>
                  </a:lnTo>
                  <a:lnTo>
                    <a:pt x="176" y="172"/>
                  </a:lnTo>
                  <a:lnTo>
                    <a:pt x="180" y="172"/>
                  </a:lnTo>
                  <a:lnTo>
                    <a:pt x="184" y="172"/>
                  </a:lnTo>
                  <a:lnTo>
                    <a:pt x="188" y="172"/>
                  </a:lnTo>
                  <a:lnTo>
                    <a:pt x="192" y="172"/>
                  </a:lnTo>
                  <a:lnTo>
                    <a:pt x="199" y="172"/>
                  </a:lnTo>
                  <a:lnTo>
                    <a:pt x="208" y="169"/>
                  </a:lnTo>
                  <a:lnTo>
                    <a:pt x="223" y="165"/>
                  </a:lnTo>
                  <a:lnTo>
                    <a:pt x="239" y="160"/>
                  </a:lnTo>
                  <a:lnTo>
                    <a:pt x="257" y="156"/>
                  </a:lnTo>
                  <a:lnTo>
                    <a:pt x="272" y="150"/>
                  </a:lnTo>
                  <a:lnTo>
                    <a:pt x="286" y="146"/>
                  </a:lnTo>
                  <a:lnTo>
                    <a:pt x="298" y="142"/>
                  </a:lnTo>
                  <a:lnTo>
                    <a:pt x="306" y="138"/>
                  </a:lnTo>
                  <a:lnTo>
                    <a:pt x="311" y="137"/>
                  </a:lnTo>
                  <a:lnTo>
                    <a:pt x="314" y="135"/>
                  </a:lnTo>
                  <a:lnTo>
                    <a:pt x="325" y="112"/>
                  </a:lnTo>
                  <a:lnTo>
                    <a:pt x="325" y="112"/>
                  </a:lnTo>
                  <a:close/>
                  <a:moveTo>
                    <a:pt x="261" y="271"/>
                  </a:moveTo>
                  <a:lnTo>
                    <a:pt x="258" y="275"/>
                  </a:lnTo>
                  <a:lnTo>
                    <a:pt x="248" y="286"/>
                  </a:lnTo>
                  <a:lnTo>
                    <a:pt x="239" y="294"/>
                  </a:lnTo>
                  <a:lnTo>
                    <a:pt x="231" y="302"/>
                  </a:lnTo>
                  <a:lnTo>
                    <a:pt x="220" y="310"/>
                  </a:lnTo>
                  <a:lnTo>
                    <a:pt x="210" y="321"/>
                  </a:lnTo>
                  <a:lnTo>
                    <a:pt x="199" y="329"/>
                  </a:lnTo>
                  <a:lnTo>
                    <a:pt x="189" y="337"/>
                  </a:lnTo>
                  <a:lnTo>
                    <a:pt x="180" y="343"/>
                  </a:lnTo>
                  <a:lnTo>
                    <a:pt x="173" y="348"/>
                  </a:lnTo>
                  <a:lnTo>
                    <a:pt x="170" y="351"/>
                  </a:lnTo>
                  <a:lnTo>
                    <a:pt x="166" y="355"/>
                  </a:lnTo>
                  <a:lnTo>
                    <a:pt x="164" y="358"/>
                  </a:lnTo>
                  <a:lnTo>
                    <a:pt x="161" y="360"/>
                  </a:lnTo>
                  <a:lnTo>
                    <a:pt x="158" y="364"/>
                  </a:lnTo>
                  <a:lnTo>
                    <a:pt x="155" y="367"/>
                  </a:lnTo>
                  <a:lnTo>
                    <a:pt x="153" y="373"/>
                  </a:lnTo>
                  <a:lnTo>
                    <a:pt x="150" y="377"/>
                  </a:lnTo>
                  <a:lnTo>
                    <a:pt x="149" y="381"/>
                  </a:lnTo>
                  <a:lnTo>
                    <a:pt x="146" y="386"/>
                  </a:lnTo>
                  <a:lnTo>
                    <a:pt x="145" y="390"/>
                  </a:lnTo>
                  <a:lnTo>
                    <a:pt x="143" y="393"/>
                  </a:lnTo>
                  <a:lnTo>
                    <a:pt x="143" y="397"/>
                  </a:lnTo>
                  <a:lnTo>
                    <a:pt x="143" y="400"/>
                  </a:lnTo>
                  <a:lnTo>
                    <a:pt x="143" y="402"/>
                  </a:lnTo>
                  <a:lnTo>
                    <a:pt x="145" y="405"/>
                  </a:lnTo>
                  <a:lnTo>
                    <a:pt x="146" y="406"/>
                  </a:lnTo>
                  <a:lnTo>
                    <a:pt x="149" y="409"/>
                  </a:lnTo>
                  <a:lnTo>
                    <a:pt x="151" y="409"/>
                  </a:lnTo>
                  <a:lnTo>
                    <a:pt x="154" y="411"/>
                  </a:lnTo>
                  <a:lnTo>
                    <a:pt x="158" y="412"/>
                  </a:lnTo>
                  <a:lnTo>
                    <a:pt x="162" y="412"/>
                  </a:lnTo>
                  <a:lnTo>
                    <a:pt x="166" y="413"/>
                  </a:lnTo>
                  <a:lnTo>
                    <a:pt x="172" y="413"/>
                  </a:lnTo>
                  <a:lnTo>
                    <a:pt x="176" y="413"/>
                  </a:lnTo>
                  <a:lnTo>
                    <a:pt x="181" y="412"/>
                  </a:lnTo>
                  <a:lnTo>
                    <a:pt x="187" y="412"/>
                  </a:lnTo>
                  <a:lnTo>
                    <a:pt x="192" y="411"/>
                  </a:lnTo>
                  <a:lnTo>
                    <a:pt x="196" y="409"/>
                  </a:lnTo>
                  <a:lnTo>
                    <a:pt x="202" y="408"/>
                  </a:lnTo>
                  <a:lnTo>
                    <a:pt x="206" y="406"/>
                  </a:lnTo>
                  <a:lnTo>
                    <a:pt x="211" y="404"/>
                  </a:lnTo>
                  <a:lnTo>
                    <a:pt x="222" y="400"/>
                  </a:lnTo>
                  <a:lnTo>
                    <a:pt x="234" y="396"/>
                  </a:lnTo>
                  <a:lnTo>
                    <a:pt x="248" y="389"/>
                  </a:lnTo>
                  <a:lnTo>
                    <a:pt x="261" y="383"/>
                  </a:lnTo>
                  <a:lnTo>
                    <a:pt x="276" y="378"/>
                  </a:lnTo>
                  <a:lnTo>
                    <a:pt x="290" y="373"/>
                  </a:lnTo>
                  <a:lnTo>
                    <a:pt x="300" y="369"/>
                  </a:lnTo>
                  <a:lnTo>
                    <a:pt x="311" y="364"/>
                  </a:lnTo>
                  <a:lnTo>
                    <a:pt x="321" y="360"/>
                  </a:lnTo>
                  <a:lnTo>
                    <a:pt x="330" y="356"/>
                  </a:lnTo>
                  <a:lnTo>
                    <a:pt x="341" y="352"/>
                  </a:lnTo>
                  <a:lnTo>
                    <a:pt x="352" y="347"/>
                  </a:lnTo>
                  <a:lnTo>
                    <a:pt x="357" y="344"/>
                  </a:lnTo>
                  <a:lnTo>
                    <a:pt x="363" y="343"/>
                  </a:lnTo>
                  <a:lnTo>
                    <a:pt x="367" y="341"/>
                  </a:lnTo>
                  <a:lnTo>
                    <a:pt x="372" y="340"/>
                  </a:lnTo>
                  <a:lnTo>
                    <a:pt x="380" y="340"/>
                  </a:lnTo>
                  <a:lnTo>
                    <a:pt x="389" y="339"/>
                  </a:lnTo>
                  <a:lnTo>
                    <a:pt x="398" y="339"/>
                  </a:lnTo>
                  <a:lnTo>
                    <a:pt x="409" y="339"/>
                  </a:lnTo>
                  <a:lnTo>
                    <a:pt x="416" y="337"/>
                  </a:lnTo>
                  <a:lnTo>
                    <a:pt x="422" y="336"/>
                  </a:lnTo>
                  <a:lnTo>
                    <a:pt x="431" y="336"/>
                  </a:lnTo>
                  <a:lnTo>
                    <a:pt x="439" y="333"/>
                  </a:lnTo>
                  <a:lnTo>
                    <a:pt x="448" y="332"/>
                  </a:lnTo>
                  <a:lnTo>
                    <a:pt x="455" y="331"/>
                  </a:lnTo>
                  <a:lnTo>
                    <a:pt x="462" y="331"/>
                  </a:lnTo>
                  <a:lnTo>
                    <a:pt x="467" y="331"/>
                  </a:lnTo>
                  <a:lnTo>
                    <a:pt x="477" y="331"/>
                  </a:lnTo>
                  <a:lnTo>
                    <a:pt x="483" y="331"/>
                  </a:lnTo>
                  <a:lnTo>
                    <a:pt x="486" y="331"/>
                  </a:lnTo>
                  <a:lnTo>
                    <a:pt x="489" y="329"/>
                  </a:lnTo>
                  <a:lnTo>
                    <a:pt x="492" y="328"/>
                  </a:lnTo>
                  <a:lnTo>
                    <a:pt x="494" y="327"/>
                  </a:lnTo>
                  <a:lnTo>
                    <a:pt x="497" y="325"/>
                  </a:lnTo>
                  <a:lnTo>
                    <a:pt x="500" y="322"/>
                  </a:lnTo>
                  <a:lnTo>
                    <a:pt x="502" y="318"/>
                  </a:lnTo>
                  <a:lnTo>
                    <a:pt x="505" y="314"/>
                  </a:lnTo>
                  <a:lnTo>
                    <a:pt x="511" y="305"/>
                  </a:lnTo>
                  <a:lnTo>
                    <a:pt x="515" y="298"/>
                  </a:lnTo>
                  <a:lnTo>
                    <a:pt x="516" y="295"/>
                  </a:lnTo>
                  <a:lnTo>
                    <a:pt x="517" y="293"/>
                  </a:lnTo>
                  <a:lnTo>
                    <a:pt x="517" y="290"/>
                  </a:lnTo>
                  <a:lnTo>
                    <a:pt x="517" y="289"/>
                  </a:lnTo>
                  <a:lnTo>
                    <a:pt x="516" y="286"/>
                  </a:lnTo>
                  <a:lnTo>
                    <a:pt x="516" y="283"/>
                  </a:lnTo>
                  <a:lnTo>
                    <a:pt x="515" y="280"/>
                  </a:lnTo>
                  <a:lnTo>
                    <a:pt x="512" y="278"/>
                  </a:lnTo>
                  <a:lnTo>
                    <a:pt x="506" y="272"/>
                  </a:lnTo>
                  <a:lnTo>
                    <a:pt x="498" y="264"/>
                  </a:lnTo>
                  <a:lnTo>
                    <a:pt x="494" y="260"/>
                  </a:lnTo>
                  <a:lnTo>
                    <a:pt x="492" y="256"/>
                  </a:lnTo>
                  <a:lnTo>
                    <a:pt x="489" y="253"/>
                  </a:lnTo>
                  <a:lnTo>
                    <a:pt x="487" y="249"/>
                  </a:lnTo>
                  <a:lnTo>
                    <a:pt x="486" y="245"/>
                  </a:lnTo>
                  <a:lnTo>
                    <a:pt x="485" y="241"/>
                  </a:lnTo>
                  <a:lnTo>
                    <a:pt x="483" y="241"/>
                  </a:lnTo>
                  <a:lnTo>
                    <a:pt x="482" y="240"/>
                  </a:lnTo>
                  <a:lnTo>
                    <a:pt x="479" y="240"/>
                  </a:lnTo>
                  <a:lnTo>
                    <a:pt x="475" y="241"/>
                  </a:lnTo>
                  <a:lnTo>
                    <a:pt x="466" y="244"/>
                  </a:lnTo>
                  <a:lnTo>
                    <a:pt x="450" y="248"/>
                  </a:lnTo>
                  <a:lnTo>
                    <a:pt x="440" y="251"/>
                  </a:lnTo>
                  <a:lnTo>
                    <a:pt x="433" y="253"/>
                  </a:lnTo>
                  <a:lnTo>
                    <a:pt x="426" y="256"/>
                  </a:lnTo>
                  <a:lnTo>
                    <a:pt x="422" y="259"/>
                  </a:lnTo>
                  <a:lnTo>
                    <a:pt x="414" y="261"/>
                  </a:lnTo>
                  <a:lnTo>
                    <a:pt x="409" y="266"/>
                  </a:lnTo>
                  <a:lnTo>
                    <a:pt x="406" y="267"/>
                  </a:lnTo>
                  <a:lnTo>
                    <a:pt x="403" y="268"/>
                  </a:lnTo>
                  <a:lnTo>
                    <a:pt x="401" y="268"/>
                  </a:lnTo>
                  <a:lnTo>
                    <a:pt x="397" y="270"/>
                  </a:lnTo>
                  <a:lnTo>
                    <a:pt x="393" y="271"/>
                  </a:lnTo>
                  <a:lnTo>
                    <a:pt x="387" y="272"/>
                  </a:lnTo>
                  <a:lnTo>
                    <a:pt x="380" y="274"/>
                  </a:lnTo>
                  <a:lnTo>
                    <a:pt x="372" y="275"/>
                  </a:lnTo>
                  <a:lnTo>
                    <a:pt x="357" y="278"/>
                  </a:lnTo>
                  <a:lnTo>
                    <a:pt x="342" y="280"/>
                  </a:lnTo>
                  <a:lnTo>
                    <a:pt x="332" y="283"/>
                  </a:lnTo>
                  <a:lnTo>
                    <a:pt x="321" y="286"/>
                  </a:lnTo>
                  <a:lnTo>
                    <a:pt x="314" y="287"/>
                  </a:lnTo>
                  <a:lnTo>
                    <a:pt x="307" y="290"/>
                  </a:lnTo>
                  <a:lnTo>
                    <a:pt x="305" y="290"/>
                  </a:lnTo>
                  <a:lnTo>
                    <a:pt x="303" y="291"/>
                  </a:lnTo>
                  <a:lnTo>
                    <a:pt x="286" y="268"/>
                  </a:lnTo>
                  <a:lnTo>
                    <a:pt x="261" y="271"/>
                  </a:lnTo>
                  <a:lnTo>
                    <a:pt x="261" y="271"/>
                  </a:lnTo>
                  <a:close/>
                  <a:moveTo>
                    <a:pt x="223" y="439"/>
                  </a:moveTo>
                  <a:lnTo>
                    <a:pt x="227" y="440"/>
                  </a:lnTo>
                  <a:lnTo>
                    <a:pt x="233" y="442"/>
                  </a:lnTo>
                  <a:lnTo>
                    <a:pt x="238" y="444"/>
                  </a:lnTo>
                  <a:lnTo>
                    <a:pt x="244" y="447"/>
                  </a:lnTo>
                  <a:lnTo>
                    <a:pt x="254" y="454"/>
                  </a:lnTo>
                  <a:lnTo>
                    <a:pt x="267" y="461"/>
                  </a:lnTo>
                  <a:lnTo>
                    <a:pt x="276" y="467"/>
                  </a:lnTo>
                  <a:lnTo>
                    <a:pt x="284" y="473"/>
                  </a:lnTo>
                  <a:lnTo>
                    <a:pt x="291" y="477"/>
                  </a:lnTo>
                  <a:lnTo>
                    <a:pt x="294" y="478"/>
                  </a:lnTo>
                  <a:lnTo>
                    <a:pt x="294" y="480"/>
                  </a:lnTo>
                  <a:lnTo>
                    <a:pt x="295" y="481"/>
                  </a:lnTo>
                  <a:lnTo>
                    <a:pt x="296" y="481"/>
                  </a:lnTo>
                  <a:lnTo>
                    <a:pt x="298" y="481"/>
                  </a:lnTo>
                  <a:lnTo>
                    <a:pt x="299" y="481"/>
                  </a:lnTo>
                  <a:lnTo>
                    <a:pt x="302" y="481"/>
                  </a:lnTo>
                  <a:lnTo>
                    <a:pt x="303" y="481"/>
                  </a:lnTo>
                  <a:lnTo>
                    <a:pt x="306" y="480"/>
                  </a:lnTo>
                  <a:lnTo>
                    <a:pt x="309" y="478"/>
                  </a:lnTo>
                  <a:lnTo>
                    <a:pt x="313" y="477"/>
                  </a:lnTo>
                  <a:lnTo>
                    <a:pt x="315" y="473"/>
                  </a:lnTo>
                  <a:lnTo>
                    <a:pt x="319" y="470"/>
                  </a:lnTo>
                  <a:lnTo>
                    <a:pt x="323" y="465"/>
                  </a:lnTo>
                  <a:lnTo>
                    <a:pt x="328" y="459"/>
                  </a:lnTo>
                  <a:lnTo>
                    <a:pt x="332" y="454"/>
                  </a:lnTo>
                  <a:lnTo>
                    <a:pt x="336" y="449"/>
                  </a:lnTo>
                  <a:lnTo>
                    <a:pt x="338" y="443"/>
                  </a:lnTo>
                  <a:lnTo>
                    <a:pt x="341" y="438"/>
                  </a:lnTo>
                  <a:lnTo>
                    <a:pt x="344" y="431"/>
                  </a:lnTo>
                  <a:lnTo>
                    <a:pt x="347" y="425"/>
                  </a:lnTo>
                  <a:lnTo>
                    <a:pt x="349" y="424"/>
                  </a:lnTo>
                  <a:lnTo>
                    <a:pt x="351" y="423"/>
                  </a:lnTo>
                  <a:lnTo>
                    <a:pt x="352" y="421"/>
                  </a:lnTo>
                  <a:lnTo>
                    <a:pt x="355" y="421"/>
                  </a:lnTo>
                  <a:lnTo>
                    <a:pt x="357" y="421"/>
                  </a:lnTo>
                  <a:lnTo>
                    <a:pt x="361" y="423"/>
                  </a:lnTo>
                  <a:lnTo>
                    <a:pt x="364" y="424"/>
                  </a:lnTo>
                  <a:lnTo>
                    <a:pt x="370" y="425"/>
                  </a:lnTo>
                  <a:lnTo>
                    <a:pt x="375" y="430"/>
                  </a:lnTo>
                  <a:lnTo>
                    <a:pt x="380" y="432"/>
                  </a:lnTo>
                  <a:lnTo>
                    <a:pt x="387" y="436"/>
                  </a:lnTo>
                  <a:lnTo>
                    <a:pt x="394" y="442"/>
                  </a:lnTo>
                  <a:lnTo>
                    <a:pt x="408" y="453"/>
                  </a:lnTo>
                  <a:lnTo>
                    <a:pt x="420" y="462"/>
                  </a:lnTo>
                  <a:lnTo>
                    <a:pt x="432" y="473"/>
                  </a:lnTo>
                  <a:lnTo>
                    <a:pt x="441" y="481"/>
                  </a:lnTo>
                  <a:lnTo>
                    <a:pt x="447" y="486"/>
                  </a:lnTo>
                  <a:lnTo>
                    <a:pt x="450" y="489"/>
                  </a:lnTo>
                  <a:lnTo>
                    <a:pt x="394" y="556"/>
                  </a:lnTo>
                  <a:lnTo>
                    <a:pt x="398" y="602"/>
                  </a:lnTo>
                  <a:lnTo>
                    <a:pt x="402" y="606"/>
                  </a:lnTo>
                  <a:lnTo>
                    <a:pt x="414" y="619"/>
                  </a:lnTo>
                  <a:lnTo>
                    <a:pt x="431" y="640"/>
                  </a:lnTo>
                  <a:lnTo>
                    <a:pt x="451" y="663"/>
                  </a:lnTo>
                  <a:lnTo>
                    <a:pt x="473" y="687"/>
                  </a:lnTo>
                  <a:lnTo>
                    <a:pt x="492" y="711"/>
                  </a:lnTo>
                  <a:lnTo>
                    <a:pt x="500" y="722"/>
                  </a:lnTo>
                  <a:lnTo>
                    <a:pt x="506" y="732"/>
                  </a:lnTo>
                  <a:lnTo>
                    <a:pt x="512" y="740"/>
                  </a:lnTo>
                  <a:lnTo>
                    <a:pt x="516" y="747"/>
                  </a:lnTo>
                  <a:lnTo>
                    <a:pt x="519" y="752"/>
                  </a:lnTo>
                  <a:lnTo>
                    <a:pt x="521" y="756"/>
                  </a:lnTo>
                  <a:lnTo>
                    <a:pt x="524" y="762"/>
                  </a:lnTo>
                  <a:lnTo>
                    <a:pt x="528" y="766"/>
                  </a:lnTo>
                  <a:lnTo>
                    <a:pt x="531" y="770"/>
                  </a:lnTo>
                  <a:lnTo>
                    <a:pt x="535" y="772"/>
                  </a:lnTo>
                  <a:lnTo>
                    <a:pt x="539" y="777"/>
                  </a:lnTo>
                  <a:lnTo>
                    <a:pt x="543" y="779"/>
                  </a:lnTo>
                  <a:lnTo>
                    <a:pt x="547" y="782"/>
                  </a:lnTo>
                  <a:lnTo>
                    <a:pt x="553" y="785"/>
                  </a:lnTo>
                  <a:lnTo>
                    <a:pt x="557" y="786"/>
                  </a:lnTo>
                  <a:lnTo>
                    <a:pt x="562" y="789"/>
                  </a:lnTo>
                  <a:lnTo>
                    <a:pt x="566" y="790"/>
                  </a:lnTo>
                  <a:lnTo>
                    <a:pt x="572" y="790"/>
                  </a:lnTo>
                  <a:lnTo>
                    <a:pt x="577" y="791"/>
                  </a:lnTo>
                  <a:lnTo>
                    <a:pt x="581" y="793"/>
                  </a:lnTo>
                  <a:lnTo>
                    <a:pt x="595" y="794"/>
                  </a:lnTo>
                  <a:lnTo>
                    <a:pt x="609" y="798"/>
                  </a:lnTo>
                  <a:lnTo>
                    <a:pt x="626" y="801"/>
                  </a:lnTo>
                  <a:lnTo>
                    <a:pt x="643" y="805"/>
                  </a:lnTo>
                  <a:lnTo>
                    <a:pt x="658" y="809"/>
                  </a:lnTo>
                  <a:lnTo>
                    <a:pt x="670" y="813"/>
                  </a:lnTo>
                  <a:lnTo>
                    <a:pt x="680" y="815"/>
                  </a:lnTo>
                  <a:lnTo>
                    <a:pt x="683" y="816"/>
                  </a:lnTo>
                  <a:lnTo>
                    <a:pt x="680" y="819"/>
                  </a:lnTo>
                  <a:lnTo>
                    <a:pt x="675" y="824"/>
                  </a:lnTo>
                  <a:lnTo>
                    <a:pt x="670" y="828"/>
                  </a:lnTo>
                  <a:lnTo>
                    <a:pt x="665" y="833"/>
                  </a:lnTo>
                  <a:lnTo>
                    <a:pt x="658" y="838"/>
                  </a:lnTo>
                  <a:lnTo>
                    <a:pt x="651" y="843"/>
                  </a:lnTo>
                  <a:lnTo>
                    <a:pt x="643" y="848"/>
                  </a:lnTo>
                  <a:lnTo>
                    <a:pt x="634" y="854"/>
                  </a:lnTo>
                  <a:lnTo>
                    <a:pt x="626" y="859"/>
                  </a:lnTo>
                  <a:lnTo>
                    <a:pt x="615" y="865"/>
                  </a:lnTo>
                  <a:lnTo>
                    <a:pt x="609" y="867"/>
                  </a:lnTo>
                  <a:lnTo>
                    <a:pt x="604" y="869"/>
                  </a:lnTo>
                  <a:lnTo>
                    <a:pt x="599" y="871"/>
                  </a:lnTo>
                  <a:lnTo>
                    <a:pt x="592" y="873"/>
                  </a:lnTo>
                  <a:lnTo>
                    <a:pt x="586" y="874"/>
                  </a:lnTo>
                  <a:lnTo>
                    <a:pt x="581" y="876"/>
                  </a:lnTo>
                  <a:lnTo>
                    <a:pt x="574" y="877"/>
                  </a:lnTo>
                  <a:lnTo>
                    <a:pt x="567" y="878"/>
                  </a:lnTo>
                  <a:lnTo>
                    <a:pt x="544" y="882"/>
                  </a:lnTo>
                  <a:lnTo>
                    <a:pt x="527" y="885"/>
                  </a:lnTo>
                  <a:lnTo>
                    <a:pt x="520" y="886"/>
                  </a:lnTo>
                  <a:lnTo>
                    <a:pt x="513" y="886"/>
                  </a:lnTo>
                  <a:lnTo>
                    <a:pt x="508" y="888"/>
                  </a:lnTo>
                  <a:lnTo>
                    <a:pt x="502" y="888"/>
                  </a:lnTo>
                  <a:lnTo>
                    <a:pt x="498" y="886"/>
                  </a:lnTo>
                  <a:lnTo>
                    <a:pt x="494" y="886"/>
                  </a:lnTo>
                  <a:lnTo>
                    <a:pt x="490" y="885"/>
                  </a:lnTo>
                  <a:lnTo>
                    <a:pt x="486" y="882"/>
                  </a:lnTo>
                  <a:lnTo>
                    <a:pt x="482" y="880"/>
                  </a:lnTo>
                  <a:lnTo>
                    <a:pt x="477" y="877"/>
                  </a:lnTo>
                  <a:lnTo>
                    <a:pt x="473" y="873"/>
                  </a:lnTo>
                  <a:lnTo>
                    <a:pt x="467" y="869"/>
                  </a:lnTo>
                  <a:lnTo>
                    <a:pt x="462" y="863"/>
                  </a:lnTo>
                  <a:lnTo>
                    <a:pt x="455" y="858"/>
                  </a:lnTo>
                  <a:lnTo>
                    <a:pt x="450" y="852"/>
                  </a:lnTo>
                  <a:lnTo>
                    <a:pt x="445" y="847"/>
                  </a:lnTo>
                  <a:lnTo>
                    <a:pt x="440" y="840"/>
                  </a:lnTo>
                  <a:lnTo>
                    <a:pt x="435" y="835"/>
                  </a:lnTo>
                  <a:lnTo>
                    <a:pt x="431" y="828"/>
                  </a:lnTo>
                  <a:lnTo>
                    <a:pt x="425" y="821"/>
                  </a:lnTo>
                  <a:lnTo>
                    <a:pt x="421" y="815"/>
                  </a:lnTo>
                  <a:lnTo>
                    <a:pt x="417" y="809"/>
                  </a:lnTo>
                  <a:lnTo>
                    <a:pt x="413" y="802"/>
                  </a:lnTo>
                  <a:lnTo>
                    <a:pt x="409" y="796"/>
                  </a:lnTo>
                  <a:lnTo>
                    <a:pt x="403" y="782"/>
                  </a:lnTo>
                  <a:lnTo>
                    <a:pt x="398" y="770"/>
                  </a:lnTo>
                  <a:lnTo>
                    <a:pt x="395" y="763"/>
                  </a:lnTo>
                  <a:lnTo>
                    <a:pt x="391" y="758"/>
                  </a:lnTo>
                  <a:lnTo>
                    <a:pt x="389" y="752"/>
                  </a:lnTo>
                  <a:lnTo>
                    <a:pt x="384" y="747"/>
                  </a:lnTo>
                  <a:lnTo>
                    <a:pt x="378" y="736"/>
                  </a:lnTo>
                  <a:lnTo>
                    <a:pt x="371" y="725"/>
                  </a:lnTo>
                  <a:lnTo>
                    <a:pt x="364" y="716"/>
                  </a:lnTo>
                  <a:lnTo>
                    <a:pt x="357" y="705"/>
                  </a:lnTo>
                  <a:lnTo>
                    <a:pt x="355" y="699"/>
                  </a:lnTo>
                  <a:lnTo>
                    <a:pt x="352" y="695"/>
                  </a:lnTo>
                  <a:lnTo>
                    <a:pt x="351" y="690"/>
                  </a:lnTo>
                  <a:lnTo>
                    <a:pt x="349" y="683"/>
                  </a:lnTo>
                  <a:lnTo>
                    <a:pt x="347" y="672"/>
                  </a:lnTo>
                  <a:lnTo>
                    <a:pt x="345" y="663"/>
                  </a:lnTo>
                  <a:lnTo>
                    <a:pt x="344" y="653"/>
                  </a:lnTo>
                  <a:lnTo>
                    <a:pt x="341" y="645"/>
                  </a:lnTo>
                  <a:lnTo>
                    <a:pt x="341" y="642"/>
                  </a:lnTo>
                  <a:lnTo>
                    <a:pt x="340" y="640"/>
                  </a:lnTo>
                  <a:lnTo>
                    <a:pt x="338" y="638"/>
                  </a:lnTo>
                  <a:lnTo>
                    <a:pt x="338" y="637"/>
                  </a:lnTo>
                  <a:lnTo>
                    <a:pt x="337" y="637"/>
                  </a:lnTo>
                  <a:lnTo>
                    <a:pt x="336" y="637"/>
                  </a:lnTo>
                  <a:lnTo>
                    <a:pt x="334" y="636"/>
                  </a:lnTo>
                  <a:lnTo>
                    <a:pt x="333" y="636"/>
                  </a:lnTo>
                  <a:lnTo>
                    <a:pt x="333" y="637"/>
                  </a:lnTo>
                  <a:lnTo>
                    <a:pt x="332" y="637"/>
                  </a:lnTo>
                  <a:lnTo>
                    <a:pt x="328" y="638"/>
                  </a:lnTo>
                  <a:lnTo>
                    <a:pt x="325" y="641"/>
                  </a:lnTo>
                  <a:lnTo>
                    <a:pt x="319" y="645"/>
                  </a:lnTo>
                  <a:lnTo>
                    <a:pt x="315" y="649"/>
                  </a:lnTo>
                  <a:lnTo>
                    <a:pt x="310" y="655"/>
                  </a:lnTo>
                  <a:lnTo>
                    <a:pt x="303" y="661"/>
                  </a:lnTo>
                  <a:lnTo>
                    <a:pt x="290" y="675"/>
                  </a:lnTo>
                  <a:lnTo>
                    <a:pt x="275" y="691"/>
                  </a:lnTo>
                  <a:lnTo>
                    <a:pt x="268" y="699"/>
                  </a:lnTo>
                  <a:lnTo>
                    <a:pt x="260" y="706"/>
                  </a:lnTo>
                  <a:lnTo>
                    <a:pt x="252" y="714"/>
                  </a:lnTo>
                  <a:lnTo>
                    <a:pt x="244" y="721"/>
                  </a:lnTo>
                  <a:lnTo>
                    <a:pt x="235" y="728"/>
                  </a:lnTo>
                  <a:lnTo>
                    <a:pt x="229" y="735"/>
                  </a:lnTo>
                  <a:lnTo>
                    <a:pt x="220" y="739"/>
                  </a:lnTo>
                  <a:lnTo>
                    <a:pt x="212" y="743"/>
                  </a:lnTo>
                  <a:lnTo>
                    <a:pt x="206" y="747"/>
                  </a:lnTo>
                  <a:lnTo>
                    <a:pt x="197" y="752"/>
                  </a:lnTo>
                  <a:lnTo>
                    <a:pt x="189" y="758"/>
                  </a:lnTo>
                  <a:lnTo>
                    <a:pt x="181" y="763"/>
                  </a:lnTo>
                  <a:lnTo>
                    <a:pt x="165" y="775"/>
                  </a:lnTo>
                  <a:lnTo>
                    <a:pt x="147" y="787"/>
                  </a:lnTo>
                  <a:lnTo>
                    <a:pt x="131" y="800"/>
                  </a:lnTo>
                  <a:lnTo>
                    <a:pt x="115" y="812"/>
                  </a:lnTo>
                  <a:lnTo>
                    <a:pt x="108" y="817"/>
                  </a:lnTo>
                  <a:lnTo>
                    <a:pt x="101" y="821"/>
                  </a:lnTo>
                  <a:lnTo>
                    <a:pt x="94" y="825"/>
                  </a:lnTo>
                  <a:lnTo>
                    <a:pt x="88" y="829"/>
                  </a:lnTo>
                  <a:lnTo>
                    <a:pt x="75" y="835"/>
                  </a:lnTo>
                  <a:lnTo>
                    <a:pt x="62" y="843"/>
                  </a:lnTo>
                  <a:lnTo>
                    <a:pt x="50" y="851"/>
                  </a:lnTo>
                  <a:lnTo>
                    <a:pt x="38" y="858"/>
                  </a:lnTo>
                  <a:lnTo>
                    <a:pt x="27" y="865"/>
                  </a:lnTo>
                  <a:lnTo>
                    <a:pt x="19" y="870"/>
                  </a:lnTo>
                  <a:lnTo>
                    <a:pt x="13" y="874"/>
                  </a:lnTo>
                  <a:lnTo>
                    <a:pt x="12" y="876"/>
                  </a:lnTo>
                  <a:lnTo>
                    <a:pt x="10" y="873"/>
                  </a:lnTo>
                  <a:lnTo>
                    <a:pt x="8" y="867"/>
                  </a:lnTo>
                  <a:lnTo>
                    <a:pt x="5" y="863"/>
                  </a:lnTo>
                  <a:lnTo>
                    <a:pt x="4" y="859"/>
                  </a:lnTo>
                  <a:lnTo>
                    <a:pt x="2" y="854"/>
                  </a:lnTo>
                  <a:lnTo>
                    <a:pt x="1" y="850"/>
                  </a:lnTo>
                  <a:lnTo>
                    <a:pt x="0" y="843"/>
                  </a:lnTo>
                  <a:lnTo>
                    <a:pt x="0" y="838"/>
                  </a:lnTo>
                  <a:lnTo>
                    <a:pt x="0" y="832"/>
                  </a:lnTo>
                  <a:lnTo>
                    <a:pt x="0" y="827"/>
                  </a:lnTo>
                  <a:lnTo>
                    <a:pt x="0" y="824"/>
                  </a:lnTo>
                  <a:lnTo>
                    <a:pt x="1" y="821"/>
                  </a:lnTo>
                  <a:lnTo>
                    <a:pt x="2" y="819"/>
                  </a:lnTo>
                  <a:lnTo>
                    <a:pt x="4" y="816"/>
                  </a:lnTo>
                  <a:lnTo>
                    <a:pt x="5" y="813"/>
                  </a:lnTo>
                  <a:lnTo>
                    <a:pt x="6" y="810"/>
                  </a:lnTo>
                  <a:lnTo>
                    <a:pt x="9" y="808"/>
                  </a:lnTo>
                  <a:lnTo>
                    <a:pt x="12" y="806"/>
                  </a:lnTo>
                  <a:lnTo>
                    <a:pt x="17" y="801"/>
                  </a:lnTo>
                  <a:lnTo>
                    <a:pt x="25" y="796"/>
                  </a:lnTo>
                  <a:lnTo>
                    <a:pt x="33" y="789"/>
                  </a:lnTo>
                  <a:lnTo>
                    <a:pt x="43" y="783"/>
                  </a:lnTo>
                  <a:lnTo>
                    <a:pt x="65" y="768"/>
                  </a:lnTo>
                  <a:lnTo>
                    <a:pt x="89" y="754"/>
                  </a:lnTo>
                  <a:lnTo>
                    <a:pt x="112" y="737"/>
                  </a:lnTo>
                  <a:lnTo>
                    <a:pt x="132" y="724"/>
                  </a:lnTo>
                  <a:lnTo>
                    <a:pt x="142" y="717"/>
                  </a:lnTo>
                  <a:lnTo>
                    <a:pt x="149" y="710"/>
                  </a:lnTo>
                  <a:lnTo>
                    <a:pt x="155" y="705"/>
                  </a:lnTo>
                  <a:lnTo>
                    <a:pt x="161" y="701"/>
                  </a:lnTo>
                  <a:lnTo>
                    <a:pt x="168" y="693"/>
                  </a:lnTo>
                  <a:lnTo>
                    <a:pt x="174" y="686"/>
                  </a:lnTo>
                  <a:lnTo>
                    <a:pt x="180" y="680"/>
                  </a:lnTo>
                  <a:lnTo>
                    <a:pt x="184" y="675"/>
                  </a:lnTo>
                  <a:lnTo>
                    <a:pt x="189" y="669"/>
                  </a:lnTo>
                  <a:lnTo>
                    <a:pt x="196" y="663"/>
                  </a:lnTo>
                  <a:lnTo>
                    <a:pt x="203" y="653"/>
                  </a:lnTo>
                  <a:lnTo>
                    <a:pt x="212" y="641"/>
                  </a:lnTo>
                  <a:lnTo>
                    <a:pt x="218" y="634"/>
                  </a:lnTo>
                  <a:lnTo>
                    <a:pt x="223" y="627"/>
                  </a:lnTo>
                  <a:lnTo>
                    <a:pt x="226" y="622"/>
                  </a:lnTo>
                  <a:lnTo>
                    <a:pt x="230" y="617"/>
                  </a:lnTo>
                  <a:lnTo>
                    <a:pt x="234" y="610"/>
                  </a:lnTo>
                  <a:lnTo>
                    <a:pt x="237" y="604"/>
                  </a:lnTo>
                  <a:lnTo>
                    <a:pt x="239" y="600"/>
                  </a:lnTo>
                  <a:lnTo>
                    <a:pt x="241" y="595"/>
                  </a:lnTo>
                  <a:lnTo>
                    <a:pt x="245" y="585"/>
                  </a:lnTo>
                  <a:lnTo>
                    <a:pt x="248" y="576"/>
                  </a:lnTo>
                  <a:lnTo>
                    <a:pt x="250" y="566"/>
                  </a:lnTo>
                  <a:lnTo>
                    <a:pt x="252" y="558"/>
                  </a:lnTo>
                  <a:lnTo>
                    <a:pt x="252" y="554"/>
                  </a:lnTo>
                  <a:lnTo>
                    <a:pt x="253" y="550"/>
                  </a:lnTo>
                  <a:lnTo>
                    <a:pt x="254" y="547"/>
                  </a:lnTo>
                  <a:lnTo>
                    <a:pt x="257" y="545"/>
                  </a:lnTo>
                  <a:lnTo>
                    <a:pt x="260" y="539"/>
                  </a:lnTo>
                  <a:lnTo>
                    <a:pt x="262" y="535"/>
                  </a:lnTo>
                  <a:lnTo>
                    <a:pt x="264" y="534"/>
                  </a:lnTo>
                  <a:lnTo>
                    <a:pt x="264" y="533"/>
                  </a:lnTo>
                  <a:lnTo>
                    <a:pt x="262" y="531"/>
                  </a:lnTo>
                  <a:lnTo>
                    <a:pt x="262" y="528"/>
                  </a:lnTo>
                  <a:lnTo>
                    <a:pt x="260" y="527"/>
                  </a:lnTo>
                  <a:lnTo>
                    <a:pt x="257" y="524"/>
                  </a:lnTo>
                  <a:lnTo>
                    <a:pt x="253" y="522"/>
                  </a:lnTo>
                  <a:lnTo>
                    <a:pt x="248" y="519"/>
                  </a:lnTo>
                  <a:lnTo>
                    <a:pt x="242" y="516"/>
                  </a:lnTo>
                  <a:lnTo>
                    <a:pt x="237" y="514"/>
                  </a:lnTo>
                  <a:lnTo>
                    <a:pt x="233" y="512"/>
                  </a:lnTo>
                  <a:lnTo>
                    <a:pt x="229" y="511"/>
                  </a:lnTo>
                  <a:lnTo>
                    <a:pt x="222" y="508"/>
                  </a:lnTo>
                  <a:lnTo>
                    <a:pt x="216" y="507"/>
                  </a:lnTo>
                  <a:lnTo>
                    <a:pt x="214" y="505"/>
                  </a:lnTo>
                  <a:lnTo>
                    <a:pt x="212" y="504"/>
                  </a:lnTo>
                  <a:lnTo>
                    <a:pt x="211" y="503"/>
                  </a:lnTo>
                  <a:lnTo>
                    <a:pt x="210" y="501"/>
                  </a:lnTo>
                  <a:lnTo>
                    <a:pt x="208" y="499"/>
                  </a:lnTo>
                  <a:lnTo>
                    <a:pt x="207" y="496"/>
                  </a:lnTo>
                  <a:lnTo>
                    <a:pt x="207" y="493"/>
                  </a:lnTo>
                  <a:lnTo>
                    <a:pt x="206" y="489"/>
                  </a:lnTo>
                  <a:lnTo>
                    <a:pt x="206" y="481"/>
                  </a:lnTo>
                  <a:lnTo>
                    <a:pt x="204" y="474"/>
                  </a:lnTo>
                  <a:lnTo>
                    <a:pt x="204" y="469"/>
                  </a:lnTo>
                  <a:lnTo>
                    <a:pt x="204" y="466"/>
                  </a:lnTo>
                  <a:lnTo>
                    <a:pt x="206" y="461"/>
                  </a:lnTo>
                  <a:lnTo>
                    <a:pt x="206" y="459"/>
                  </a:lnTo>
                  <a:lnTo>
                    <a:pt x="210" y="457"/>
                  </a:lnTo>
                  <a:lnTo>
                    <a:pt x="216" y="450"/>
                  </a:lnTo>
                  <a:lnTo>
                    <a:pt x="219" y="446"/>
                  </a:lnTo>
                  <a:lnTo>
                    <a:pt x="222" y="443"/>
                  </a:lnTo>
                  <a:lnTo>
                    <a:pt x="223" y="442"/>
                  </a:lnTo>
                  <a:lnTo>
                    <a:pt x="223" y="440"/>
                  </a:lnTo>
                  <a:lnTo>
                    <a:pt x="223" y="440"/>
                  </a:lnTo>
                  <a:lnTo>
                    <a:pt x="223" y="439"/>
                  </a:lnTo>
                  <a:lnTo>
                    <a:pt x="223" y="4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23254" y="4285720"/>
              <a:ext cx="851889" cy="1103717"/>
            </a:xfrm>
            <a:custGeom>
              <a:avLst/>
              <a:gdLst>
                <a:gd name="T0" fmla="*/ 283 w 751"/>
                <a:gd name="T1" fmla="*/ 306 h 973"/>
                <a:gd name="T2" fmla="*/ 377 w 751"/>
                <a:gd name="T3" fmla="*/ 186 h 973"/>
                <a:gd name="T4" fmla="*/ 415 w 751"/>
                <a:gd name="T5" fmla="*/ 125 h 973"/>
                <a:gd name="T6" fmla="*/ 408 w 751"/>
                <a:gd name="T7" fmla="*/ 199 h 973"/>
                <a:gd name="T8" fmla="*/ 394 w 751"/>
                <a:gd name="T9" fmla="*/ 297 h 973"/>
                <a:gd name="T10" fmla="*/ 427 w 751"/>
                <a:gd name="T11" fmla="*/ 321 h 973"/>
                <a:gd name="T12" fmla="*/ 492 w 751"/>
                <a:gd name="T13" fmla="*/ 275 h 973"/>
                <a:gd name="T14" fmla="*/ 481 w 751"/>
                <a:gd name="T15" fmla="*/ 221 h 973"/>
                <a:gd name="T16" fmla="*/ 499 w 751"/>
                <a:gd name="T17" fmla="*/ 136 h 973"/>
                <a:gd name="T18" fmla="*/ 565 w 751"/>
                <a:gd name="T19" fmla="*/ 46 h 973"/>
                <a:gd name="T20" fmla="*/ 509 w 751"/>
                <a:gd name="T21" fmla="*/ 3 h 973"/>
                <a:gd name="T22" fmla="*/ 415 w 751"/>
                <a:gd name="T23" fmla="*/ 60 h 973"/>
                <a:gd name="T24" fmla="*/ 253 w 751"/>
                <a:gd name="T25" fmla="*/ 224 h 973"/>
                <a:gd name="T26" fmla="*/ 148 w 751"/>
                <a:gd name="T27" fmla="*/ 337 h 973"/>
                <a:gd name="T28" fmla="*/ 177 w 751"/>
                <a:gd name="T29" fmla="*/ 587 h 973"/>
                <a:gd name="T30" fmla="*/ 214 w 751"/>
                <a:gd name="T31" fmla="*/ 651 h 973"/>
                <a:gd name="T32" fmla="*/ 160 w 751"/>
                <a:gd name="T33" fmla="*/ 670 h 973"/>
                <a:gd name="T34" fmla="*/ 129 w 751"/>
                <a:gd name="T35" fmla="*/ 583 h 973"/>
                <a:gd name="T36" fmla="*/ 195 w 751"/>
                <a:gd name="T37" fmla="*/ 743 h 973"/>
                <a:gd name="T38" fmla="*/ 244 w 751"/>
                <a:gd name="T39" fmla="*/ 777 h 973"/>
                <a:gd name="T40" fmla="*/ 233 w 751"/>
                <a:gd name="T41" fmla="*/ 737 h 973"/>
                <a:gd name="T42" fmla="*/ 171 w 751"/>
                <a:gd name="T43" fmla="*/ 798 h 973"/>
                <a:gd name="T44" fmla="*/ 451 w 751"/>
                <a:gd name="T45" fmla="*/ 830 h 973"/>
                <a:gd name="T46" fmla="*/ 623 w 751"/>
                <a:gd name="T47" fmla="*/ 832 h 973"/>
                <a:gd name="T48" fmla="*/ 734 w 751"/>
                <a:gd name="T49" fmla="*/ 800 h 973"/>
                <a:gd name="T50" fmla="*/ 741 w 751"/>
                <a:gd name="T51" fmla="*/ 823 h 973"/>
                <a:gd name="T52" fmla="*/ 614 w 751"/>
                <a:gd name="T53" fmla="*/ 965 h 973"/>
                <a:gd name="T54" fmla="*/ 554 w 751"/>
                <a:gd name="T55" fmla="*/ 957 h 973"/>
                <a:gd name="T56" fmla="*/ 302 w 751"/>
                <a:gd name="T57" fmla="*/ 876 h 973"/>
                <a:gd name="T58" fmla="*/ 122 w 751"/>
                <a:gd name="T59" fmla="*/ 842 h 973"/>
                <a:gd name="T60" fmla="*/ 30 w 751"/>
                <a:gd name="T61" fmla="*/ 830 h 973"/>
                <a:gd name="T62" fmla="*/ 63 w 751"/>
                <a:gd name="T63" fmla="*/ 739 h 973"/>
                <a:gd name="T64" fmla="*/ 295 w 751"/>
                <a:gd name="T65" fmla="*/ 580 h 973"/>
                <a:gd name="T66" fmla="*/ 261 w 751"/>
                <a:gd name="T67" fmla="*/ 637 h 973"/>
                <a:gd name="T68" fmla="*/ 283 w 751"/>
                <a:gd name="T69" fmla="*/ 717 h 973"/>
                <a:gd name="T70" fmla="*/ 345 w 751"/>
                <a:gd name="T71" fmla="*/ 751 h 973"/>
                <a:gd name="T72" fmla="*/ 368 w 751"/>
                <a:gd name="T73" fmla="*/ 668 h 973"/>
                <a:gd name="T74" fmla="*/ 393 w 751"/>
                <a:gd name="T75" fmla="*/ 651 h 973"/>
                <a:gd name="T76" fmla="*/ 417 w 751"/>
                <a:gd name="T77" fmla="*/ 736 h 973"/>
                <a:gd name="T78" fmla="*/ 475 w 751"/>
                <a:gd name="T79" fmla="*/ 748 h 973"/>
                <a:gd name="T80" fmla="*/ 553 w 751"/>
                <a:gd name="T81" fmla="*/ 777 h 973"/>
                <a:gd name="T82" fmla="*/ 566 w 751"/>
                <a:gd name="T83" fmla="*/ 678 h 973"/>
                <a:gd name="T84" fmla="*/ 558 w 751"/>
                <a:gd name="T85" fmla="*/ 473 h 973"/>
                <a:gd name="T86" fmla="*/ 565 w 751"/>
                <a:gd name="T87" fmla="*/ 327 h 973"/>
                <a:gd name="T88" fmla="*/ 494 w 751"/>
                <a:gd name="T89" fmla="*/ 327 h 973"/>
                <a:gd name="T90" fmla="*/ 387 w 751"/>
                <a:gd name="T91" fmla="*/ 420 h 973"/>
                <a:gd name="T92" fmla="*/ 349 w 751"/>
                <a:gd name="T93" fmla="*/ 487 h 973"/>
                <a:gd name="T94" fmla="*/ 284 w 751"/>
                <a:gd name="T95" fmla="*/ 506 h 973"/>
                <a:gd name="T96" fmla="*/ 393 w 751"/>
                <a:gd name="T97" fmla="*/ 556 h 973"/>
                <a:gd name="T98" fmla="*/ 343 w 751"/>
                <a:gd name="T99" fmla="*/ 588 h 973"/>
                <a:gd name="T100" fmla="*/ 471 w 751"/>
                <a:gd name="T101" fmla="*/ 398 h 973"/>
                <a:gd name="T102" fmla="*/ 419 w 751"/>
                <a:gd name="T103" fmla="*/ 436 h 973"/>
                <a:gd name="T104" fmla="*/ 451 w 751"/>
                <a:gd name="T105" fmla="*/ 519 h 973"/>
                <a:gd name="T106" fmla="*/ 485 w 751"/>
                <a:gd name="T107" fmla="*/ 514 h 973"/>
                <a:gd name="T108" fmla="*/ 492 w 751"/>
                <a:gd name="T109" fmla="*/ 417 h 973"/>
                <a:gd name="T110" fmla="*/ 473 w 751"/>
                <a:gd name="T111" fmla="*/ 567 h 973"/>
                <a:gd name="T112" fmla="*/ 458 w 751"/>
                <a:gd name="T113" fmla="*/ 657 h 973"/>
                <a:gd name="T114" fmla="*/ 488 w 751"/>
                <a:gd name="T115" fmla="*/ 724 h 973"/>
                <a:gd name="T116" fmla="*/ 518 w 751"/>
                <a:gd name="T117" fmla="*/ 667 h 973"/>
                <a:gd name="T118" fmla="*/ 500 w 751"/>
                <a:gd name="T119" fmla="*/ 565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51" h="973">
                  <a:moveTo>
                    <a:pt x="160" y="367"/>
                  </a:moveTo>
                  <a:lnTo>
                    <a:pt x="169" y="363"/>
                  </a:lnTo>
                  <a:lnTo>
                    <a:pt x="179" y="359"/>
                  </a:lnTo>
                  <a:lnTo>
                    <a:pt x="190" y="355"/>
                  </a:lnTo>
                  <a:lnTo>
                    <a:pt x="199" y="352"/>
                  </a:lnTo>
                  <a:lnTo>
                    <a:pt x="217" y="346"/>
                  </a:lnTo>
                  <a:lnTo>
                    <a:pt x="236" y="339"/>
                  </a:lnTo>
                  <a:lnTo>
                    <a:pt x="244" y="336"/>
                  </a:lnTo>
                  <a:lnTo>
                    <a:pt x="252" y="332"/>
                  </a:lnTo>
                  <a:lnTo>
                    <a:pt x="260" y="327"/>
                  </a:lnTo>
                  <a:lnTo>
                    <a:pt x="267" y="323"/>
                  </a:lnTo>
                  <a:lnTo>
                    <a:pt x="271" y="320"/>
                  </a:lnTo>
                  <a:lnTo>
                    <a:pt x="274" y="317"/>
                  </a:lnTo>
                  <a:lnTo>
                    <a:pt x="278" y="313"/>
                  </a:lnTo>
                  <a:lnTo>
                    <a:pt x="280" y="310"/>
                  </a:lnTo>
                  <a:lnTo>
                    <a:pt x="283" y="306"/>
                  </a:lnTo>
                  <a:lnTo>
                    <a:pt x="286" y="302"/>
                  </a:lnTo>
                  <a:lnTo>
                    <a:pt x="288" y="298"/>
                  </a:lnTo>
                  <a:lnTo>
                    <a:pt x="291" y="294"/>
                  </a:lnTo>
                  <a:lnTo>
                    <a:pt x="298" y="286"/>
                  </a:lnTo>
                  <a:lnTo>
                    <a:pt x="303" y="278"/>
                  </a:lnTo>
                  <a:lnTo>
                    <a:pt x="309" y="270"/>
                  </a:lnTo>
                  <a:lnTo>
                    <a:pt x="316" y="262"/>
                  </a:lnTo>
                  <a:lnTo>
                    <a:pt x="329" y="247"/>
                  </a:lnTo>
                  <a:lnTo>
                    <a:pt x="343" y="232"/>
                  </a:lnTo>
                  <a:lnTo>
                    <a:pt x="348" y="225"/>
                  </a:lnTo>
                  <a:lnTo>
                    <a:pt x="354" y="218"/>
                  </a:lnTo>
                  <a:lnTo>
                    <a:pt x="359" y="211"/>
                  </a:lnTo>
                  <a:lnTo>
                    <a:pt x="364" y="205"/>
                  </a:lnTo>
                  <a:lnTo>
                    <a:pt x="370" y="198"/>
                  </a:lnTo>
                  <a:lnTo>
                    <a:pt x="374" y="191"/>
                  </a:lnTo>
                  <a:lnTo>
                    <a:pt x="377" y="186"/>
                  </a:lnTo>
                  <a:lnTo>
                    <a:pt x="379" y="179"/>
                  </a:lnTo>
                  <a:lnTo>
                    <a:pt x="382" y="167"/>
                  </a:lnTo>
                  <a:lnTo>
                    <a:pt x="385" y="156"/>
                  </a:lnTo>
                  <a:lnTo>
                    <a:pt x="387" y="145"/>
                  </a:lnTo>
                  <a:lnTo>
                    <a:pt x="390" y="136"/>
                  </a:lnTo>
                  <a:lnTo>
                    <a:pt x="393" y="131"/>
                  </a:lnTo>
                  <a:lnTo>
                    <a:pt x="394" y="129"/>
                  </a:lnTo>
                  <a:lnTo>
                    <a:pt x="396" y="126"/>
                  </a:lnTo>
                  <a:lnTo>
                    <a:pt x="398" y="125"/>
                  </a:lnTo>
                  <a:lnTo>
                    <a:pt x="400" y="123"/>
                  </a:lnTo>
                  <a:lnTo>
                    <a:pt x="401" y="123"/>
                  </a:lnTo>
                  <a:lnTo>
                    <a:pt x="402" y="122"/>
                  </a:lnTo>
                  <a:lnTo>
                    <a:pt x="404" y="122"/>
                  </a:lnTo>
                  <a:lnTo>
                    <a:pt x="406" y="122"/>
                  </a:lnTo>
                  <a:lnTo>
                    <a:pt x="410" y="123"/>
                  </a:lnTo>
                  <a:lnTo>
                    <a:pt x="415" y="125"/>
                  </a:lnTo>
                  <a:lnTo>
                    <a:pt x="417" y="126"/>
                  </a:lnTo>
                  <a:lnTo>
                    <a:pt x="421" y="129"/>
                  </a:lnTo>
                  <a:lnTo>
                    <a:pt x="424" y="130"/>
                  </a:lnTo>
                  <a:lnTo>
                    <a:pt x="427" y="134"/>
                  </a:lnTo>
                  <a:lnTo>
                    <a:pt x="429" y="136"/>
                  </a:lnTo>
                  <a:lnTo>
                    <a:pt x="432" y="140"/>
                  </a:lnTo>
                  <a:lnTo>
                    <a:pt x="433" y="142"/>
                  </a:lnTo>
                  <a:lnTo>
                    <a:pt x="439" y="152"/>
                  </a:lnTo>
                  <a:lnTo>
                    <a:pt x="442" y="156"/>
                  </a:lnTo>
                  <a:lnTo>
                    <a:pt x="440" y="157"/>
                  </a:lnTo>
                  <a:lnTo>
                    <a:pt x="436" y="161"/>
                  </a:lnTo>
                  <a:lnTo>
                    <a:pt x="431" y="167"/>
                  </a:lnTo>
                  <a:lnTo>
                    <a:pt x="424" y="175"/>
                  </a:lnTo>
                  <a:lnTo>
                    <a:pt x="417" y="183"/>
                  </a:lnTo>
                  <a:lnTo>
                    <a:pt x="410" y="194"/>
                  </a:lnTo>
                  <a:lnTo>
                    <a:pt x="408" y="199"/>
                  </a:lnTo>
                  <a:lnTo>
                    <a:pt x="405" y="205"/>
                  </a:lnTo>
                  <a:lnTo>
                    <a:pt x="402" y="210"/>
                  </a:lnTo>
                  <a:lnTo>
                    <a:pt x="400" y="216"/>
                  </a:lnTo>
                  <a:lnTo>
                    <a:pt x="398" y="221"/>
                  </a:lnTo>
                  <a:lnTo>
                    <a:pt x="397" y="225"/>
                  </a:lnTo>
                  <a:lnTo>
                    <a:pt x="396" y="230"/>
                  </a:lnTo>
                  <a:lnTo>
                    <a:pt x="396" y="234"/>
                  </a:lnTo>
                  <a:lnTo>
                    <a:pt x="394" y="244"/>
                  </a:lnTo>
                  <a:lnTo>
                    <a:pt x="394" y="251"/>
                  </a:lnTo>
                  <a:lnTo>
                    <a:pt x="394" y="259"/>
                  </a:lnTo>
                  <a:lnTo>
                    <a:pt x="396" y="267"/>
                  </a:lnTo>
                  <a:lnTo>
                    <a:pt x="396" y="275"/>
                  </a:lnTo>
                  <a:lnTo>
                    <a:pt x="396" y="285"/>
                  </a:lnTo>
                  <a:lnTo>
                    <a:pt x="396" y="289"/>
                  </a:lnTo>
                  <a:lnTo>
                    <a:pt x="396" y="294"/>
                  </a:lnTo>
                  <a:lnTo>
                    <a:pt x="394" y="297"/>
                  </a:lnTo>
                  <a:lnTo>
                    <a:pt x="393" y="301"/>
                  </a:lnTo>
                  <a:lnTo>
                    <a:pt x="391" y="306"/>
                  </a:lnTo>
                  <a:lnTo>
                    <a:pt x="390" y="310"/>
                  </a:lnTo>
                  <a:lnTo>
                    <a:pt x="390" y="312"/>
                  </a:lnTo>
                  <a:lnTo>
                    <a:pt x="390" y="313"/>
                  </a:lnTo>
                  <a:lnTo>
                    <a:pt x="390" y="314"/>
                  </a:lnTo>
                  <a:lnTo>
                    <a:pt x="391" y="316"/>
                  </a:lnTo>
                  <a:lnTo>
                    <a:pt x="394" y="317"/>
                  </a:lnTo>
                  <a:lnTo>
                    <a:pt x="397" y="319"/>
                  </a:lnTo>
                  <a:lnTo>
                    <a:pt x="402" y="320"/>
                  </a:lnTo>
                  <a:lnTo>
                    <a:pt x="406" y="321"/>
                  </a:lnTo>
                  <a:lnTo>
                    <a:pt x="410" y="321"/>
                  </a:lnTo>
                  <a:lnTo>
                    <a:pt x="413" y="321"/>
                  </a:lnTo>
                  <a:lnTo>
                    <a:pt x="416" y="323"/>
                  </a:lnTo>
                  <a:lnTo>
                    <a:pt x="420" y="321"/>
                  </a:lnTo>
                  <a:lnTo>
                    <a:pt x="427" y="321"/>
                  </a:lnTo>
                  <a:lnTo>
                    <a:pt x="433" y="320"/>
                  </a:lnTo>
                  <a:lnTo>
                    <a:pt x="440" y="319"/>
                  </a:lnTo>
                  <a:lnTo>
                    <a:pt x="448" y="316"/>
                  </a:lnTo>
                  <a:lnTo>
                    <a:pt x="455" y="313"/>
                  </a:lnTo>
                  <a:lnTo>
                    <a:pt x="462" y="309"/>
                  </a:lnTo>
                  <a:lnTo>
                    <a:pt x="469" y="305"/>
                  </a:lnTo>
                  <a:lnTo>
                    <a:pt x="474" y="301"/>
                  </a:lnTo>
                  <a:lnTo>
                    <a:pt x="477" y="298"/>
                  </a:lnTo>
                  <a:lnTo>
                    <a:pt x="480" y="295"/>
                  </a:lnTo>
                  <a:lnTo>
                    <a:pt x="482" y="293"/>
                  </a:lnTo>
                  <a:lnTo>
                    <a:pt x="485" y="290"/>
                  </a:lnTo>
                  <a:lnTo>
                    <a:pt x="486" y="287"/>
                  </a:lnTo>
                  <a:lnTo>
                    <a:pt x="489" y="285"/>
                  </a:lnTo>
                  <a:lnTo>
                    <a:pt x="490" y="281"/>
                  </a:lnTo>
                  <a:lnTo>
                    <a:pt x="492" y="278"/>
                  </a:lnTo>
                  <a:lnTo>
                    <a:pt x="492" y="275"/>
                  </a:lnTo>
                  <a:lnTo>
                    <a:pt x="493" y="271"/>
                  </a:lnTo>
                  <a:lnTo>
                    <a:pt x="493" y="268"/>
                  </a:lnTo>
                  <a:lnTo>
                    <a:pt x="493" y="264"/>
                  </a:lnTo>
                  <a:lnTo>
                    <a:pt x="493" y="259"/>
                  </a:lnTo>
                  <a:lnTo>
                    <a:pt x="493" y="253"/>
                  </a:lnTo>
                  <a:lnTo>
                    <a:pt x="493" y="249"/>
                  </a:lnTo>
                  <a:lnTo>
                    <a:pt x="492" y="245"/>
                  </a:lnTo>
                  <a:lnTo>
                    <a:pt x="492" y="244"/>
                  </a:lnTo>
                  <a:lnTo>
                    <a:pt x="492" y="241"/>
                  </a:lnTo>
                  <a:lnTo>
                    <a:pt x="490" y="240"/>
                  </a:lnTo>
                  <a:lnTo>
                    <a:pt x="489" y="237"/>
                  </a:lnTo>
                  <a:lnTo>
                    <a:pt x="488" y="234"/>
                  </a:lnTo>
                  <a:lnTo>
                    <a:pt x="485" y="230"/>
                  </a:lnTo>
                  <a:lnTo>
                    <a:pt x="484" y="228"/>
                  </a:lnTo>
                  <a:lnTo>
                    <a:pt x="482" y="225"/>
                  </a:lnTo>
                  <a:lnTo>
                    <a:pt x="481" y="221"/>
                  </a:lnTo>
                  <a:lnTo>
                    <a:pt x="480" y="216"/>
                  </a:lnTo>
                  <a:lnTo>
                    <a:pt x="478" y="210"/>
                  </a:lnTo>
                  <a:lnTo>
                    <a:pt x="478" y="205"/>
                  </a:lnTo>
                  <a:lnTo>
                    <a:pt x="477" y="199"/>
                  </a:lnTo>
                  <a:lnTo>
                    <a:pt x="477" y="194"/>
                  </a:lnTo>
                  <a:lnTo>
                    <a:pt x="475" y="188"/>
                  </a:lnTo>
                  <a:lnTo>
                    <a:pt x="475" y="184"/>
                  </a:lnTo>
                  <a:lnTo>
                    <a:pt x="477" y="179"/>
                  </a:lnTo>
                  <a:lnTo>
                    <a:pt x="478" y="173"/>
                  </a:lnTo>
                  <a:lnTo>
                    <a:pt x="480" y="168"/>
                  </a:lnTo>
                  <a:lnTo>
                    <a:pt x="481" y="163"/>
                  </a:lnTo>
                  <a:lnTo>
                    <a:pt x="484" y="159"/>
                  </a:lnTo>
                  <a:lnTo>
                    <a:pt x="486" y="152"/>
                  </a:lnTo>
                  <a:lnTo>
                    <a:pt x="489" y="146"/>
                  </a:lnTo>
                  <a:lnTo>
                    <a:pt x="494" y="141"/>
                  </a:lnTo>
                  <a:lnTo>
                    <a:pt x="499" y="136"/>
                  </a:lnTo>
                  <a:lnTo>
                    <a:pt x="504" y="130"/>
                  </a:lnTo>
                  <a:lnTo>
                    <a:pt x="516" y="118"/>
                  </a:lnTo>
                  <a:lnTo>
                    <a:pt x="528" y="106"/>
                  </a:lnTo>
                  <a:lnTo>
                    <a:pt x="541" y="96"/>
                  </a:lnTo>
                  <a:lnTo>
                    <a:pt x="551" y="85"/>
                  </a:lnTo>
                  <a:lnTo>
                    <a:pt x="555" y="80"/>
                  </a:lnTo>
                  <a:lnTo>
                    <a:pt x="560" y="76"/>
                  </a:lnTo>
                  <a:lnTo>
                    <a:pt x="562" y="70"/>
                  </a:lnTo>
                  <a:lnTo>
                    <a:pt x="565" y="65"/>
                  </a:lnTo>
                  <a:lnTo>
                    <a:pt x="565" y="62"/>
                  </a:lnTo>
                  <a:lnTo>
                    <a:pt x="565" y="60"/>
                  </a:lnTo>
                  <a:lnTo>
                    <a:pt x="566" y="57"/>
                  </a:lnTo>
                  <a:lnTo>
                    <a:pt x="566" y="54"/>
                  </a:lnTo>
                  <a:lnTo>
                    <a:pt x="565" y="51"/>
                  </a:lnTo>
                  <a:lnTo>
                    <a:pt x="565" y="49"/>
                  </a:lnTo>
                  <a:lnTo>
                    <a:pt x="565" y="46"/>
                  </a:lnTo>
                  <a:lnTo>
                    <a:pt x="564" y="43"/>
                  </a:lnTo>
                  <a:lnTo>
                    <a:pt x="558" y="33"/>
                  </a:lnTo>
                  <a:lnTo>
                    <a:pt x="553" y="24"/>
                  </a:lnTo>
                  <a:lnTo>
                    <a:pt x="551" y="20"/>
                  </a:lnTo>
                  <a:lnTo>
                    <a:pt x="549" y="16"/>
                  </a:lnTo>
                  <a:lnTo>
                    <a:pt x="546" y="12"/>
                  </a:lnTo>
                  <a:lnTo>
                    <a:pt x="543" y="9"/>
                  </a:lnTo>
                  <a:lnTo>
                    <a:pt x="541" y="7"/>
                  </a:lnTo>
                  <a:lnTo>
                    <a:pt x="538" y="5"/>
                  </a:lnTo>
                  <a:lnTo>
                    <a:pt x="535" y="3"/>
                  </a:lnTo>
                  <a:lnTo>
                    <a:pt x="532" y="1"/>
                  </a:lnTo>
                  <a:lnTo>
                    <a:pt x="528" y="1"/>
                  </a:lnTo>
                  <a:lnTo>
                    <a:pt x="526" y="0"/>
                  </a:lnTo>
                  <a:lnTo>
                    <a:pt x="522" y="0"/>
                  </a:lnTo>
                  <a:lnTo>
                    <a:pt x="518" y="0"/>
                  </a:lnTo>
                  <a:lnTo>
                    <a:pt x="509" y="3"/>
                  </a:lnTo>
                  <a:lnTo>
                    <a:pt x="497" y="5"/>
                  </a:lnTo>
                  <a:lnTo>
                    <a:pt x="492" y="7"/>
                  </a:lnTo>
                  <a:lnTo>
                    <a:pt x="485" y="8"/>
                  </a:lnTo>
                  <a:lnTo>
                    <a:pt x="478" y="11"/>
                  </a:lnTo>
                  <a:lnTo>
                    <a:pt x="471" y="14"/>
                  </a:lnTo>
                  <a:lnTo>
                    <a:pt x="465" y="16"/>
                  </a:lnTo>
                  <a:lnTo>
                    <a:pt x="458" y="19"/>
                  </a:lnTo>
                  <a:lnTo>
                    <a:pt x="452" y="23"/>
                  </a:lnTo>
                  <a:lnTo>
                    <a:pt x="446" y="26"/>
                  </a:lnTo>
                  <a:lnTo>
                    <a:pt x="440" y="30"/>
                  </a:lnTo>
                  <a:lnTo>
                    <a:pt x="436" y="34"/>
                  </a:lnTo>
                  <a:lnTo>
                    <a:pt x="431" y="39"/>
                  </a:lnTo>
                  <a:lnTo>
                    <a:pt x="428" y="43"/>
                  </a:lnTo>
                  <a:lnTo>
                    <a:pt x="424" y="49"/>
                  </a:lnTo>
                  <a:lnTo>
                    <a:pt x="420" y="54"/>
                  </a:lnTo>
                  <a:lnTo>
                    <a:pt x="415" y="60"/>
                  </a:lnTo>
                  <a:lnTo>
                    <a:pt x="408" y="66"/>
                  </a:lnTo>
                  <a:lnTo>
                    <a:pt x="396" y="80"/>
                  </a:lnTo>
                  <a:lnTo>
                    <a:pt x="381" y="94"/>
                  </a:lnTo>
                  <a:lnTo>
                    <a:pt x="366" y="108"/>
                  </a:lnTo>
                  <a:lnTo>
                    <a:pt x="351" y="122"/>
                  </a:lnTo>
                  <a:lnTo>
                    <a:pt x="343" y="130"/>
                  </a:lnTo>
                  <a:lnTo>
                    <a:pt x="336" y="138"/>
                  </a:lnTo>
                  <a:lnTo>
                    <a:pt x="329" y="145"/>
                  </a:lnTo>
                  <a:lnTo>
                    <a:pt x="324" y="152"/>
                  </a:lnTo>
                  <a:lnTo>
                    <a:pt x="317" y="160"/>
                  </a:lnTo>
                  <a:lnTo>
                    <a:pt x="312" y="167"/>
                  </a:lnTo>
                  <a:lnTo>
                    <a:pt x="303" y="175"/>
                  </a:lnTo>
                  <a:lnTo>
                    <a:pt x="298" y="182"/>
                  </a:lnTo>
                  <a:lnTo>
                    <a:pt x="283" y="197"/>
                  </a:lnTo>
                  <a:lnTo>
                    <a:pt x="268" y="210"/>
                  </a:lnTo>
                  <a:lnTo>
                    <a:pt x="253" y="224"/>
                  </a:lnTo>
                  <a:lnTo>
                    <a:pt x="240" y="236"/>
                  </a:lnTo>
                  <a:lnTo>
                    <a:pt x="227" y="248"/>
                  </a:lnTo>
                  <a:lnTo>
                    <a:pt x="215" y="258"/>
                  </a:lnTo>
                  <a:lnTo>
                    <a:pt x="206" y="267"/>
                  </a:lnTo>
                  <a:lnTo>
                    <a:pt x="196" y="277"/>
                  </a:lnTo>
                  <a:lnTo>
                    <a:pt x="187" y="283"/>
                  </a:lnTo>
                  <a:lnTo>
                    <a:pt x="179" y="291"/>
                  </a:lnTo>
                  <a:lnTo>
                    <a:pt x="172" y="298"/>
                  </a:lnTo>
                  <a:lnTo>
                    <a:pt x="165" y="306"/>
                  </a:lnTo>
                  <a:lnTo>
                    <a:pt x="161" y="310"/>
                  </a:lnTo>
                  <a:lnTo>
                    <a:pt x="158" y="314"/>
                  </a:lnTo>
                  <a:lnTo>
                    <a:pt x="156" y="320"/>
                  </a:lnTo>
                  <a:lnTo>
                    <a:pt x="153" y="324"/>
                  </a:lnTo>
                  <a:lnTo>
                    <a:pt x="150" y="329"/>
                  </a:lnTo>
                  <a:lnTo>
                    <a:pt x="149" y="333"/>
                  </a:lnTo>
                  <a:lnTo>
                    <a:pt x="148" y="337"/>
                  </a:lnTo>
                  <a:lnTo>
                    <a:pt x="148" y="342"/>
                  </a:lnTo>
                  <a:lnTo>
                    <a:pt x="148" y="346"/>
                  </a:lnTo>
                  <a:lnTo>
                    <a:pt x="149" y="350"/>
                  </a:lnTo>
                  <a:lnTo>
                    <a:pt x="150" y="352"/>
                  </a:lnTo>
                  <a:lnTo>
                    <a:pt x="152" y="355"/>
                  </a:lnTo>
                  <a:lnTo>
                    <a:pt x="154" y="361"/>
                  </a:lnTo>
                  <a:lnTo>
                    <a:pt x="157" y="365"/>
                  </a:lnTo>
                  <a:lnTo>
                    <a:pt x="160" y="366"/>
                  </a:lnTo>
                  <a:lnTo>
                    <a:pt x="160" y="367"/>
                  </a:lnTo>
                  <a:lnTo>
                    <a:pt x="160" y="367"/>
                  </a:lnTo>
                  <a:close/>
                  <a:moveTo>
                    <a:pt x="149" y="568"/>
                  </a:moveTo>
                  <a:lnTo>
                    <a:pt x="154" y="571"/>
                  </a:lnTo>
                  <a:lnTo>
                    <a:pt x="158" y="573"/>
                  </a:lnTo>
                  <a:lnTo>
                    <a:pt x="164" y="576"/>
                  </a:lnTo>
                  <a:lnTo>
                    <a:pt x="168" y="580"/>
                  </a:lnTo>
                  <a:lnTo>
                    <a:pt x="177" y="587"/>
                  </a:lnTo>
                  <a:lnTo>
                    <a:pt x="187" y="595"/>
                  </a:lnTo>
                  <a:lnTo>
                    <a:pt x="200" y="609"/>
                  </a:lnTo>
                  <a:lnTo>
                    <a:pt x="204" y="614"/>
                  </a:lnTo>
                  <a:lnTo>
                    <a:pt x="206" y="615"/>
                  </a:lnTo>
                  <a:lnTo>
                    <a:pt x="208" y="619"/>
                  </a:lnTo>
                  <a:lnTo>
                    <a:pt x="211" y="625"/>
                  </a:lnTo>
                  <a:lnTo>
                    <a:pt x="215" y="630"/>
                  </a:lnTo>
                  <a:lnTo>
                    <a:pt x="217" y="633"/>
                  </a:lnTo>
                  <a:lnTo>
                    <a:pt x="218" y="637"/>
                  </a:lnTo>
                  <a:lnTo>
                    <a:pt x="218" y="640"/>
                  </a:lnTo>
                  <a:lnTo>
                    <a:pt x="218" y="642"/>
                  </a:lnTo>
                  <a:lnTo>
                    <a:pt x="218" y="645"/>
                  </a:lnTo>
                  <a:lnTo>
                    <a:pt x="217" y="648"/>
                  </a:lnTo>
                  <a:lnTo>
                    <a:pt x="215" y="648"/>
                  </a:lnTo>
                  <a:lnTo>
                    <a:pt x="215" y="649"/>
                  </a:lnTo>
                  <a:lnTo>
                    <a:pt x="214" y="651"/>
                  </a:lnTo>
                  <a:lnTo>
                    <a:pt x="213" y="651"/>
                  </a:lnTo>
                  <a:lnTo>
                    <a:pt x="208" y="652"/>
                  </a:lnTo>
                  <a:lnTo>
                    <a:pt x="206" y="655"/>
                  </a:lnTo>
                  <a:lnTo>
                    <a:pt x="203" y="656"/>
                  </a:lnTo>
                  <a:lnTo>
                    <a:pt x="200" y="659"/>
                  </a:lnTo>
                  <a:lnTo>
                    <a:pt x="196" y="664"/>
                  </a:lnTo>
                  <a:lnTo>
                    <a:pt x="191" y="670"/>
                  </a:lnTo>
                  <a:lnTo>
                    <a:pt x="188" y="672"/>
                  </a:lnTo>
                  <a:lnTo>
                    <a:pt x="185" y="674"/>
                  </a:lnTo>
                  <a:lnTo>
                    <a:pt x="183" y="675"/>
                  </a:lnTo>
                  <a:lnTo>
                    <a:pt x="180" y="676"/>
                  </a:lnTo>
                  <a:lnTo>
                    <a:pt x="177" y="678"/>
                  </a:lnTo>
                  <a:lnTo>
                    <a:pt x="173" y="678"/>
                  </a:lnTo>
                  <a:lnTo>
                    <a:pt x="171" y="676"/>
                  </a:lnTo>
                  <a:lnTo>
                    <a:pt x="166" y="674"/>
                  </a:lnTo>
                  <a:lnTo>
                    <a:pt x="160" y="670"/>
                  </a:lnTo>
                  <a:lnTo>
                    <a:pt x="156" y="667"/>
                  </a:lnTo>
                  <a:lnTo>
                    <a:pt x="154" y="666"/>
                  </a:lnTo>
                  <a:lnTo>
                    <a:pt x="153" y="664"/>
                  </a:lnTo>
                  <a:lnTo>
                    <a:pt x="152" y="663"/>
                  </a:lnTo>
                  <a:lnTo>
                    <a:pt x="150" y="661"/>
                  </a:lnTo>
                  <a:lnTo>
                    <a:pt x="149" y="657"/>
                  </a:lnTo>
                  <a:lnTo>
                    <a:pt x="146" y="651"/>
                  </a:lnTo>
                  <a:lnTo>
                    <a:pt x="143" y="642"/>
                  </a:lnTo>
                  <a:lnTo>
                    <a:pt x="139" y="630"/>
                  </a:lnTo>
                  <a:lnTo>
                    <a:pt x="137" y="625"/>
                  </a:lnTo>
                  <a:lnTo>
                    <a:pt x="134" y="618"/>
                  </a:lnTo>
                  <a:lnTo>
                    <a:pt x="133" y="613"/>
                  </a:lnTo>
                  <a:lnTo>
                    <a:pt x="131" y="607"/>
                  </a:lnTo>
                  <a:lnTo>
                    <a:pt x="130" y="598"/>
                  </a:lnTo>
                  <a:lnTo>
                    <a:pt x="129" y="590"/>
                  </a:lnTo>
                  <a:lnTo>
                    <a:pt x="129" y="583"/>
                  </a:lnTo>
                  <a:lnTo>
                    <a:pt x="129" y="579"/>
                  </a:lnTo>
                  <a:lnTo>
                    <a:pt x="129" y="576"/>
                  </a:lnTo>
                  <a:lnTo>
                    <a:pt x="129" y="575"/>
                  </a:lnTo>
                  <a:lnTo>
                    <a:pt x="149" y="568"/>
                  </a:lnTo>
                  <a:lnTo>
                    <a:pt x="149" y="568"/>
                  </a:lnTo>
                  <a:close/>
                  <a:moveTo>
                    <a:pt x="213" y="733"/>
                  </a:moveTo>
                  <a:lnTo>
                    <a:pt x="208" y="731"/>
                  </a:lnTo>
                  <a:lnTo>
                    <a:pt x="206" y="729"/>
                  </a:lnTo>
                  <a:lnTo>
                    <a:pt x="204" y="728"/>
                  </a:lnTo>
                  <a:lnTo>
                    <a:pt x="202" y="728"/>
                  </a:lnTo>
                  <a:lnTo>
                    <a:pt x="200" y="729"/>
                  </a:lnTo>
                  <a:lnTo>
                    <a:pt x="199" y="731"/>
                  </a:lnTo>
                  <a:lnTo>
                    <a:pt x="198" y="732"/>
                  </a:lnTo>
                  <a:lnTo>
                    <a:pt x="196" y="733"/>
                  </a:lnTo>
                  <a:lnTo>
                    <a:pt x="196" y="739"/>
                  </a:lnTo>
                  <a:lnTo>
                    <a:pt x="195" y="743"/>
                  </a:lnTo>
                  <a:lnTo>
                    <a:pt x="195" y="746"/>
                  </a:lnTo>
                  <a:lnTo>
                    <a:pt x="195" y="747"/>
                  </a:lnTo>
                  <a:lnTo>
                    <a:pt x="198" y="751"/>
                  </a:lnTo>
                  <a:lnTo>
                    <a:pt x="204" y="762"/>
                  </a:lnTo>
                  <a:lnTo>
                    <a:pt x="206" y="764"/>
                  </a:lnTo>
                  <a:lnTo>
                    <a:pt x="208" y="767"/>
                  </a:lnTo>
                  <a:lnTo>
                    <a:pt x="211" y="770"/>
                  </a:lnTo>
                  <a:lnTo>
                    <a:pt x="214" y="771"/>
                  </a:lnTo>
                  <a:lnTo>
                    <a:pt x="217" y="774"/>
                  </a:lnTo>
                  <a:lnTo>
                    <a:pt x="219" y="775"/>
                  </a:lnTo>
                  <a:lnTo>
                    <a:pt x="222" y="775"/>
                  </a:lnTo>
                  <a:lnTo>
                    <a:pt x="226" y="777"/>
                  </a:lnTo>
                  <a:lnTo>
                    <a:pt x="233" y="777"/>
                  </a:lnTo>
                  <a:lnTo>
                    <a:pt x="238" y="777"/>
                  </a:lnTo>
                  <a:lnTo>
                    <a:pt x="241" y="777"/>
                  </a:lnTo>
                  <a:lnTo>
                    <a:pt x="244" y="777"/>
                  </a:lnTo>
                  <a:lnTo>
                    <a:pt x="246" y="777"/>
                  </a:lnTo>
                  <a:lnTo>
                    <a:pt x="249" y="777"/>
                  </a:lnTo>
                  <a:lnTo>
                    <a:pt x="251" y="775"/>
                  </a:lnTo>
                  <a:lnTo>
                    <a:pt x="252" y="774"/>
                  </a:lnTo>
                  <a:lnTo>
                    <a:pt x="253" y="773"/>
                  </a:lnTo>
                  <a:lnTo>
                    <a:pt x="253" y="771"/>
                  </a:lnTo>
                  <a:lnTo>
                    <a:pt x="253" y="769"/>
                  </a:lnTo>
                  <a:lnTo>
                    <a:pt x="253" y="764"/>
                  </a:lnTo>
                  <a:lnTo>
                    <a:pt x="252" y="760"/>
                  </a:lnTo>
                  <a:lnTo>
                    <a:pt x="251" y="756"/>
                  </a:lnTo>
                  <a:lnTo>
                    <a:pt x="248" y="752"/>
                  </a:lnTo>
                  <a:lnTo>
                    <a:pt x="245" y="748"/>
                  </a:lnTo>
                  <a:lnTo>
                    <a:pt x="242" y="744"/>
                  </a:lnTo>
                  <a:lnTo>
                    <a:pt x="240" y="741"/>
                  </a:lnTo>
                  <a:lnTo>
                    <a:pt x="237" y="740"/>
                  </a:lnTo>
                  <a:lnTo>
                    <a:pt x="233" y="737"/>
                  </a:lnTo>
                  <a:lnTo>
                    <a:pt x="230" y="736"/>
                  </a:lnTo>
                  <a:lnTo>
                    <a:pt x="227" y="735"/>
                  </a:lnTo>
                  <a:lnTo>
                    <a:pt x="221" y="733"/>
                  </a:lnTo>
                  <a:lnTo>
                    <a:pt x="217" y="733"/>
                  </a:lnTo>
                  <a:lnTo>
                    <a:pt x="213" y="733"/>
                  </a:lnTo>
                  <a:lnTo>
                    <a:pt x="213" y="733"/>
                  </a:lnTo>
                  <a:lnTo>
                    <a:pt x="213" y="733"/>
                  </a:lnTo>
                  <a:close/>
                  <a:moveTo>
                    <a:pt x="66" y="740"/>
                  </a:moveTo>
                  <a:lnTo>
                    <a:pt x="70" y="743"/>
                  </a:lnTo>
                  <a:lnTo>
                    <a:pt x="80" y="748"/>
                  </a:lnTo>
                  <a:lnTo>
                    <a:pt x="96" y="758"/>
                  </a:lnTo>
                  <a:lnTo>
                    <a:pt x="115" y="769"/>
                  </a:lnTo>
                  <a:lnTo>
                    <a:pt x="134" y="779"/>
                  </a:lnTo>
                  <a:lnTo>
                    <a:pt x="154" y="790"/>
                  </a:lnTo>
                  <a:lnTo>
                    <a:pt x="162" y="794"/>
                  </a:lnTo>
                  <a:lnTo>
                    <a:pt x="171" y="798"/>
                  </a:lnTo>
                  <a:lnTo>
                    <a:pt x="179" y="801"/>
                  </a:lnTo>
                  <a:lnTo>
                    <a:pt x="184" y="802"/>
                  </a:lnTo>
                  <a:lnTo>
                    <a:pt x="191" y="804"/>
                  </a:lnTo>
                  <a:lnTo>
                    <a:pt x="203" y="805"/>
                  </a:lnTo>
                  <a:lnTo>
                    <a:pt x="217" y="808"/>
                  </a:lnTo>
                  <a:lnTo>
                    <a:pt x="234" y="811"/>
                  </a:lnTo>
                  <a:lnTo>
                    <a:pt x="255" y="812"/>
                  </a:lnTo>
                  <a:lnTo>
                    <a:pt x="276" y="815"/>
                  </a:lnTo>
                  <a:lnTo>
                    <a:pt x="299" y="817"/>
                  </a:lnTo>
                  <a:lnTo>
                    <a:pt x="322" y="820"/>
                  </a:lnTo>
                  <a:lnTo>
                    <a:pt x="347" y="821"/>
                  </a:lnTo>
                  <a:lnTo>
                    <a:pt x="370" y="824"/>
                  </a:lnTo>
                  <a:lnTo>
                    <a:pt x="393" y="825"/>
                  </a:lnTo>
                  <a:lnTo>
                    <a:pt x="415" y="827"/>
                  </a:lnTo>
                  <a:lnTo>
                    <a:pt x="433" y="828"/>
                  </a:lnTo>
                  <a:lnTo>
                    <a:pt x="451" y="830"/>
                  </a:lnTo>
                  <a:lnTo>
                    <a:pt x="465" y="830"/>
                  </a:lnTo>
                  <a:lnTo>
                    <a:pt x="477" y="830"/>
                  </a:lnTo>
                  <a:lnTo>
                    <a:pt x="485" y="828"/>
                  </a:lnTo>
                  <a:lnTo>
                    <a:pt x="493" y="828"/>
                  </a:lnTo>
                  <a:lnTo>
                    <a:pt x="501" y="830"/>
                  </a:lnTo>
                  <a:lnTo>
                    <a:pt x="508" y="830"/>
                  </a:lnTo>
                  <a:lnTo>
                    <a:pt x="522" y="832"/>
                  </a:lnTo>
                  <a:lnTo>
                    <a:pt x="534" y="834"/>
                  </a:lnTo>
                  <a:lnTo>
                    <a:pt x="547" y="836"/>
                  </a:lnTo>
                  <a:lnTo>
                    <a:pt x="560" y="838"/>
                  </a:lnTo>
                  <a:lnTo>
                    <a:pt x="566" y="838"/>
                  </a:lnTo>
                  <a:lnTo>
                    <a:pt x="573" y="838"/>
                  </a:lnTo>
                  <a:lnTo>
                    <a:pt x="580" y="836"/>
                  </a:lnTo>
                  <a:lnTo>
                    <a:pt x="588" y="836"/>
                  </a:lnTo>
                  <a:lnTo>
                    <a:pt x="604" y="834"/>
                  </a:lnTo>
                  <a:lnTo>
                    <a:pt x="623" y="832"/>
                  </a:lnTo>
                  <a:lnTo>
                    <a:pt x="644" y="830"/>
                  </a:lnTo>
                  <a:lnTo>
                    <a:pt x="663" y="828"/>
                  </a:lnTo>
                  <a:lnTo>
                    <a:pt x="672" y="825"/>
                  </a:lnTo>
                  <a:lnTo>
                    <a:pt x="682" y="824"/>
                  </a:lnTo>
                  <a:lnTo>
                    <a:pt x="690" y="823"/>
                  </a:lnTo>
                  <a:lnTo>
                    <a:pt x="698" y="821"/>
                  </a:lnTo>
                  <a:lnTo>
                    <a:pt x="705" y="819"/>
                  </a:lnTo>
                  <a:lnTo>
                    <a:pt x="711" y="816"/>
                  </a:lnTo>
                  <a:lnTo>
                    <a:pt x="714" y="815"/>
                  </a:lnTo>
                  <a:lnTo>
                    <a:pt x="715" y="813"/>
                  </a:lnTo>
                  <a:lnTo>
                    <a:pt x="718" y="812"/>
                  </a:lnTo>
                  <a:lnTo>
                    <a:pt x="719" y="809"/>
                  </a:lnTo>
                  <a:lnTo>
                    <a:pt x="724" y="805"/>
                  </a:lnTo>
                  <a:lnTo>
                    <a:pt x="726" y="804"/>
                  </a:lnTo>
                  <a:lnTo>
                    <a:pt x="730" y="801"/>
                  </a:lnTo>
                  <a:lnTo>
                    <a:pt x="734" y="800"/>
                  </a:lnTo>
                  <a:lnTo>
                    <a:pt x="737" y="798"/>
                  </a:lnTo>
                  <a:lnTo>
                    <a:pt x="740" y="798"/>
                  </a:lnTo>
                  <a:lnTo>
                    <a:pt x="744" y="798"/>
                  </a:lnTo>
                  <a:lnTo>
                    <a:pt x="747" y="798"/>
                  </a:lnTo>
                  <a:lnTo>
                    <a:pt x="747" y="800"/>
                  </a:lnTo>
                  <a:lnTo>
                    <a:pt x="748" y="800"/>
                  </a:lnTo>
                  <a:lnTo>
                    <a:pt x="749" y="801"/>
                  </a:lnTo>
                  <a:lnTo>
                    <a:pt x="749" y="801"/>
                  </a:lnTo>
                  <a:lnTo>
                    <a:pt x="749" y="802"/>
                  </a:lnTo>
                  <a:lnTo>
                    <a:pt x="751" y="804"/>
                  </a:lnTo>
                  <a:lnTo>
                    <a:pt x="751" y="805"/>
                  </a:lnTo>
                  <a:lnTo>
                    <a:pt x="751" y="807"/>
                  </a:lnTo>
                  <a:lnTo>
                    <a:pt x="749" y="809"/>
                  </a:lnTo>
                  <a:lnTo>
                    <a:pt x="748" y="813"/>
                  </a:lnTo>
                  <a:lnTo>
                    <a:pt x="745" y="817"/>
                  </a:lnTo>
                  <a:lnTo>
                    <a:pt x="741" y="823"/>
                  </a:lnTo>
                  <a:lnTo>
                    <a:pt x="730" y="834"/>
                  </a:lnTo>
                  <a:lnTo>
                    <a:pt x="718" y="844"/>
                  </a:lnTo>
                  <a:lnTo>
                    <a:pt x="705" y="857"/>
                  </a:lnTo>
                  <a:lnTo>
                    <a:pt x="690" y="869"/>
                  </a:lnTo>
                  <a:lnTo>
                    <a:pt x="676" y="881"/>
                  </a:lnTo>
                  <a:lnTo>
                    <a:pt x="663" y="893"/>
                  </a:lnTo>
                  <a:lnTo>
                    <a:pt x="650" y="904"/>
                  </a:lnTo>
                  <a:lnTo>
                    <a:pt x="639" y="915"/>
                  </a:lnTo>
                  <a:lnTo>
                    <a:pt x="635" y="920"/>
                  </a:lnTo>
                  <a:lnTo>
                    <a:pt x="631" y="926"/>
                  </a:lnTo>
                  <a:lnTo>
                    <a:pt x="629" y="931"/>
                  </a:lnTo>
                  <a:lnTo>
                    <a:pt x="626" y="937"/>
                  </a:lnTo>
                  <a:lnTo>
                    <a:pt x="622" y="947"/>
                  </a:lnTo>
                  <a:lnTo>
                    <a:pt x="618" y="957"/>
                  </a:lnTo>
                  <a:lnTo>
                    <a:pt x="615" y="961"/>
                  </a:lnTo>
                  <a:lnTo>
                    <a:pt x="614" y="965"/>
                  </a:lnTo>
                  <a:lnTo>
                    <a:pt x="611" y="966"/>
                  </a:lnTo>
                  <a:lnTo>
                    <a:pt x="611" y="968"/>
                  </a:lnTo>
                  <a:lnTo>
                    <a:pt x="608" y="969"/>
                  </a:lnTo>
                  <a:lnTo>
                    <a:pt x="607" y="971"/>
                  </a:lnTo>
                  <a:lnTo>
                    <a:pt x="606" y="972"/>
                  </a:lnTo>
                  <a:lnTo>
                    <a:pt x="603" y="972"/>
                  </a:lnTo>
                  <a:lnTo>
                    <a:pt x="602" y="972"/>
                  </a:lnTo>
                  <a:lnTo>
                    <a:pt x="599" y="972"/>
                  </a:lnTo>
                  <a:lnTo>
                    <a:pt x="596" y="973"/>
                  </a:lnTo>
                  <a:lnTo>
                    <a:pt x="593" y="972"/>
                  </a:lnTo>
                  <a:lnTo>
                    <a:pt x="591" y="972"/>
                  </a:lnTo>
                  <a:lnTo>
                    <a:pt x="588" y="971"/>
                  </a:lnTo>
                  <a:lnTo>
                    <a:pt x="580" y="969"/>
                  </a:lnTo>
                  <a:lnTo>
                    <a:pt x="573" y="965"/>
                  </a:lnTo>
                  <a:lnTo>
                    <a:pt x="564" y="961"/>
                  </a:lnTo>
                  <a:lnTo>
                    <a:pt x="554" y="957"/>
                  </a:lnTo>
                  <a:lnTo>
                    <a:pt x="531" y="947"/>
                  </a:lnTo>
                  <a:lnTo>
                    <a:pt x="508" y="935"/>
                  </a:lnTo>
                  <a:lnTo>
                    <a:pt x="484" y="924"/>
                  </a:lnTo>
                  <a:lnTo>
                    <a:pt x="458" y="912"/>
                  </a:lnTo>
                  <a:lnTo>
                    <a:pt x="446" y="907"/>
                  </a:lnTo>
                  <a:lnTo>
                    <a:pt x="433" y="903"/>
                  </a:lnTo>
                  <a:lnTo>
                    <a:pt x="421" y="899"/>
                  </a:lnTo>
                  <a:lnTo>
                    <a:pt x="410" y="895"/>
                  </a:lnTo>
                  <a:lnTo>
                    <a:pt x="390" y="891"/>
                  </a:lnTo>
                  <a:lnTo>
                    <a:pt x="374" y="886"/>
                  </a:lnTo>
                  <a:lnTo>
                    <a:pt x="360" y="884"/>
                  </a:lnTo>
                  <a:lnTo>
                    <a:pt x="348" y="881"/>
                  </a:lnTo>
                  <a:lnTo>
                    <a:pt x="337" y="880"/>
                  </a:lnTo>
                  <a:lnTo>
                    <a:pt x="326" y="878"/>
                  </a:lnTo>
                  <a:lnTo>
                    <a:pt x="316" y="877"/>
                  </a:lnTo>
                  <a:lnTo>
                    <a:pt x="302" y="876"/>
                  </a:lnTo>
                  <a:lnTo>
                    <a:pt x="288" y="873"/>
                  </a:lnTo>
                  <a:lnTo>
                    <a:pt x="275" y="870"/>
                  </a:lnTo>
                  <a:lnTo>
                    <a:pt x="260" y="868"/>
                  </a:lnTo>
                  <a:lnTo>
                    <a:pt x="246" y="865"/>
                  </a:lnTo>
                  <a:lnTo>
                    <a:pt x="232" y="862"/>
                  </a:lnTo>
                  <a:lnTo>
                    <a:pt x="217" y="859"/>
                  </a:lnTo>
                  <a:lnTo>
                    <a:pt x="200" y="855"/>
                  </a:lnTo>
                  <a:lnTo>
                    <a:pt x="184" y="853"/>
                  </a:lnTo>
                  <a:lnTo>
                    <a:pt x="168" y="849"/>
                  </a:lnTo>
                  <a:lnTo>
                    <a:pt x="156" y="846"/>
                  </a:lnTo>
                  <a:lnTo>
                    <a:pt x="145" y="844"/>
                  </a:lnTo>
                  <a:lnTo>
                    <a:pt x="137" y="843"/>
                  </a:lnTo>
                  <a:lnTo>
                    <a:pt x="130" y="843"/>
                  </a:lnTo>
                  <a:lnTo>
                    <a:pt x="124" y="842"/>
                  </a:lnTo>
                  <a:lnTo>
                    <a:pt x="123" y="842"/>
                  </a:lnTo>
                  <a:lnTo>
                    <a:pt x="122" y="842"/>
                  </a:lnTo>
                  <a:lnTo>
                    <a:pt x="66" y="872"/>
                  </a:lnTo>
                  <a:lnTo>
                    <a:pt x="65" y="872"/>
                  </a:lnTo>
                  <a:lnTo>
                    <a:pt x="61" y="872"/>
                  </a:lnTo>
                  <a:lnTo>
                    <a:pt x="59" y="870"/>
                  </a:lnTo>
                  <a:lnTo>
                    <a:pt x="57" y="869"/>
                  </a:lnTo>
                  <a:lnTo>
                    <a:pt x="54" y="868"/>
                  </a:lnTo>
                  <a:lnTo>
                    <a:pt x="51" y="866"/>
                  </a:lnTo>
                  <a:lnTo>
                    <a:pt x="49" y="863"/>
                  </a:lnTo>
                  <a:lnTo>
                    <a:pt x="46" y="862"/>
                  </a:lnTo>
                  <a:lnTo>
                    <a:pt x="42" y="859"/>
                  </a:lnTo>
                  <a:lnTo>
                    <a:pt x="39" y="855"/>
                  </a:lnTo>
                  <a:lnTo>
                    <a:pt x="36" y="851"/>
                  </a:lnTo>
                  <a:lnTo>
                    <a:pt x="35" y="847"/>
                  </a:lnTo>
                  <a:lnTo>
                    <a:pt x="32" y="842"/>
                  </a:lnTo>
                  <a:lnTo>
                    <a:pt x="31" y="836"/>
                  </a:lnTo>
                  <a:lnTo>
                    <a:pt x="30" y="830"/>
                  </a:lnTo>
                  <a:lnTo>
                    <a:pt x="28" y="824"/>
                  </a:lnTo>
                  <a:lnTo>
                    <a:pt x="26" y="819"/>
                  </a:lnTo>
                  <a:lnTo>
                    <a:pt x="23" y="815"/>
                  </a:lnTo>
                  <a:lnTo>
                    <a:pt x="21" y="809"/>
                  </a:lnTo>
                  <a:lnTo>
                    <a:pt x="19" y="805"/>
                  </a:lnTo>
                  <a:lnTo>
                    <a:pt x="15" y="802"/>
                  </a:lnTo>
                  <a:lnTo>
                    <a:pt x="13" y="798"/>
                  </a:lnTo>
                  <a:lnTo>
                    <a:pt x="8" y="793"/>
                  </a:lnTo>
                  <a:lnTo>
                    <a:pt x="4" y="789"/>
                  </a:lnTo>
                  <a:lnTo>
                    <a:pt x="1" y="788"/>
                  </a:lnTo>
                  <a:lnTo>
                    <a:pt x="0" y="786"/>
                  </a:lnTo>
                  <a:lnTo>
                    <a:pt x="45" y="754"/>
                  </a:lnTo>
                  <a:lnTo>
                    <a:pt x="49" y="751"/>
                  </a:lnTo>
                  <a:lnTo>
                    <a:pt x="57" y="744"/>
                  </a:lnTo>
                  <a:lnTo>
                    <a:pt x="61" y="741"/>
                  </a:lnTo>
                  <a:lnTo>
                    <a:pt x="63" y="739"/>
                  </a:lnTo>
                  <a:lnTo>
                    <a:pt x="65" y="739"/>
                  </a:lnTo>
                  <a:lnTo>
                    <a:pt x="66" y="739"/>
                  </a:lnTo>
                  <a:lnTo>
                    <a:pt x="66" y="739"/>
                  </a:lnTo>
                  <a:lnTo>
                    <a:pt x="66" y="740"/>
                  </a:lnTo>
                  <a:lnTo>
                    <a:pt x="66" y="740"/>
                  </a:lnTo>
                  <a:close/>
                  <a:moveTo>
                    <a:pt x="282" y="510"/>
                  </a:moveTo>
                  <a:lnTo>
                    <a:pt x="282" y="515"/>
                  </a:lnTo>
                  <a:lnTo>
                    <a:pt x="283" y="520"/>
                  </a:lnTo>
                  <a:lnTo>
                    <a:pt x="283" y="526"/>
                  </a:lnTo>
                  <a:lnTo>
                    <a:pt x="284" y="533"/>
                  </a:lnTo>
                  <a:lnTo>
                    <a:pt x="287" y="545"/>
                  </a:lnTo>
                  <a:lnTo>
                    <a:pt x="291" y="557"/>
                  </a:lnTo>
                  <a:lnTo>
                    <a:pt x="293" y="564"/>
                  </a:lnTo>
                  <a:lnTo>
                    <a:pt x="294" y="569"/>
                  </a:lnTo>
                  <a:lnTo>
                    <a:pt x="294" y="575"/>
                  </a:lnTo>
                  <a:lnTo>
                    <a:pt x="295" y="580"/>
                  </a:lnTo>
                  <a:lnTo>
                    <a:pt x="295" y="586"/>
                  </a:lnTo>
                  <a:lnTo>
                    <a:pt x="295" y="590"/>
                  </a:lnTo>
                  <a:lnTo>
                    <a:pt x="294" y="594"/>
                  </a:lnTo>
                  <a:lnTo>
                    <a:pt x="291" y="598"/>
                  </a:lnTo>
                  <a:lnTo>
                    <a:pt x="290" y="602"/>
                  </a:lnTo>
                  <a:lnTo>
                    <a:pt x="287" y="605"/>
                  </a:lnTo>
                  <a:lnTo>
                    <a:pt x="284" y="607"/>
                  </a:lnTo>
                  <a:lnTo>
                    <a:pt x="282" y="610"/>
                  </a:lnTo>
                  <a:lnTo>
                    <a:pt x="276" y="615"/>
                  </a:lnTo>
                  <a:lnTo>
                    <a:pt x="271" y="619"/>
                  </a:lnTo>
                  <a:lnTo>
                    <a:pt x="268" y="622"/>
                  </a:lnTo>
                  <a:lnTo>
                    <a:pt x="265" y="625"/>
                  </a:lnTo>
                  <a:lnTo>
                    <a:pt x="264" y="628"/>
                  </a:lnTo>
                  <a:lnTo>
                    <a:pt x="263" y="630"/>
                  </a:lnTo>
                  <a:lnTo>
                    <a:pt x="261" y="633"/>
                  </a:lnTo>
                  <a:lnTo>
                    <a:pt x="261" y="637"/>
                  </a:lnTo>
                  <a:lnTo>
                    <a:pt x="263" y="640"/>
                  </a:lnTo>
                  <a:lnTo>
                    <a:pt x="264" y="644"/>
                  </a:lnTo>
                  <a:lnTo>
                    <a:pt x="265" y="649"/>
                  </a:lnTo>
                  <a:lnTo>
                    <a:pt x="267" y="653"/>
                  </a:lnTo>
                  <a:lnTo>
                    <a:pt x="268" y="659"/>
                  </a:lnTo>
                  <a:lnTo>
                    <a:pt x="269" y="664"/>
                  </a:lnTo>
                  <a:lnTo>
                    <a:pt x="269" y="676"/>
                  </a:lnTo>
                  <a:lnTo>
                    <a:pt x="272" y="687"/>
                  </a:lnTo>
                  <a:lnTo>
                    <a:pt x="272" y="694"/>
                  </a:lnTo>
                  <a:lnTo>
                    <a:pt x="274" y="698"/>
                  </a:lnTo>
                  <a:lnTo>
                    <a:pt x="275" y="703"/>
                  </a:lnTo>
                  <a:lnTo>
                    <a:pt x="278" y="709"/>
                  </a:lnTo>
                  <a:lnTo>
                    <a:pt x="279" y="712"/>
                  </a:lnTo>
                  <a:lnTo>
                    <a:pt x="280" y="713"/>
                  </a:lnTo>
                  <a:lnTo>
                    <a:pt x="282" y="716"/>
                  </a:lnTo>
                  <a:lnTo>
                    <a:pt x="283" y="717"/>
                  </a:lnTo>
                  <a:lnTo>
                    <a:pt x="286" y="718"/>
                  </a:lnTo>
                  <a:lnTo>
                    <a:pt x="287" y="721"/>
                  </a:lnTo>
                  <a:lnTo>
                    <a:pt x="290" y="722"/>
                  </a:lnTo>
                  <a:lnTo>
                    <a:pt x="291" y="724"/>
                  </a:lnTo>
                  <a:lnTo>
                    <a:pt x="298" y="727"/>
                  </a:lnTo>
                  <a:lnTo>
                    <a:pt x="302" y="729"/>
                  </a:lnTo>
                  <a:lnTo>
                    <a:pt x="307" y="732"/>
                  </a:lnTo>
                  <a:lnTo>
                    <a:pt x="312" y="736"/>
                  </a:lnTo>
                  <a:lnTo>
                    <a:pt x="320" y="741"/>
                  </a:lnTo>
                  <a:lnTo>
                    <a:pt x="329" y="747"/>
                  </a:lnTo>
                  <a:lnTo>
                    <a:pt x="332" y="750"/>
                  </a:lnTo>
                  <a:lnTo>
                    <a:pt x="336" y="751"/>
                  </a:lnTo>
                  <a:lnTo>
                    <a:pt x="340" y="752"/>
                  </a:lnTo>
                  <a:lnTo>
                    <a:pt x="343" y="752"/>
                  </a:lnTo>
                  <a:lnTo>
                    <a:pt x="344" y="752"/>
                  </a:lnTo>
                  <a:lnTo>
                    <a:pt x="345" y="751"/>
                  </a:lnTo>
                  <a:lnTo>
                    <a:pt x="348" y="751"/>
                  </a:lnTo>
                  <a:lnTo>
                    <a:pt x="349" y="750"/>
                  </a:lnTo>
                  <a:lnTo>
                    <a:pt x="351" y="748"/>
                  </a:lnTo>
                  <a:lnTo>
                    <a:pt x="352" y="747"/>
                  </a:lnTo>
                  <a:lnTo>
                    <a:pt x="354" y="746"/>
                  </a:lnTo>
                  <a:lnTo>
                    <a:pt x="355" y="743"/>
                  </a:lnTo>
                  <a:lnTo>
                    <a:pt x="359" y="735"/>
                  </a:lnTo>
                  <a:lnTo>
                    <a:pt x="363" y="728"/>
                  </a:lnTo>
                  <a:lnTo>
                    <a:pt x="366" y="721"/>
                  </a:lnTo>
                  <a:lnTo>
                    <a:pt x="367" y="714"/>
                  </a:lnTo>
                  <a:lnTo>
                    <a:pt x="368" y="708"/>
                  </a:lnTo>
                  <a:lnTo>
                    <a:pt x="368" y="701"/>
                  </a:lnTo>
                  <a:lnTo>
                    <a:pt x="368" y="694"/>
                  </a:lnTo>
                  <a:lnTo>
                    <a:pt x="368" y="687"/>
                  </a:lnTo>
                  <a:lnTo>
                    <a:pt x="368" y="679"/>
                  </a:lnTo>
                  <a:lnTo>
                    <a:pt x="368" y="668"/>
                  </a:lnTo>
                  <a:lnTo>
                    <a:pt x="370" y="659"/>
                  </a:lnTo>
                  <a:lnTo>
                    <a:pt x="370" y="649"/>
                  </a:lnTo>
                  <a:lnTo>
                    <a:pt x="371" y="645"/>
                  </a:lnTo>
                  <a:lnTo>
                    <a:pt x="372" y="641"/>
                  </a:lnTo>
                  <a:lnTo>
                    <a:pt x="372" y="638"/>
                  </a:lnTo>
                  <a:lnTo>
                    <a:pt x="374" y="636"/>
                  </a:lnTo>
                  <a:lnTo>
                    <a:pt x="375" y="634"/>
                  </a:lnTo>
                  <a:lnTo>
                    <a:pt x="377" y="634"/>
                  </a:lnTo>
                  <a:lnTo>
                    <a:pt x="377" y="634"/>
                  </a:lnTo>
                  <a:lnTo>
                    <a:pt x="378" y="634"/>
                  </a:lnTo>
                  <a:lnTo>
                    <a:pt x="379" y="634"/>
                  </a:lnTo>
                  <a:lnTo>
                    <a:pt x="379" y="636"/>
                  </a:lnTo>
                  <a:lnTo>
                    <a:pt x="381" y="637"/>
                  </a:lnTo>
                  <a:lnTo>
                    <a:pt x="382" y="637"/>
                  </a:lnTo>
                  <a:lnTo>
                    <a:pt x="387" y="644"/>
                  </a:lnTo>
                  <a:lnTo>
                    <a:pt x="393" y="651"/>
                  </a:lnTo>
                  <a:lnTo>
                    <a:pt x="398" y="659"/>
                  </a:lnTo>
                  <a:lnTo>
                    <a:pt x="404" y="667"/>
                  </a:lnTo>
                  <a:lnTo>
                    <a:pt x="405" y="671"/>
                  </a:lnTo>
                  <a:lnTo>
                    <a:pt x="408" y="675"/>
                  </a:lnTo>
                  <a:lnTo>
                    <a:pt x="409" y="680"/>
                  </a:lnTo>
                  <a:lnTo>
                    <a:pt x="410" y="685"/>
                  </a:lnTo>
                  <a:lnTo>
                    <a:pt x="412" y="690"/>
                  </a:lnTo>
                  <a:lnTo>
                    <a:pt x="413" y="694"/>
                  </a:lnTo>
                  <a:lnTo>
                    <a:pt x="413" y="699"/>
                  </a:lnTo>
                  <a:lnTo>
                    <a:pt x="413" y="703"/>
                  </a:lnTo>
                  <a:lnTo>
                    <a:pt x="413" y="713"/>
                  </a:lnTo>
                  <a:lnTo>
                    <a:pt x="415" y="722"/>
                  </a:lnTo>
                  <a:lnTo>
                    <a:pt x="415" y="727"/>
                  </a:lnTo>
                  <a:lnTo>
                    <a:pt x="415" y="729"/>
                  </a:lnTo>
                  <a:lnTo>
                    <a:pt x="416" y="733"/>
                  </a:lnTo>
                  <a:lnTo>
                    <a:pt x="417" y="736"/>
                  </a:lnTo>
                  <a:lnTo>
                    <a:pt x="419" y="739"/>
                  </a:lnTo>
                  <a:lnTo>
                    <a:pt x="420" y="741"/>
                  </a:lnTo>
                  <a:lnTo>
                    <a:pt x="421" y="743"/>
                  </a:lnTo>
                  <a:lnTo>
                    <a:pt x="424" y="746"/>
                  </a:lnTo>
                  <a:lnTo>
                    <a:pt x="427" y="747"/>
                  </a:lnTo>
                  <a:lnTo>
                    <a:pt x="429" y="747"/>
                  </a:lnTo>
                  <a:lnTo>
                    <a:pt x="433" y="747"/>
                  </a:lnTo>
                  <a:lnTo>
                    <a:pt x="439" y="747"/>
                  </a:lnTo>
                  <a:lnTo>
                    <a:pt x="447" y="746"/>
                  </a:lnTo>
                  <a:lnTo>
                    <a:pt x="452" y="744"/>
                  </a:lnTo>
                  <a:lnTo>
                    <a:pt x="459" y="744"/>
                  </a:lnTo>
                  <a:lnTo>
                    <a:pt x="463" y="744"/>
                  </a:lnTo>
                  <a:lnTo>
                    <a:pt x="466" y="744"/>
                  </a:lnTo>
                  <a:lnTo>
                    <a:pt x="470" y="746"/>
                  </a:lnTo>
                  <a:lnTo>
                    <a:pt x="473" y="747"/>
                  </a:lnTo>
                  <a:lnTo>
                    <a:pt x="475" y="748"/>
                  </a:lnTo>
                  <a:lnTo>
                    <a:pt x="482" y="751"/>
                  </a:lnTo>
                  <a:lnTo>
                    <a:pt x="490" y="756"/>
                  </a:lnTo>
                  <a:lnTo>
                    <a:pt x="499" y="763"/>
                  </a:lnTo>
                  <a:lnTo>
                    <a:pt x="508" y="769"/>
                  </a:lnTo>
                  <a:lnTo>
                    <a:pt x="512" y="771"/>
                  </a:lnTo>
                  <a:lnTo>
                    <a:pt x="516" y="774"/>
                  </a:lnTo>
                  <a:lnTo>
                    <a:pt x="520" y="775"/>
                  </a:lnTo>
                  <a:lnTo>
                    <a:pt x="524" y="778"/>
                  </a:lnTo>
                  <a:lnTo>
                    <a:pt x="528" y="779"/>
                  </a:lnTo>
                  <a:lnTo>
                    <a:pt x="531" y="781"/>
                  </a:lnTo>
                  <a:lnTo>
                    <a:pt x="535" y="781"/>
                  </a:lnTo>
                  <a:lnTo>
                    <a:pt x="539" y="781"/>
                  </a:lnTo>
                  <a:lnTo>
                    <a:pt x="543" y="781"/>
                  </a:lnTo>
                  <a:lnTo>
                    <a:pt x="546" y="779"/>
                  </a:lnTo>
                  <a:lnTo>
                    <a:pt x="550" y="778"/>
                  </a:lnTo>
                  <a:lnTo>
                    <a:pt x="553" y="777"/>
                  </a:lnTo>
                  <a:lnTo>
                    <a:pt x="555" y="774"/>
                  </a:lnTo>
                  <a:lnTo>
                    <a:pt x="558" y="771"/>
                  </a:lnTo>
                  <a:lnTo>
                    <a:pt x="561" y="769"/>
                  </a:lnTo>
                  <a:lnTo>
                    <a:pt x="562" y="766"/>
                  </a:lnTo>
                  <a:lnTo>
                    <a:pt x="565" y="763"/>
                  </a:lnTo>
                  <a:lnTo>
                    <a:pt x="566" y="760"/>
                  </a:lnTo>
                  <a:lnTo>
                    <a:pt x="568" y="756"/>
                  </a:lnTo>
                  <a:lnTo>
                    <a:pt x="568" y="754"/>
                  </a:lnTo>
                  <a:lnTo>
                    <a:pt x="569" y="746"/>
                  </a:lnTo>
                  <a:lnTo>
                    <a:pt x="570" y="737"/>
                  </a:lnTo>
                  <a:lnTo>
                    <a:pt x="570" y="727"/>
                  </a:lnTo>
                  <a:lnTo>
                    <a:pt x="570" y="714"/>
                  </a:lnTo>
                  <a:lnTo>
                    <a:pt x="570" y="706"/>
                  </a:lnTo>
                  <a:lnTo>
                    <a:pt x="569" y="698"/>
                  </a:lnTo>
                  <a:lnTo>
                    <a:pt x="568" y="687"/>
                  </a:lnTo>
                  <a:lnTo>
                    <a:pt x="566" y="678"/>
                  </a:lnTo>
                  <a:lnTo>
                    <a:pt x="562" y="655"/>
                  </a:lnTo>
                  <a:lnTo>
                    <a:pt x="557" y="630"/>
                  </a:lnTo>
                  <a:lnTo>
                    <a:pt x="555" y="618"/>
                  </a:lnTo>
                  <a:lnTo>
                    <a:pt x="553" y="606"/>
                  </a:lnTo>
                  <a:lnTo>
                    <a:pt x="551" y="594"/>
                  </a:lnTo>
                  <a:lnTo>
                    <a:pt x="550" y="581"/>
                  </a:lnTo>
                  <a:lnTo>
                    <a:pt x="549" y="571"/>
                  </a:lnTo>
                  <a:lnTo>
                    <a:pt x="549" y="560"/>
                  </a:lnTo>
                  <a:lnTo>
                    <a:pt x="549" y="556"/>
                  </a:lnTo>
                  <a:lnTo>
                    <a:pt x="549" y="550"/>
                  </a:lnTo>
                  <a:lnTo>
                    <a:pt x="549" y="546"/>
                  </a:lnTo>
                  <a:lnTo>
                    <a:pt x="549" y="542"/>
                  </a:lnTo>
                  <a:lnTo>
                    <a:pt x="551" y="526"/>
                  </a:lnTo>
                  <a:lnTo>
                    <a:pt x="554" y="508"/>
                  </a:lnTo>
                  <a:lnTo>
                    <a:pt x="555" y="491"/>
                  </a:lnTo>
                  <a:lnTo>
                    <a:pt x="558" y="473"/>
                  </a:lnTo>
                  <a:lnTo>
                    <a:pt x="560" y="455"/>
                  </a:lnTo>
                  <a:lnTo>
                    <a:pt x="561" y="438"/>
                  </a:lnTo>
                  <a:lnTo>
                    <a:pt x="562" y="422"/>
                  </a:lnTo>
                  <a:lnTo>
                    <a:pt x="564" y="407"/>
                  </a:lnTo>
                  <a:lnTo>
                    <a:pt x="565" y="392"/>
                  </a:lnTo>
                  <a:lnTo>
                    <a:pt x="568" y="377"/>
                  </a:lnTo>
                  <a:lnTo>
                    <a:pt x="570" y="363"/>
                  </a:lnTo>
                  <a:lnTo>
                    <a:pt x="570" y="350"/>
                  </a:lnTo>
                  <a:lnTo>
                    <a:pt x="570" y="344"/>
                  </a:lnTo>
                  <a:lnTo>
                    <a:pt x="570" y="339"/>
                  </a:lnTo>
                  <a:lnTo>
                    <a:pt x="570" y="336"/>
                  </a:lnTo>
                  <a:lnTo>
                    <a:pt x="570" y="335"/>
                  </a:lnTo>
                  <a:lnTo>
                    <a:pt x="569" y="332"/>
                  </a:lnTo>
                  <a:lnTo>
                    <a:pt x="568" y="331"/>
                  </a:lnTo>
                  <a:lnTo>
                    <a:pt x="568" y="328"/>
                  </a:lnTo>
                  <a:lnTo>
                    <a:pt x="565" y="327"/>
                  </a:lnTo>
                  <a:lnTo>
                    <a:pt x="564" y="325"/>
                  </a:lnTo>
                  <a:lnTo>
                    <a:pt x="562" y="324"/>
                  </a:lnTo>
                  <a:lnTo>
                    <a:pt x="561" y="323"/>
                  </a:lnTo>
                  <a:lnTo>
                    <a:pt x="558" y="323"/>
                  </a:lnTo>
                  <a:lnTo>
                    <a:pt x="555" y="321"/>
                  </a:lnTo>
                  <a:lnTo>
                    <a:pt x="553" y="321"/>
                  </a:lnTo>
                  <a:lnTo>
                    <a:pt x="547" y="320"/>
                  </a:lnTo>
                  <a:lnTo>
                    <a:pt x="541" y="320"/>
                  </a:lnTo>
                  <a:lnTo>
                    <a:pt x="535" y="320"/>
                  </a:lnTo>
                  <a:lnTo>
                    <a:pt x="530" y="320"/>
                  </a:lnTo>
                  <a:lnTo>
                    <a:pt x="523" y="320"/>
                  </a:lnTo>
                  <a:lnTo>
                    <a:pt x="518" y="321"/>
                  </a:lnTo>
                  <a:lnTo>
                    <a:pt x="512" y="321"/>
                  </a:lnTo>
                  <a:lnTo>
                    <a:pt x="507" y="323"/>
                  </a:lnTo>
                  <a:lnTo>
                    <a:pt x="500" y="325"/>
                  </a:lnTo>
                  <a:lnTo>
                    <a:pt x="494" y="327"/>
                  </a:lnTo>
                  <a:lnTo>
                    <a:pt x="488" y="329"/>
                  </a:lnTo>
                  <a:lnTo>
                    <a:pt x="482" y="332"/>
                  </a:lnTo>
                  <a:lnTo>
                    <a:pt x="477" y="335"/>
                  </a:lnTo>
                  <a:lnTo>
                    <a:pt x="470" y="339"/>
                  </a:lnTo>
                  <a:lnTo>
                    <a:pt x="465" y="343"/>
                  </a:lnTo>
                  <a:lnTo>
                    <a:pt x="459" y="347"/>
                  </a:lnTo>
                  <a:lnTo>
                    <a:pt x="447" y="356"/>
                  </a:lnTo>
                  <a:lnTo>
                    <a:pt x="438" y="366"/>
                  </a:lnTo>
                  <a:lnTo>
                    <a:pt x="428" y="374"/>
                  </a:lnTo>
                  <a:lnTo>
                    <a:pt x="419" y="382"/>
                  </a:lnTo>
                  <a:lnTo>
                    <a:pt x="412" y="390"/>
                  </a:lnTo>
                  <a:lnTo>
                    <a:pt x="405" y="398"/>
                  </a:lnTo>
                  <a:lnTo>
                    <a:pt x="398" y="405"/>
                  </a:lnTo>
                  <a:lnTo>
                    <a:pt x="393" y="413"/>
                  </a:lnTo>
                  <a:lnTo>
                    <a:pt x="390" y="417"/>
                  </a:lnTo>
                  <a:lnTo>
                    <a:pt x="387" y="420"/>
                  </a:lnTo>
                  <a:lnTo>
                    <a:pt x="383" y="424"/>
                  </a:lnTo>
                  <a:lnTo>
                    <a:pt x="379" y="428"/>
                  </a:lnTo>
                  <a:lnTo>
                    <a:pt x="372" y="434"/>
                  </a:lnTo>
                  <a:lnTo>
                    <a:pt x="366" y="441"/>
                  </a:lnTo>
                  <a:lnTo>
                    <a:pt x="362" y="445"/>
                  </a:lnTo>
                  <a:lnTo>
                    <a:pt x="359" y="447"/>
                  </a:lnTo>
                  <a:lnTo>
                    <a:pt x="355" y="450"/>
                  </a:lnTo>
                  <a:lnTo>
                    <a:pt x="352" y="454"/>
                  </a:lnTo>
                  <a:lnTo>
                    <a:pt x="351" y="457"/>
                  </a:lnTo>
                  <a:lnTo>
                    <a:pt x="349" y="459"/>
                  </a:lnTo>
                  <a:lnTo>
                    <a:pt x="348" y="462"/>
                  </a:lnTo>
                  <a:lnTo>
                    <a:pt x="348" y="466"/>
                  </a:lnTo>
                  <a:lnTo>
                    <a:pt x="349" y="477"/>
                  </a:lnTo>
                  <a:lnTo>
                    <a:pt x="351" y="484"/>
                  </a:lnTo>
                  <a:lnTo>
                    <a:pt x="351" y="485"/>
                  </a:lnTo>
                  <a:lnTo>
                    <a:pt x="349" y="487"/>
                  </a:lnTo>
                  <a:lnTo>
                    <a:pt x="348" y="487"/>
                  </a:lnTo>
                  <a:lnTo>
                    <a:pt x="345" y="488"/>
                  </a:lnTo>
                  <a:lnTo>
                    <a:pt x="344" y="488"/>
                  </a:lnTo>
                  <a:lnTo>
                    <a:pt x="340" y="489"/>
                  </a:lnTo>
                  <a:lnTo>
                    <a:pt x="336" y="489"/>
                  </a:lnTo>
                  <a:lnTo>
                    <a:pt x="330" y="489"/>
                  </a:lnTo>
                  <a:lnTo>
                    <a:pt x="325" y="489"/>
                  </a:lnTo>
                  <a:lnTo>
                    <a:pt x="320" y="491"/>
                  </a:lnTo>
                  <a:lnTo>
                    <a:pt x="314" y="491"/>
                  </a:lnTo>
                  <a:lnTo>
                    <a:pt x="309" y="492"/>
                  </a:lnTo>
                  <a:lnTo>
                    <a:pt x="305" y="493"/>
                  </a:lnTo>
                  <a:lnTo>
                    <a:pt x="301" y="495"/>
                  </a:lnTo>
                  <a:lnTo>
                    <a:pt x="298" y="497"/>
                  </a:lnTo>
                  <a:lnTo>
                    <a:pt x="294" y="499"/>
                  </a:lnTo>
                  <a:lnTo>
                    <a:pt x="288" y="503"/>
                  </a:lnTo>
                  <a:lnTo>
                    <a:pt x="284" y="506"/>
                  </a:lnTo>
                  <a:lnTo>
                    <a:pt x="283" y="508"/>
                  </a:lnTo>
                  <a:lnTo>
                    <a:pt x="282" y="510"/>
                  </a:lnTo>
                  <a:lnTo>
                    <a:pt x="282" y="510"/>
                  </a:lnTo>
                  <a:close/>
                  <a:moveTo>
                    <a:pt x="375" y="499"/>
                  </a:moveTo>
                  <a:lnTo>
                    <a:pt x="382" y="508"/>
                  </a:lnTo>
                  <a:lnTo>
                    <a:pt x="386" y="516"/>
                  </a:lnTo>
                  <a:lnTo>
                    <a:pt x="390" y="523"/>
                  </a:lnTo>
                  <a:lnTo>
                    <a:pt x="393" y="530"/>
                  </a:lnTo>
                  <a:lnTo>
                    <a:pt x="394" y="533"/>
                  </a:lnTo>
                  <a:lnTo>
                    <a:pt x="396" y="535"/>
                  </a:lnTo>
                  <a:lnTo>
                    <a:pt x="396" y="538"/>
                  </a:lnTo>
                  <a:lnTo>
                    <a:pt x="396" y="542"/>
                  </a:lnTo>
                  <a:lnTo>
                    <a:pt x="396" y="545"/>
                  </a:lnTo>
                  <a:lnTo>
                    <a:pt x="394" y="548"/>
                  </a:lnTo>
                  <a:lnTo>
                    <a:pt x="394" y="552"/>
                  </a:lnTo>
                  <a:lnTo>
                    <a:pt x="393" y="556"/>
                  </a:lnTo>
                  <a:lnTo>
                    <a:pt x="391" y="558"/>
                  </a:lnTo>
                  <a:lnTo>
                    <a:pt x="389" y="563"/>
                  </a:lnTo>
                  <a:lnTo>
                    <a:pt x="387" y="567"/>
                  </a:lnTo>
                  <a:lnTo>
                    <a:pt x="385" y="571"/>
                  </a:lnTo>
                  <a:lnTo>
                    <a:pt x="379" y="580"/>
                  </a:lnTo>
                  <a:lnTo>
                    <a:pt x="372" y="587"/>
                  </a:lnTo>
                  <a:lnTo>
                    <a:pt x="362" y="600"/>
                  </a:lnTo>
                  <a:lnTo>
                    <a:pt x="358" y="605"/>
                  </a:lnTo>
                  <a:lnTo>
                    <a:pt x="356" y="605"/>
                  </a:lnTo>
                  <a:lnTo>
                    <a:pt x="355" y="603"/>
                  </a:lnTo>
                  <a:lnTo>
                    <a:pt x="352" y="600"/>
                  </a:lnTo>
                  <a:lnTo>
                    <a:pt x="351" y="599"/>
                  </a:lnTo>
                  <a:lnTo>
                    <a:pt x="348" y="598"/>
                  </a:lnTo>
                  <a:lnTo>
                    <a:pt x="347" y="595"/>
                  </a:lnTo>
                  <a:lnTo>
                    <a:pt x="345" y="592"/>
                  </a:lnTo>
                  <a:lnTo>
                    <a:pt x="343" y="588"/>
                  </a:lnTo>
                  <a:lnTo>
                    <a:pt x="341" y="584"/>
                  </a:lnTo>
                  <a:lnTo>
                    <a:pt x="340" y="580"/>
                  </a:lnTo>
                  <a:lnTo>
                    <a:pt x="340" y="575"/>
                  </a:lnTo>
                  <a:lnTo>
                    <a:pt x="340" y="568"/>
                  </a:lnTo>
                  <a:lnTo>
                    <a:pt x="340" y="563"/>
                  </a:lnTo>
                  <a:lnTo>
                    <a:pt x="340" y="556"/>
                  </a:lnTo>
                  <a:lnTo>
                    <a:pt x="343" y="542"/>
                  </a:lnTo>
                  <a:lnTo>
                    <a:pt x="345" y="531"/>
                  </a:lnTo>
                  <a:lnTo>
                    <a:pt x="348" y="522"/>
                  </a:lnTo>
                  <a:lnTo>
                    <a:pt x="351" y="515"/>
                  </a:lnTo>
                  <a:lnTo>
                    <a:pt x="354" y="508"/>
                  </a:lnTo>
                  <a:lnTo>
                    <a:pt x="355" y="506"/>
                  </a:lnTo>
                  <a:lnTo>
                    <a:pt x="375" y="499"/>
                  </a:lnTo>
                  <a:lnTo>
                    <a:pt x="375" y="499"/>
                  </a:lnTo>
                  <a:close/>
                  <a:moveTo>
                    <a:pt x="477" y="397"/>
                  </a:moveTo>
                  <a:lnTo>
                    <a:pt x="471" y="398"/>
                  </a:lnTo>
                  <a:lnTo>
                    <a:pt x="467" y="400"/>
                  </a:lnTo>
                  <a:lnTo>
                    <a:pt x="463" y="401"/>
                  </a:lnTo>
                  <a:lnTo>
                    <a:pt x="459" y="401"/>
                  </a:lnTo>
                  <a:lnTo>
                    <a:pt x="452" y="403"/>
                  </a:lnTo>
                  <a:lnTo>
                    <a:pt x="447" y="404"/>
                  </a:lnTo>
                  <a:lnTo>
                    <a:pt x="443" y="405"/>
                  </a:lnTo>
                  <a:lnTo>
                    <a:pt x="440" y="405"/>
                  </a:lnTo>
                  <a:lnTo>
                    <a:pt x="438" y="408"/>
                  </a:lnTo>
                  <a:lnTo>
                    <a:pt x="435" y="409"/>
                  </a:lnTo>
                  <a:lnTo>
                    <a:pt x="432" y="412"/>
                  </a:lnTo>
                  <a:lnTo>
                    <a:pt x="429" y="415"/>
                  </a:lnTo>
                  <a:lnTo>
                    <a:pt x="427" y="419"/>
                  </a:lnTo>
                  <a:lnTo>
                    <a:pt x="424" y="423"/>
                  </a:lnTo>
                  <a:lnTo>
                    <a:pt x="421" y="428"/>
                  </a:lnTo>
                  <a:lnTo>
                    <a:pt x="420" y="432"/>
                  </a:lnTo>
                  <a:lnTo>
                    <a:pt x="419" y="436"/>
                  </a:lnTo>
                  <a:lnTo>
                    <a:pt x="419" y="441"/>
                  </a:lnTo>
                  <a:lnTo>
                    <a:pt x="419" y="445"/>
                  </a:lnTo>
                  <a:lnTo>
                    <a:pt x="419" y="449"/>
                  </a:lnTo>
                  <a:lnTo>
                    <a:pt x="419" y="451"/>
                  </a:lnTo>
                  <a:lnTo>
                    <a:pt x="420" y="455"/>
                  </a:lnTo>
                  <a:lnTo>
                    <a:pt x="423" y="461"/>
                  </a:lnTo>
                  <a:lnTo>
                    <a:pt x="425" y="468"/>
                  </a:lnTo>
                  <a:lnTo>
                    <a:pt x="428" y="473"/>
                  </a:lnTo>
                  <a:lnTo>
                    <a:pt x="431" y="478"/>
                  </a:lnTo>
                  <a:lnTo>
                    <a:pt x="433" y="487"/>
                  </a:lnTo>
                  <a:lnTo>
                    <a:pt x="438" y="493"/>
                  </a:lnTo>
                  <a:lnTo>
                    <a:pt x="440" y="502"/>
                  </a:lnTo>
                  <a:lnTo>
                    <a:pt x="444" y="510"/>
                  </a:lnTo>
                  <a:lnTo>
                    <a:pt x="447" y="514"/>
                  </a:lnTo>
                  <a:lnTo>
                    <a:pt x="450" y="516"/>
                  </a:lnTo>
                  <a:lnTo>
                    <a:pt x="451" y="519"/>
                  </a:lnTo>
                  <a:lnTo>
                    <a:pt x="454" y="522"/>
                  </a:lnTo>
                  <a:lnTo>
                    <a:pt x="457" y="523"/>
                  </a:lnTo>
                  <a:lnTo>
                    <a:pt x="459" y="526"/>
                  </a:lnTo>
                  <a:lnTo>
                    <a:pt x="461" y="526"/>
                  </a:lnTo>
                  <a:lnTo>
                    <a:pt x="463" y="526"/>
                  </a:lnTo>
                  <a:lnTo>
                    <a:pt x="465" y="526"/>
                  </a:lnTo>
                  <a:lnTo>
                    <a:pt x="466" y="526"/>
                  </a:lnTo>
                  <a:lnTo>
                    <a:pt x="471" y="525"/>
                  </a:lnTo>
                  <a:lnTo>
                    <a:pt x="475" y="525"/>
                  </a:lnTo>
                  <a:lnTo>
                    <a:pt x="478" y="523"/>
                  </a:lnTo>
                  <a:lnTo>
                    <a:pt x="481" y="523"/>
                  </a:lnTo>
                  <a:lnTo>
                    <a:pt x="481" y="522"/>
                  </a:lnTo>
                  <a:lnTo>
                    <a:pt x="482" y="522"/>
                  </a:lnTo>
                  <a:lnTo>
                    <a:pt x="482" y="519"/>
                  </a:lnTo>
                  <a:lnTo>
                    <a:pt x="484" y="518"/>
                  </a:lnTo>
                  <a:lnTo>
                    <a:pt x="485" y="514"/>
                  </a:lnTo>
                  <a:lnTo>
                    <a:pt x="486" y="506"/>
                  </a:lnTo>
                  <a:lnTo>
                    <a:pt x="489" y="499"/>
                  </a:lnTo>
                  <a:lnTo>
                    <a:pt x="490" y="493"/>
                  </a:lnTo>
                  <a:lnTo>
                    <a:pt x="490" y="489"/>
                  </a:lnTo>
                  <a:lnTo>
                    <a:pt x="490" y="485"/>
                  </a:lnTo>
                  <a:lnTo>
                    <a:pt x="490" y="483"/>
                  </a:lnTo>
                  <a:lnTo>
                    <a:pt x="489" y="477"/>
                  </a:lnTo>
                  <a:lnTo>
                    <a:pt x="488" y="472"/>
                  </a:lnTo>
                  <a:lnTo>
                    <a:pt x="486" y="462"/>
                  </a:lnTo>
                  <a:lnTo>
                    <a:pt x="486" y="458"/>
                  </a:lnTo>
                  <a:lnTo>
                    <a:pt x="486" y="453"/>
                  </a:lnTo>
                  <a:lnTo>
                    <a:pt x="486" y="449"/>
                  </a:lnTo>
                  <a:lnTo>
                    <a:pt x="486" y="445"/>
                  </a:lnTo>
                  <a:lnTo>
                    <a:pt x="488" y="435"/>
                  </a:lnTo>
                  <a:lnTo>
                    <a:pt x="489" y="428"/>
                  </a:lnTo>
                  <a:lnTo>
                    <a:pt x="492" y="417"/>
                  </a:lnTo>
                  <a:lnTo>
                    <a:pt x="493" y="413"/>
                  </a:lnTo>
                  <a:lnTo>
                    <a:pt x="477" y="397"/>
                  </a:lnTo>
                  <a:lnTo>
                    <a:pt x="477" y="397"/>
                  </a:lnTo>
                  <a:close/>
                  <a:moveTo>
                    <a:pt x="500" y="565"/>
                  </a:moveTo>
                  <a:lnTo>
                    <a:pt x="500" y="564"/>
                  </a:lnTo>
                  <a:lnTo>
                    <a:pt x="499" y="563"/>
                  </a:lnTo>
                  <a:lnTo>
                    <a:pt x="497" y="561"/>
                  </a:lnTo>
                  <a:lnTo>
                    <a:pt x="494" y="560"/>
                  </a:lnTo>
                  <a:lnTo>
                    <a:pt x="493" y="560"/>
                  </a:lnTo>
                  <a:lnTo>
                    <a:pt x="492" y="558"/>
                  </a:lnTo>
                  <a:lnTo>
                    <a:pt x="489" y="558"/>
                  </a:lnTo>
                  <a:lnTo>
                    <a:pt x="486" y="558"/>
                  </a:lnTo>
                  <a:lnTo>
                    <a:pt x="484" y="560"/>
                  </a:lnTo>
                  <a:lnTo>
                    <a:pt x="481" y="561"/>
                  </a:lnTo>
                  <a:lnTo>
                    <a:pt x="477" y="563"/>
                  </a:lnTo>
                  <a:lnTo>
                    <a:pt x="473" y="567"/>
                  </a:lnTo>
                  <a:lnTo>
                    <a:pt x="470" y="571"/>
                  </a:lnTo>
                  <a:lnTo>
                    <a:pt x="466" y="575"/>
                  </a:lnTo>
                  <a:lnTo>
                    <a:pt x="459" y="584"/>
                  </a:lnTo>
                  <a:lnTo>
                    <a:pt x="454" y="592"/>
                  </a:lnTo>
                  <a:lnTo>
                    <a:pt x="451" y="595"/>
                  </a:lnTo>
                  <a:lnTo>
                    <a:pt x="450" y="598"/>
                  </a:lnTo>
                  <a:lnTo>
                    <a:pt x="448" y="600"/>
                  </a:lnTo>
                  <a:lnTo>
                    <a:pt x="447" y="602"/>
                  </a:lnTo>
                  <a:lnTo>
                    <a:pt x="447" y="605"/>
                  </a:lnTo>
                  <a:lnTo>
                    <a:pt x="447" y="607"/>
                  </a:lnTo>
                  <a:lnTo>
                    <a:pt x="447" y="610"/>
                  </a:lnTo>
                  <a:lnTo>
                    <a:pt x="447" y="614"/>
                  </a:lnTo>
                  <a:lnTo>
                    <a:pt x="448" y="622"/>
                  </a:lnTo>
                  <a:lnTo>
                    <a:pt x="452" y="634"/>
                  </a:lnTo>
                  <a:lnTo>
                    <a:pt x="455" y="647"/>
                  </a:lnTo>
                  <a:lnTo>
                    <a:pt x="458" y="657"/>
                  </a:lnTo>
                  <a:lnTo>
                    <a:pt x="459" y="666"/>
                  </a:lnTo>
                  <a:lnTo>
                    <a:pt x="461" y="671"/>
                  </a:lnTo>
                  <a:lnTo>
                    <a:pt x="461" y="678"/>
                  </a:lnTo>
                  <a:lnTo>
                    <a:pt x="462" y="683"/>
                  </a:lnTo>
                  <a:lnTo>
                    <a:pt x="463" y="687"/>
                  </a:lnTo>
                  <a:lnTo>
                    <a:pt x="466" y="694"/>
                  </a:lnTo>
                  <a:lnTo>
                    <a:pt x="469" y="701"/>
                  </a:lnTo>
                  <a:lnTo>
                    <a:pt x="471" y="708"/>
                  </a:lnTo>
                  <a:lnTo>
                    <a:pt x="473" y="710"/>
                  </a:lnTo>
                  <a:lnTo>
                    <a:pt x="475" y="714"/>
                  </a:lnTo>
                  <a:lnTo>
                    <a:pt x="477" y="716"/>
                  </a:lnTo>
                  <a:lnTo>
                    <a:pt x="478" y="718"/>
                  </a:lnTo>
                  <a:lnTo>
                    <a:pt x="481" y="721"/>
                  </a:lnTo>
                  <a:lnTo>
                    <a:pt x="484" y="722"/>
                  </a:lnTo>
                  <a:lnTo>
                    <a:pt x="485" y="724"/>
                  </a:lnTo>
                  <a:lnTo>
                    <a:pt x="488" y="724"/>
                  </a:lnTo>
                  <a:lnTo>
                    <a:pt x="489" y="724"/>
                  </a:lnTo>
                  <a:lnTo>
                    <a:pt x="489" y="724"/>
                  </a:lnTo>
                  <a:lnTo>
                    <a:pt x="490" y="722"/>
                  </a:lnTo>
                  <a:lnTo>
                    <a:pt x="492" y="722"/>
                  </a:lnTo>
                  <a:lnTo>
                    <a:pt x="494" y="720"/>
                  </a:lnTo>
                  <a:lnTo>
                    <a:pt x="497" y="717"/>
                  </a:lnTo>
                  <a:lnTo>
                    <a:pt x="503" y="709"/>
                  </a:lnTo>
                  <a:lnTo>
                    <a:pt x="507" y="702"/>
                  </a:lnTo>
                  <a:lnTo>
                    <a:pt x="509" y="698"/>
                  </a:lnTo>
                  <a:lnTo>
                    <a:pt x="511" y="694"/>
                  </a:lnTo>
                  <a:lnTo>
                    <a:pt x="512" y="689"/>
                  </a:lnTo>
                  <a:lnTo>
                    <a:pt x="513" y="685"/>
                  </a:lnTo>
                  <a:lnTo>
                    <a:pt x="515" y="680"/>
                  </a:lnTo>
                  <a:lnTo>
                    <a:pt x="516" y="676"/>
                  </a:lnTo>
                  <a:lnTo>
                    <a:pt x="516" y="671"/>
                  </a:lnTo>
                  <a:lnTo>
                    <a:pt x="518" y="667"/>
                  </a:lnTo>
                  <a:lnTo>
                    <a:pt x="518" y="661"/>
                  </a:lnTo>
                  <a:lnTo>
                    <a:pt x="516" y="657"/>
                  </a:lnTo>
                  <a:lnTo>
                    <a:pt x="516" y="652"/>
                  </a:lnTo>
                  <a:lnTo>
                    <a:pt x="515" y="648"/>
                  </a:lnTo>
                  <a:lnTo>
                    <a:pt x="512" y="638"/>
                  </a:lnTo>
                  <a:lnTo>
                    <a:pt x="509" y="633"/>
                  </a:lnTo>
                  <a:lnTo>
                    <a:pt x="508" y="628"/>
                  </a:lnTo>
                  <a:lnTo>
                    <a:pt x="507" y="624"/>
                  </a:lnTo>
                  <a:lnTo>
                    <a:pt x="505" y="621"/>
                  </a:lnTo>
                  <a:lnTo>
                    <a:pt x="505" y="617"/>
                  </a:lnTo>
                  <a:lnTo>
                    <a:pt x="504" y="613"/>
                  </a:lnTo>
                  <a:lnTo>
                    <a:pt x="504" y="609"/>
                  </a:lnTo>
                  <a:lnTo>
                    <a:pt x="504" y="595"/>
                  </a:lnTo>
                  <a:lnTo>
                    <a:pt x="503" y="580"/>
                  </a:lnTo>
                  <a:lnTo>
                    <a:pt x="501" y="569"/>
                  </a:lnTo>
                  <a:lnTo>
                    <a:pt x="500" y="565"/>
                  </a:lnTo>
                  <a:lnTo>
                    <a:pt x="500" y="5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48697" y="4341303"/>
              <a:ext cx="868904" cy="992551"/>
            </a:xfrm>
            <a:custGeom>
              <a:avLst/>
              <a:gdLst>
                <a:gd name="T0" fmla="*/ 312 w 766"/>
                <a:gd name="T1" fmla="*/ 313 h 875"/>
                <a:gd name="T2" fmla="*/ 360 w 766"/>
                <a:gd name="T3" fmla="*/ 306 h 875"/>
                <a:gd name="T4" fmla="*/ 404 w 766"/>
                <a:gd name="T5" fmla="*/ 294 h 875"/>
                <a:gd name="T6" fmla="*/ 419 w 766"/>
                <a:gd name="T7" fmla="*/ 280 h 875"/>
                <a:gd name="T8" fmla="*/ 457 w 766"/>
                <a:gd name="T9" fmla="*/ 143 h 875"/>
                <a:gd name="T10" fmla="*/ 477 w 766"/>
                <a:gd name="T11" fmla="*/ 95 h 875"/>
                <a:gd name="T12" fmla="*/ 501 w 766"/>
                <a:gd name="T13" fmla="*/ 20 h 875"/>
                <a:gd name="T14" fmla="*/ 515 w 766"/>
                <a:gd name="T15" fmla="*/ 5 h 875"/>
                <a:gd name="T16" fmla="*/ 547 w 766"/>
                <a:gd name="T17" fmla="*/ 1 h 875"/>
                <a:gd name="T18" fmla="*/ 573 w 766"/>
                <a:gd name="T19" fmla="*/ 21 h 875"/>
                <a:gd name="T20" fmla="*/ 600 w 766"/>
                <a:gd name="T21" fmla="*/ 68 h 875"/>
                <a:gd name="T22" fmla="*/ 592 w 766"/>
                <a:gd name="T23" fmla="*/ 100 h 875"/>
                <a:gd name="T24" fmla="*/ 560 w 766"/>
                <a:gd name="T25" fmla="*/ 153 h 875"/>
                <a:gd name="T26" fmla="*/ 534 w 766"/>
                <a:gd name="T27" fmla="*/ 215 h 875"/>
                <a:gd name="T28" fmla="*/ 524 w 766"/>
                <a:gd name="T29" fmla="*/ 244 h 875"/>
                <a:gd name="T30" fmla="*/ 532 w 766"/>
                <a:gd name="T31" fmla="*/ 252 h 875"/>
                <a:gd name="T32" fmla="*/ 578 w 766"/>
                <a:gd name="T33" fmla="*/ 234 h 875"/>
                <a:gd name="T34" fmla="*/ 616 w 766"/>
                <a:gd name="T35" fmla="*/ 223 h 875"/>
                <a:gd name="T36" fmla="*/ 661 w 766"/>
                <a:gd name="T37" fmla="*/ 238 h 875"/>
                <a:gd name="T38" fmla="*/ 658 w 766"/>
                <a:gd name="T39" fmla="*/ 257 h 875"/>
                <a:gd name="T40" fmla="*/ 657 w 766"/>
                <a:gd name="T41" fmla="*/ 291 h 875"/>
                <a:gd name="T42" fmla="*/ 645 w 766"/>
                <a:gd name="T43" fmla="*/ 298 h 875"/>
                <a:gd name="T44" fmla="*/ 595 w 766"/>
                <a:gd name="T45" fmla="*/ 306 h 875"/>
                <a:gd name="T46" fmla="*/ 569 w 766"/>
                <a:gd name="T47" fmla="*/ 325 h 875"/>
                <a:gd name="T48" fmla="*/ 538 w 766"/>
                <a:gd name="T49" fmla="*/ 340 h 875"/>
                <a:gd name="T50" fmla="*/ 504 w 766"/>
                <a:gd name="T51" fmla="*/ 354 h 875"/>
                <a:gd name="T52" fmla="*/ 470 w 766"/>
                <a:gd name="T53" fmla="*/ 390 h 875"/>
                <a:gd name="T54" fmla="*/ 435 w 766"/>
                <a:gd name="T55" fmla="*/ 454 h 875"/>
                <a:gd name="T56" fmla="*/ 442 w 766"/>
                <a:gd name="T57" fmla="*/ 501 h 875"/>
                <a:gd name="T58" fmla="*/ 538 w 766"/>
                <a:gd name="T59" fmla="*/ 573 h 875"/>
                <a:gd name="T60" fmla="*/ 576 w 766"/>
                <a:gd name="T61" fmla="*/ 599 h 875"/>
                <a:gd name="T62" fmla="*/ 634 w 766"/>
                <a:gd name="T63" fmla="*/ 617 h 875"/>
                <a:gd name="T64" fmla="*/ 660 w 766"/>
                <a:gd name="T65" fmla="*/ 614 h 875"/>
                <a:gd name="T66" fmla="*/ 741 w 766"/>
                <a:gd name="T67" fmla="*/ 588 h 875"/>
                <a:gd name="T68" fmla="*/ 719 w 766"/>
                <a:gd name="T69" fmla="*/ 653 h 875"/>
                <a:gd name="T70" fmla="*/ 671 w 766"/>
                <a:gd name="T71" fmla="*/ 692 h 875"/>
                <a:gd name="T72" fmla="*/ 653 w 766"/>
                <a:gd name="T73" fmla="*/ 706 h 875"/>
                <a:gd name="T74" fmla="*/ 600 w 766"/>
                <a:gd name="T75" fmla="*/ 707 h 875"/>
                <a:gd name="T76" fmla="*/ 560 w 766"/>
                <a:gd name="T77" fmla="*/ 707 h 875"/>
                <a:gd name="T78" fmla="*/ 539 w 766"/>
                <a:gd name="T79" fmla="*/ 672 h 875"/>
                <a:gd name="T80" fmla="*/ 504 w 766"/>
                <a:gd name="T81" fmla="*/ 611 h 875"/>
                <a:gd name="T82" fmla="*/ 446 w 766"/>
                <a:gd name="T83" fmla="*/ 542 h 875"/>
                <a:gd name="T84" fmla="*/ 397 w 766"/>
                <a:gd name="T85" fmla="*/ 518 h 875"/>
                <a:gd name="T86" fmla="*/ 336 w 766"/>
                <a:gd name="T87" fmla="*/ 608 h 875"/>
                <a:gd name="T88" fmla="*/ 257 w 766"/>
                <a:gd name="T89" fmla="*/ 703 h 875"/>
                <a:gd name="T90" fmla="*/ 160 w 766"/>
                <a:gd name="T91" fmla="*/ 791 h 875"/>
                <a:gd name="T92" fmla="*/ 62 w 766"/>
                <a:gd name="T93" fmla="*/ 861 h 875"/>
                <a:gd name="T94" fmla="*/ 12 w 766"/>
                <a:gd name="T95" fmla="*/ 875 h 875"/>
                <a:gd name="T96" fmla="*/ 0 w 766"/>
                <a:gd name="T97" fmla="*/ 861 h 875"/>
                <a:gd name="T98" fmla="*/ 27 w 766"/>
                <a:gd name="T99" fmla="*/ 814 h 875"/>
                <a:gd name="T100" fmla="*/ 107 w 766"/>
                <a:gd name="T101" fmla="*/ 743 h 875"/>
                <a:gd name="T102" fmla="*/ 190 w 766"/>
                <a:gd name="T103" fmla="*/ 656 h 875"/>
                <a:gd name="T104" fmla="*/ 267 w 766"/>
                <a:gd name="T105" fmla="*/ 549 h 875"/>
                <a:gd name="T106" fmla="*/ 340 w 766"/>
                <a:gd name="T107" fmla="*/ 428 h 875"/>
                <a:gd name="T108" fmla="*/ 333 w 766"/>
                <a:gd name="T109" fmla="*/ 387 h 875"/>
                <a:gd name="T110" fmla="*/ 290 w 766"/>
                <a:gd name="T111" fmla="*/ 366 h 875"/>
                <a:gd name="T112" fmla="*/ 256 w 766"/>
                <a:gd name="T113" fmla="*/ 360 h 875"/>
                <a:gd name="T114" fmla="*/ 251 w 766"/>
                <a:gd name="T115" fmla="*/ 343 h 875"/>
                <a:gd name="T116" fmla="*/ 259 w 766"/>
                <a:gd name="T117" fmla="*/ 31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66" h="875">
                  <a:moveTo>
                    <a:pt x="259" y="312"/>
                  </a:moveTo>
                  <a:lnTo>
                    <a:pt x="265" y="312"/>
                  </a:lnTo>
                  <a:lnTo>
                    <a:pt x="271" y="312"/>
                  </a:lnTo>
                  <a:lnTo>
                    <a:pt x="278" y="312"/>
                  </a:lnTo>
                  <a:lnTo>
                    <a:pt x="284" y="312"/>
                  </a:lnTo>
                  <a:lnTo>
                    <a:pt x="298" y="313"/>
                  </a:lnTo>
                  <a:lnTo>
                    <a:pt x="312" y="313"/>
                  </a:lnTo>
                  <a:lnTo>
                    <a:pt x="318" y="313"/>
                  </a:lnTo>
                  <a:lnTo>
                    <a:pt x="326" y="313"/>
                  </a:lnTo>
                  <a:lnTo>
                    <a:pt x="333" y="313"/>
                  </a:lnTo>
                  <a:lnTo>
                    <a:pt x="340" y="312"/>
                  </a:lnTo>
                  <a:lnTo>
                    <a:pt x="347" y="310"/>
                  </a:lnTo>
                  <a:lnTo>
                    <a:pt x="354" y="309"/>
                  </a:lnTo>
                  <a:lnTo>
                    <a:pt x="360" y="306"/>
                  </a:lnTo>
                  <a:lnTo>
                    <a:pt x="367" y="303"/>
                  </a:lnTo>
                  <a:lnTo>
                    <a:pt x="372" y="301"/>
                  </a:lnTo>
                  <a:lnTo>
                    <a:pt x="378" y="299"/>
                  </a:lnTo>
                  <a:lnTo>
                    <a:pt x="383" y="298"/>
                  </a:lnTo>
                  <a:lnTo>
                    <a:pt x="389" y="297"/>
                  </a:lnTo>
                  <a:lnTo>
                    <a:pt x="397" y="295"/>
                  </a:lnTo>
                  <a:lnTo>
                    <a:pt x="404" y="294"/>
                  </a:lnTo>
                  <a:lnTo>
                    <a:pt x="406" y="294"/>
                  </a:lnTo>
                  <a:lnTo>
                    <a:pt x="409" y="293"/>
                  </a:lnTo>
                  <a:lnTo>
                    <a:pt x="412" y="291"/>
                  </a:lnTo>
                  <a:lnTo>
                    <a:pt x="413" y="290"/>
                  </a:lnTo>
                  <a:lnTo>
                    <a:pt x="416" y="287"/>
                  </a:lnTo>
                  <a:lnTo>
                    <a:pt x="417" y="284"/>
                  </a:lnTo>
                  <a:lnTo>
                    <a:pt x="419" y="280"/>
                  </a:lnTo>
                  <a:lnTo>
                    <a:pt x="420" y="275"/>
                  </a:lnTo>
                  <a:lnTo>
                    <a:pt x="423" y="261"/>
                  </a:lnTo>
                  <a:lnTo>
                    <a:pt x="428" y="241"/>
                  </a:lnTo>
                  <a:lnTo>
                    <a:pt x="435" y="217"/>
                  </a:lnTo>
                  <a:lnTo>
                    <a:pt x="442" y="192"/>
                  </a:lnTo>
                  <a:lnTo>
                    <a:pt x="448" y="167"/>
                  </a:lnTo>
                  <a:lnTo>
                    <a:pt x="457" y="143"/>
                  </a:lnTo>
                  <a:lnTo>
                    <a:pt x="459" y="134"/>
                  </a:lnTo>
                  <a:lnTo>
                    <a:pt x="463" y="124"/>
                  </a:lnTo>
                  <a:lnTo>
                    <a:pt x="466" y="118"/>
                  </a:lnTo>
                  <a:lnTo>
                    <a:pt x="469" y="112"/>
                  </a:lnTo>
                  <a:lnTo>
                    <a:pt x="471" y="107"/>
                  </a:lnTo>
                  <a:lnTo>
                    <a:pt x="474" y="101"/>
                  </a:lnTo>
                  <a:lnTo>
                    <a:pt x="477" y="95"/>
                  </a:lnTo>
                  <a:lnTo>
                    <a:pt x="480" y="87"/>
                  </a:lnTo>
                  <a:lnTo>
                    <a:pt x="485" y="69"/>
                  </a:lnTo>
                  <a:lnTo>
                    <a:pt x="490" y="51"/>
                  </a:lnTo>
                  <a:lnTo>
                    <a:pt x="493" y="43"/>
                  </a:lnTo>
                  <a:lnTo>
                    <a:pt x="496" y="35"/>
                  </a:lnTo>
                  <a:lnTo>
                    <a:pt x="499" y="27"/>
                  </a:lnTo>
                  <a:lnTo>
                    <a:pt x="501" y="20"/>
                  </a:lnTo>
                  <a:lnTo>
                    <a:pt x="503" y="17"/>
                  </a:lnTo>
                  <a:lnTo>
                    <a:pt x="505" y="15"/>
                  </a:lnTo>
                  <a:lnTo>
                    <a:pt x="507" y="12"/>
                  </a:lnTo>
                  <a:lnTo>
                    <a:pt x="508" y="11"/>
                  </a:lnTo>
                  <a:lnTo>
                    <a:pt x="511" y="8"/>
                  </a:lnTo>
                  <a:lnTo>
                    <a:pt x="512" y="7"/>
                  </a:lnTo>
                  <a:lnTo>
                    <a:pt x="515" y="5"/>
                  </a:lnTo>
                  <a:lnTo>
                    <a:pt x="516" y="5"/>
                  </a:lnTo>
                  <a:lnTo>
                    <a:pt x="524" y="2"/>
                  </a:lnTo>
                  <a:lnTo>
                    <a:pt x="532" y="1"/>
                  </a:lnTo>
                  <a:lnTo>
                    <a:pt x="536" y="0"/>
                  </a:lnTo>
                  <a:lnTo>
                    <a:pt x="541" y="0"/>
                  </a:lnTo>
                  <a:lnTo>
                    <a:pt x="545" y="0"/>
                  </a:lnTo>
                  <a:lnTo>
                    <a:pt x="547" y="1"/>
                  </a:lnTo>
                  <a:lnTo>
                    <a:pt x="551" y="2"/>
                  </a:lnTo>
                  <a:lnTo>
                    <a:pt x="555" y="4"/>
                  </a:lnTo>
                  <a:lnTo>
                    <a:pt x="558" y="5"/>
                  </a:lnTo>
                  <a:lnTo>
                    <a:pt x="562" y="8"/>
                  </a:lnTo>
                  <a:lnTo>
                    <a:pt x="566" y="12"/>
                  </a:lnTo>
                  <a:lnTo>
                    <a:pt x="569" y="16"/>
                  </a:lnTo>
                  <a:lnTo>
                    <a:pt x="573" y="21"/>
                  </a:lnTo>
                  <a:lnTo>
                    <a:pt x="577" y="28"/>
                  </a:lnTo>
                  <a:lnTo>
                    <a:pt x="584" y="40"/>
                  </a:lnTo>
                  <a:lnTo>
                    <a:pt x="591" y="51"/>
                  </a:lnTo>
                  <a:lnTo>
                    <a:pt x="593" y="55"/>
                  </a:lnTo>
                  <a:lnTo>
                    <a:pt x="596" y="59"/>
                  </a:lnTo>
                  <a:lnTo>
                    <a:pt x="599" y="63"/>
                  </a:lnTo>
                  <a:lnTo>
                    <a:pt x="600" y="68"/>
                  </a:lnTo>
                  <a:lnTo>
                    <a:pt x="602" y="72"/>
                  </a:lnTo>
                  <a:lnTo>
                    <a:pt x="602" y="76"/>
                  </a:lnTo>
                  <a:lnTo>
                    <a:pt x="602" y="80"/>
                  </a:lnTo>
                  <a:lnTo>
                    <a:pt x="600" y="84"/>
                  </a:lnTo>
                  <a:lnTo>
                    <a:pt x="599" y="89"/>
                  </a:lnTo>
                  <a:lnTo>
                    <a:pt x="596" y="95"/>
                  </a:lnTo>
                  <a:lnTo>
                    <a:pt x="592" y="100"/>
                  </a:lnTo>
                  <a:lnTo>
                    <a:pt x="588" y="107"/>
                  </a:lnTo>
                  <a:lnTo>
                    <a:pt x="583" y="114"/>
                  </a:lnTo>
                  <a:lnTo>
                    <a:pt x="578" y="122"/>
                  </a:lnTo>
                  <a:lnTo>
                    <a:pt x="573" y="130"/>
                  </a:lnTo>
                  <a:lnTo>
                    <a:pt x="568" y="137"/>
                  </a:lnTo>
                  <a:lnTo>
                    <a:pt x="564" y="145"/>
                  </a:lnTo>
                  <a:lnTo>
                    <a:pt x="560" y="153"/>
                  </a:lnTo>
                  <a:lnTo>
                    <a:pt x="555" y="161"/>
                  </a:lnTo>
                  <a:lnTo>
                    <a:pt x="551" y="169"/>
                  </a:lnTo>
                  <a:lnTo>
                    <a:pt x="545" y="184"/>
                  </a:lnTo>
                  <a:lnTo>
                    <a:pt x="539" y="199"/>
                  </a:lnTo>
                  <a:lnTo>
                    <a:pt x="536" y="204"/>
                  </a:lnTo>
                  <a:lnTo>
                    <a:pt x="535" y="211"/>
                  </a:lnTo>
                  <a:lnTo>
                    <a:pt x="534" y="215"/>
                  </a:lnTo>
                  <a:lnTo>
                    <a:pt x="532" y="219"/>
                  </a:lnTo>
                  <a:lnTo>
                    <a:pt x="532" y="223"/>
                  </a:lnTo>
                  <a:lnTo>
                    <a:pt x="531" y="228"/>
                  </a:lnTo>
                  <a:lnTo>
                    <a:pt x="530" y="230"/>
                  </a:lnTo>
                  <a:lnTo>
                    <a:pt x="530" y="233"/>
                  </a:lnTo>
                  <a:lnTo>
                    <a:pt x="527" y="240"/>
                  </a:lnTo>
                  <a:lnTo>
                    <a:pt x="524" y="244"/>
                  </a:lnTo>
                  <a:lnTo>
                    <a:pt x="524" y="245"/>
                  </a:lnTo>
                  <a:lnTo>
                    <a:pt x="524" y="246"/>
                  </a:lnTo>
                  <a:lnTo>
                    <a:pt x="524" y="248"/>
                  </a:lnTo>
                  <a:lnTo>
                    <a:pt x="526" y="249"/>
                  </a:lnTo>
                  <a:lnTo>
                    <a:pt x="527" y="251"/>
                  </a:lnTo>
                  <a:lnTo>
                    <a:pt x="530" y="251"/>
                  </a:lnTo>
                  <a:lnTo>
                    <a:pt x="532" y="252"/>
                  </a:lnTo>
                  <a:lnTo>
                    <a:pt x="536" y="252"/>
                  </a:lnTo>
                  <a:lnTo>
                    <a:pt x="541" y="251"/>
                  </a:lnTo>
                  <a:lnTo>
                    <a:pt x="545" y="249"/>
                  </a:lnTo>
                  <a:lnTo>
                    <a:pt x="550" y="248"/>
                  </a:lnTo>
                  <a:lnTo>
                    <a:pt x="555" y="245"/>
                  </a:lnTo>
                  <a:lnTo>
                    <a:pt x="566" y="240"/>
                  </a:lnTo>
                  <a:lnTo>
                    <a:pt x="578" y="234"/>
                  </a:lnTo>
                  <a:lnTo>
                    <a:pt x="584" y="232"/>
                  </a:lnTo>
                  <a:lnTo>
                    <a:pt x="589" y="229"/>
                  </a:lnTo>
                  <a:lnTo>
                    <a:pt x="596" y="226"/>
                  </a:lnTo>
                  <a:lnTo>
                    <a:pt x="602" y="225"/>
                  </a:lnTo>
                  <a:lnTo>
                    <a:pt x="607" y="223"/>
                  </a:lnTo>
                  <a:lnTo>
                    <a:pt x="614" y="223"/>
                  </a:lnTo>
                  <a:lnTo>
                    <a:pt x="616" y="223"/>
                  </a:lnTo>
                  <a:lnTo>
                    <a:pt x="619" y="223"/>
                  </a:lnTo>
                  <a:lnTo>
                    <a:pt x="622" y="225"/>
                  </a:lnTo>
                  <a:lnTo>
                    <a:pt x="625" y="225"/>
                  </a:lnTo>
                  <a:lnTo>
                    <a:pt x="644" y="232"/>
                  </a:lnTo>
                  <a:lnTo>
                    <a:pt x="657" y="236"/>
                  </a:lnTo>
                  <a:lnTo>
                    <a:pt x="658" y="237"/>
                  </a:lnTo>
                  <a:lnTo>
                    <a:pt x="661" y="238"/>
                  </a:lnTo>
                  <a:lnTo>
                    <a:pt x="663" y="240"/>
                  </a:lnTo>
                  <a:lnTo>
                    <a:pt x="663" y="242"/>
                  </a:lnTo>
                  <a:lnTo>
                    <a:pt x="663" y="245"/>
                  </a:lnTo>
                  <a:lnTo>
                    <a:pt x="663" y="248"/>
                  </a:lnTo>
                  <a:lnTo>
                    <a:pt x="663" y="251"/>
                  </a:lnTo>
                  <a:lnTo>
                    <a:pt x="660" y="253"/>
                  </a:lnTo>
                  <a:lnTo>
                    <a:pt x="658" y="257"/>
                  </a:lnTo>
                  <a:lnTo>
                    <a:pt x="657" y="261"/>
                  </a:lnTo>
                  <a:lnTo>
                    <a:pt x="657" y="265"/>
                  </a:lnTo>
                  <a:lnTo>
                    <a:pt x="657" y="270"/>
                  </a:lnTo>
                  <a:lnTo>
                    <a:pt x="658" y="278"/>
                  </a:lnTo>
                  <a:lnTo>
                    <a:pt x="658" y="284"/>
                  </a:lnTo>
                  <a:lnTo>
                    <a:pt x="658" y="288"/>
                  </a:lnTo>
                  <a:lnTo>
                    <a:pt x="657" y="291"/>
                  </a:lnTo>
                  <a:lnTo>
                    <a:pt x="656" y="293"/>
                  </a:lnTo>
                  <a:lnTo>
                    <a:pt x="654" y="294"/>
                  </a:lnTo>
                  <a:lnTo>
                    <a:pt x="653" y="294"/>
                  </a:lnTo>
                  <a:lnTo>
                    <a:pt x="652" y="295"/>
                  </a:lnTo>
                  <a:lnTo>
                    <a:pt x="649" y="297"/>
                  </a:lnTo>
                  <a:lnTo>
                    <a:pt x="648" y="298"/>
                  </a:lnTo>
                  <a:lnTo>
                    <a:pt x="645" y="298"/>
                  </a:lnTo>
                  <a:lnTo>
                    <a:pt x="641" y="299"/>
                  </a:lnTo>
                  <a:lnTo>
                    <a:pt x="634" y="301"/>
                  </a:lnTo>
                  <a:lnTo>
                    <a:pt x="625" y="301"/>
                  </a:lnTo>
                  <a:lnTo>
                    <a:pt x="615" y="302"/>
                  </a:lnTo>
                  <a:lnTo>
                    <a:pt x="607" y="303"/>
                  </a:lnTo>
                  <a:lnTo>
                    <a:pt x="600" y="305"/>
                  </a:lnTo>
                  <a:lnTo>
                    <a:pt x="595" y="306"/>
                  </a:lnTo>
                  <a:lnTo>
                    <a:pt x="589" y="307"/>
                  </a:lnTo>
                  <a:lnTo>
                    <a:pt x="587" y="309"/>
                  </a:lnTo>
                  <a:lnTo>
                    <a:pt x="583" y="310"/>
                  </a:lnTo>
                  <a:lnTo>
                    <a:pt x="581" y="313"/>
                  </a:lnTo>
                  <a:lnTo>
                    <a:pt x="576" y="318"/>
                  </a:lnTo>
                  <a:lnTo>
                    <a:pt x="572" y="322"/>
                  </a:lnTo>
                  <a:lnTo>
                    <a:pt x="569" y="325"/>
                  </a:lnTo>
                  <a:lnTo>
                    <a:pt x="566" y="328"/>
                  </a:lnTo>
                  <a:lnTo>
                    <a:pt x="562" y="331"/>
                  </a:lnTo>
                  <a:lnTo>
                    <a:pt x="558" y="333"/>
                  </a:lnTo>
                  <a:lnTo>
                    <a:pt x="550" y="336"/>
                  </a:lnTo>
                  <a:lnTo>
                    <a:pt x="545" y="339"/>
                  </a:lnTo>
                  <a:lnTo>
                    <a:pt x="541" y="340"/>
                  </a:lnTo>
                  <a:lnTo>
                    <a:pt x="538" y="340"/>
                  </a:lnTo>
                  <a:lnTo>
                    <a:pt x="535" y="341"/>
                  </a:lnTo>
                  <a:lnTo>
                    <a:pt x="530" y="343"/>
                  </a:lnTo>
                  <a:lnTo>
                    <a:pt x="524" y="344"/>
                  </a:lnTo>
                  <a:lnTo>
                    <a:pt x="513" y="348"/>
                  </a:lnTo>
                  <a:lnTo>
                    <a:pt x="511" y="349"/>
                  </a:lnTo>
                  <a:lnTo>
                    <a:pt x="508" y="351"/>
                  </a:lnTo>
                  <a:lnTo>
                    <a:pt x="504" y="354"/>
                  </a:lnTo>
                  <a:lnTo>
                    <a:pt x="501" y="355"/>
                  </a:lnTo>
                  <a:lnTo>
                    <a:pt x="496" y="360"/>
                  </a:lnTo>
                  <a:lnTo>
                    <a:pt x="490" y="364"/>
                  </a:lnTo>
                  <a:lnTo>
                    <a:pt x="485" y="371"/>
                  </a:lnTo>
                  <a:lnTo>
                    <a:pt x="480" y="377"/>
                  </a:lnTo>
                  <a:lnTo>
                    <a:pt x="475" y="383"/>
                  </a:lnTo>
                  <a:lnTo>
                    <a:pt x="470" y="390"/>
                  </a:lnTo>
                  <a:lnTo>
                    <a:pt x="462" y="404"/>
                  </a:lnTo>
                  <a:lnTo>
                    <a:pt x="454" y="417"/>
                  </a:lnTo>
                  <a:lnTo>
                    <a:pt x="447" y="429"/>
                  </a:lnTo>
                  <a:lnTo>
                    <a:pt x="442" y="440"/>
                  </a:lnTo>
                  <a:lnTo>
                    <a:pt x="439" y="444"/>
                  </a:lnTo>
                  <a:lnTo>
                    <a:pt x="438" y="450"/>
                  </a:lnTo>
                  <a:lnTo>
                    <a:pt x="435" y="454"/>
                  </a:lnTo>
                  <a:lnTo>
                    <a:pt x="433" y="458"/>
                  </a:lnTo>
                  <a:lnTo>
                    <a:pt x="431" y="466"/>
                  </a:lnTo>
                  <a:lnTo>
                    <a:pt x="428" y="474"/>
                  </a:lnTo>
                  <a:lnTo>
                    <a:pt x="425" y="486"/>
                  </a:lnTo>
                  <a:lnTo>
                    <a:pt x="425" y="490"/>
                  </a:lnTo>
                  <a:lnTo>
                    <a:pt x="429" y="493"/>
                  </a:lnTo>
                  <a:lnTo>
                    <a:pt x="442" y="501"/>
                  </a:lnTo>
                  <a:lnTo>
                    <a:pt x="458" y="514"/>
                  </a:lnTo>
                  <a:lnTo>
                    <a:pt x="478" y="527"/>
                  </a:lnTo>
                  <a:lnTo>
                    <a:pt x="499" y="542"/>
                  </a:lnTo>
                  <a:lnTo>
                    <a:pt x="518" y="557"/>
                  </a:lnTo>
                  <a:lnTo>
                    <a:pt x="526" y="564"/>
                  </a:lnTo>
                  <a:lnTo>
                    <a:pt x="532" y="569"/>
                  </a:lnTo>
                  <a:lnTo>
                    <a:pt x="538" y="573"/>
                  </a:lnTo>
                  <a:lnTo>
                    <a:pt x="542" y="577"/>
                  </a:lnTo>
                  <a:lnTo>
                    <a:pt x="545" y="580"/>
                  </a:lnTo>
                  <a:lnTo>
                    <a:pt x="549" y="584"/>
                  </a:lnTo>
                  <a:lnTo>
                    <a:pt x="554" y="587"/>
                  </a:lnTo>
                  <a:lnTo>
                    <a:pt x="561" y="591"/>
                  </a:lnTo>
                  <a:lnTo>
                    <a:pt x="568" y="595"/>
                  </a:lnTo>
                  <a:lnTo>
                    <a:pt x="576" y="599"/>
                  </a:lnTo>
                  <a:lnTo>
                    <a:pt x="584" y="603"/>
                  </a:lnTo>
                  <a:lnTo>
                    <a:pt x="593" y="606"/>
                  </a:lnTo>
                  <a:lnTo>
                    <a:pt x="603" y="610"/>
                  </a:lnTo>
                  <a:lnTo>
                    <a:pt x="611" y="612"/>
                  </a:lnTo>
                  <a:lnTo>
                    <a:pt x="621" y="614"/>
                  </a:lnTo>
                  <a:lnTo>
                    <a:pt x="630" y="615"/>
                  </a:lnTo>
                  <a:lnTo>
                    <a:pt x="634" y="617"/>
                  </a:lnTo>
                  <a:lnTo>
                    <a:pt x="638" y="617"/>
                  </a:lnTo>
                  <a:lnTo>
                    <a:pt x="642" y="617"/>
                  </a:lnTo>
                  <a:lnTo>
                    <a:pt x="646" y="617"/>
                  </a:lnTo>
                  <a:lnTo>
                    <a:pt x="650" y="617"/>
                  </a:lnTo>
                  <a:lnTo>
                    <a:pt x="653" y="615"/>
                  </a:lnTo>
                  <a:lnTo>
                    <a:pt x="657" y="614"/>
                  </a:lnTo>
                  <a:lnTo>
                    <a:pt x="660" y="614"/>
                  </a:lnTo>
                  <a:lnTo>
                    <a:pt x="673" y="608"/>
                  </a:lnTo>
                  <a:lnTo>
                    <a:pt x="687" y="604"/>
                  </a:lnTo>
                  <a:lnTo>
                    <a:pt x="700" y="599"/>
                  </a:lnTo>
                  <a:lnTo>
                    <a:pt x="714" y="596"/>
                  </a:lnTo>
                  <a:lnTo>
                    <a:pt x="725" y="592"/>
                  </a:lnTo>
                  <a:lnTo>
                    <a:pt x="734" y="589"/>
                  </a:lnTo>
                  <a:lnTo>
                    <a:pt x="741" y="588"/>
                  </a:lnTo>
                  <a:lnTo>
                    <a:pt x="742" y="587"/>
                  </a:lnTo>
                  <a:lnTo>
                    <a:pt x="766" y="614"/>
                  </a:lnTo>
                  <a:lnTo>
                    <a:pt x="763" y="617"/>
                  </a:lnTo>
                  <a:lnTo>
                    <a:pt x="756" y="622"/>
                  </a:lnTo>
                  <a:lnTo>
                    <a:pt x="745" y="631"/>
                  </a:lnTo>
                  <a:lnTo>
                    <a:pt x="733" y="642"/>
                  </a:lnTo>
                  <a:lnTo>
                    <a:pt x="719" y="653"/>
                  </a:lnTo>
                  <a:lnTo>
                    <a:pt x="706" y="664"/>
                  </a:lnTo>
                  <a:lnTo>
                    <a:pt x="694" y="675"/>
                  </a:lnTo>
                  <a:lnTo>
                    <a:pt x="683" y="682"/>
                  </a:lnTo>
                  <a:lnTo>
                    <a:pt x="677" y="684"/>
                  </a:lnTo>
                  <a:lnTo>
                    <a:pt x="675" y="687"/>
                  </a:lnTo>
                  <a:lnTo>
                    <a:pt x="672" y="690"/>
                  </a:lnTo>
                  <a:lnTo>
                    <a:pt x="671" y="692"/>
                  </a:lnTo>
                  <a:lnTo>
                    <a:pt x="668" y="697"/>
                  </a:lnTo>
                  <a:lnTo>
                    <a:pt x="667" y="701"/>
                  </a:lnTo>
                  <a:lnTo>
                    <a:pt x="665" y="702"/>
                  </a:lnTo>
                  <a:lnTo>
                    <a:pt x="664" y="703"/>
                  </a:lnTo>
                  <a:lnTo>
                    <a:pt x="661" y="705"/>
                  </a:lnTo>
                  <a:lnTo>
                    <a:pt x="657" y="705"/>
                  </a:lnTo>
                  <a:lnTo>
                    <a:pt x="653" y="706"/>
                  </a:lnTo>
                  <a:lnTo>
                    <a:pt x="648" y="706"/>
                  </a:lnTo>
                  <a:lnTo>
                    <a:pt x="641" y="706"/>
                  </a:lnTo>
                  <a:lnTo>
                    <a:pt x="633" y="706"/>
                  </a:lnTo>
                  <a:lnTo>
                    <a:pt x="623" y="705"/>
                  </a:lnTo>
                  <a:lnTo>
                    <a:pt x="615" y="706"/>
                  </a:lnTo>
                  <a:lnTo>
                    <a:pt x="607" y="706"/>
                  </a:lnTo>
                  <a:lnTo>
                    <a:pt x="600" y="707"/>
                  </a:lnTo>
                  <a:lnTo>
                    <a:pt x="588" y="709"/>
                  </a:lnTo>
                  <a:lnTo>
                    <a:pt x="577" y="710"/>
                  </a:lnTo>
                  <a:lnTo>
                    <a:pt x="573" y="710"/>
                  </a:lnTo>
                  <a:lnTo>
                    <a:pt x="569" y="710"/>
                  </a:lnTo>
                  <a:lnTo>
                    <a:pt x="565" y="710"/>
                  </a:lnTo>
                  <a:lnTo>
                    <a:pt x="561" y="709"/>
                  </a:lnTo>
                  <a:lnTo>
                    <a:pt x="560" y="707"/>
                  </a:lnTo>
                  <a:lnTo>
                    <a:pt x="558" y="706"/>
                  </a:lnTo>
                  <a:lnTo>
                    <a:pt x="557" y="705"/>
                  </a:lnTo>
                  <a:lnTo>
                    <a:pt x="555" y="703"/>
                  </a:lnTo>
                  <a:lnTo>
                    <a:pt x="553" y="699"/>
                  </a:lnTo>
                  <a:lnTo>
                    <a:pt x="550" y="695"/>
                  </a:lnTo>
                  <a:lnTo>
                    <a:pt x="545" y="684"/>
                  </a:lnTo>
                  <a:lnTo>
                    <a:pt x="539" y="672"/>
                  </a:lnTo>
                  <a:lnTo>
                    <a:pt x="534" y="661"/>
                  </a:lnTo>
                  <a:lnTo>
                    <a:pt x="527" y="649"/>
                  </a:lnTo>
                  <a:lnTo>
                    <a:pt x="522" y="638"/>
                  </a:lnTo>
                  <a:lnTo>
                    <a:pt x="515" y="626"/>
                  </a:lnTo>
                  <a:lnTo>
                    <a:pt x="511" y="621"/>
                  </a:lnTo>
                  <a:lnTo>
                    <a:pt x="508" y="617"/>
                  </a:lnTo>
                  <a:lnTo>
                    <a:pt x="504" y="611"/>
                  </a:lnTo>
                  <a:lnTo>
                    <a:pt x="500" y="606"/>
                  </a:lnTo>
                  <a:lnTo>
                    <a:pt x="490" y="595"/>
                  </a:lnTo>
                  <a:lnTo>
                    <a:pt x="482" y="584"/>
                  </a:lnTo>
                  <a:lnTo>
                    <a:pt x="473" y="573"/>
                  </a:lnTo>
                  <a:lnTo>
                    <a:pt x="463" y="561"/>
                  </a:lnTo>
                  <a:lnTo>
                    <a:pt x="454" y="551"/>
                  </a:lnTo>
                  <a:lnTo>
                    <a:pt x="446" y="542"/>
                  </a:lnTo>
                  <a:lnTo>
                    <a:pt x="440" y="538"/>
                  </a:lnTo>
                  <a:lnTo>
                    <a:pt x="436" y="535"/>
                  </a:lnTo>
                  <a:lnTo>
                    <a:pt x="432" y="531"/>
                  </a:lnTo>
                  <a:lnTo>
                    <a:pt x="428" y="530"/>
                  </a:lnTo>
                  <a:lnTo>
                    <a:pt x="413" y="523"/>
                  </a:lnTo>
                  <a:lnTo>
                    <a:pt x="404" y="519"/>
                  </a:lnTo>
                  <a:lnTo>
                    <a:pt x="397" y="518"/>
                  </a:lnTo>
                  <a:lnTo>
                    <a:pt x="394" y="516"/>
                  </a:lnTo>
                  <a:lnTo>
                    <a:pt x="391" y="520"/>
                  </a:lnTo>
                  <a:lnTo>
                    <a:pt x="386" y="531"/>
                  </a:lnTo>
                  <a:lnTo>
                    <a:pt x="375" y="547"/>
                  </a:lnTo>
                  <a:lnTo>
                    <a:pt x="363" y="566"/>
                  </a:lnTo>
                  <a:lnTo>
                    <a:pt x="349" y="587"/>
                  </a:lnTo>
                  <a:lnTo>
                    <a:pt x="336" y="608"/>
                  </a:lnTo>
                  <a:lnTo>
                    <a:pt x="321" y="629"/>
                  </a:lnTo>
                  <a:lnTo>
                    <a:pt x="309" y="645"/>
                  </a:lnTo>
                  <a:lnTo>
                    <a:pt x="302" y="653"/>
                  </a:lnTo>
                  <a:lnTo>
                    <a:pt x="295" y="661"/>
                  </a:lnTo>
                  <a:lnTo>
                    <a:pt x="287" y="671"/>
                  </a:lnTo>
                  <a:lnTo>
                    <a:pt x="278" y="682"/>
                  </a:lnTo>
                  <a:lnTo>
                    <a:pt x="257" y="703"/>
                  </a:lnTo>
                  <a:lnTo>
                    <a:pt x="236" y="725"/>
                  </a:lnTo>
                  <a:lnTo>
                    <a:pt x="214" y="745"/>
                  </a:lnTo>
                  <a:lnTo>
                    <a:pt x="192" y="764"/>
                  </a:lnTo>
                  <a:lnTo>
                    <a:pt x="183" y="772"/>
                  </a:lnTo>
                  <a:lnTo>
                    <a:pt x="175" y="781"/>
                  </a:lnTo>
                  <a:lnTo>
                    <a:pt x="166" y="787"/>
                  </a:lnTo>
                  <a:lnTo>
                    <a:pt x="160" y="791"/>
                  </a:lnTo>
                  <a:lnTo>
                    <a:pt x="146" y="802"/>
                  </a:lnTo>
                  <a:lnTo>
                    <a:pt x="131" y="813"/>
                  </a:lnTo>
                  <a:lnTo>
                    <a:pt x="115" y="824"/>
                  </a:lnTo>
                  <a:lnTo>
                    <a:pt x="99" y="836"/>
                  </a:lnTo>
                  <a:lnTo>
                    <a:pt x="84" y="847"/>
                  </a:lnTo>
                  <a:lnTo>
                    <a:pt x="69" y="856"/>
                  </a:lnTo>
                  <a:lnTo>
                    <a:pt x="62" y="861"/>
                  </a:lnTo>
                  <a:lnTo>
                    <a:pt x="55" y="863"/>
                  </a:lnTo>
                  <a:lnTo>
                    <a:pt x="49" y="866"/>
                  </a:lnTo>
                  <a:lnTo>
                    <a:pt x="43" y="867"/>
                  </a:lnTo>
                  <a:lnTo>
                    <a:pt x="34" y="870"/>
                  </a:lnTo>
                  <a:lnTo>
                    <a:pt x="26" y="873"/>
                  </a:lnTo>
                  <a:lnTo>
                    <a:pt x="17" y="874"/>
                  </a:lnTo>
                  <a:lnTo>
                    <a:pt x="12" y="875"/>
                  </a:lnTo>
                  <a:lnTo>
                    <a:pt x="4" y="875"/>
                  </a:lnTo>
                  <a:lnTo>
                    <a:pt x="2" y="875"/>
                  </a:lnTo>
                  <a:lnTo>
                    <a:pt x="1" y="874"/>
                  </a:lnTo>
                  <a:lnTo>
                    <a:pt x="0" y="870"/>
                  </a:lnTo>
                  <a:lnTo>
                    <a:pt x="0" y="867"/>
                  </a:lnTo>
                  <a:lnTo>
                    <a:pt x="0" y="865"/>
                  </a:lnTo>
                  <a:lnTo>
                    <a:pt x="0" y="861"/>
                  </a:lnTo>
                  <a:lnTo>
                    <a:pt x="1" y="855"/>
                  </a:lnTo>
                  <a:lnTo>
                    <a:pt x="2" y="850"/>
                  </a:lnTo>
                  <a:lnTo>
                    <a:pt x="5" y="844"/>
                  </a:lnTo>
                  <a:lnTo>
                    <a:pt x="9" y="837"/>
                  </a:lnTo>
                  <a:lnTo>
                    <a:pt x="13" y="831"/>
                  </a:lnTo>
                  <a:lnTo>
                    <a:pt x="20" y="823"/>
                  </a:lnTo>
                  <a:lnTo>
                    <a:pt x="27" y="814"/>
                  </a:lnTo>
                  <a:lnTo>
                    <a:pt x="35" y="806"/>
                  </a:lnTo>
                  <a:lnTo>
                    <a:pt x="46" y="797"/>
                  </a:lnTo>
                  <a:lnTo>
                    <a:pt x="58" y="787"/>
                  </a:lnTo>
                  <a:lnTo>
                    <a:pt x="70" y="776"/>
                  </a:lnTo>
                  <a:lnTo>
                    <a:pt x="82" y="766"/>
                  </a:lnTo>
                  <a:lnTo>
                    <a:pt x="95" y="755"/>
                  </a:lnTo>
                  <a:lnTo>
                    <a:pt x="107" y="743"/>
                  </a:lnTo>
                  <a:lnTo>
                    <a:pt x="119" y="730"/>
                  </a:lnTo>
                  <a:lnTo>
                    <a:pt x="131" y="718"/>
                  </a:lnTo>
                  <a:lnTo>
                    <a:pt x="143" y="706"/>
                  </a:lnTo>
                  <a:lnTo>
                    <a:pt x="156" y="692"/>
                  </a:lnTo>
                  <a:lnTo>
                    <a:pt x="168" y="680"/>
                  </a:lnTo>
                  <a:lnTo>
                    <a:pt x="179" y="668"/>
                  </a:lnTo>
                  <a:lnTo>
                    <a:pt x="190" y="656"/>
                  </a:lnTo>
                  <a:lnTo>
                    <a:pt x="199" y="645"/>
                  </a:lnTo>
                  <a:lnTo>
                    <a:pt x="207" y="634"/>
                  </a:lnTo>
                  <a:lnTo>
                    <a:pt x="215" y="623"/>
                  </a:lnTo>
                  <a:lnTo>
                    <a:pt x="223" y="614"/>
                  </a:lnTo>
                  <a:lnTo>
                    <a:pt x="237" y="593"/>
                  </a:lnTo>
                  <a:lnTo>
                    <a:pt x="252" y="572"/>
                  </a:lnTo>
                  <a:lnTo>
                    <a:pt x="267" y="549"/>
                  </a:lnTo>
                  <a:lnTo>
                    <a:pt x="282" y="526"/>
                  </a:lnTo>
                  <a:lnTo>
                    <a:pt x="297" y="504"/>
                  </a:lnTo>
                  <a:lnTo>
                    <a:pt x="309" y="484"/>
                  </a:lnTo>
                  <a:lnTo>
                    <a:pt x="320" y="466"/>
                  </a:lnTo>
                  <a:lnTo>
                    <a:pt x="328" y="451"/>
                  </a:lnTo>
                  <a:lnTo>
                    <a:pt x="335" y="439"/>
                  </a:lnTo>
                  <a:lnTo>
                    <a:pt x="340" y="428"/>
                  </a:lnTo>
                  <a:lnTo>
                    <a:pt x="343" y="420"/>
                  </a:lnTo>
                  <a:lnTo>
                    <a:pt x="345" y="412"/>
                  </a:lnTo>
                  <a:lnTo>
                    <a:pt x="347" y="401"/>
                  </a:lnTo>
                  <a:lnTo>
                    <a:pt x="348" y="398"/>
                  </a:lnTo>
                  <a:lnTo>
                    <a:pt x="345" y="397"/>
                  </a:lnTo>
                  <a:lnTo>
                    <a:pt x="341" y="393"/>
                  </a:lnTo>
                  <a:lnTo>
                    <a:pt x="333" y="387"/>
                  </a:lnTo>
                  <a:lnTo>
                    <a:pt x="324" y="381"/>
                  </a:lnTo>
                  <a:lnTo>
                    <a:pt x="318" y="378"/>
                  </a:lnTo>
                  <a:lnTo>
                    <a:pt x="313" y="375"/>
                  </a:lnTo>
                  <a:lnTo>
                    <a:pt x="307" y="373"/>
                  </a:lnTo>
                  <a:lnTo>
                    <a:pt x="301" y="370"/>
                  </a:lnTo>
                  <a:lnTo>
                    <a:pt x="295" y="367"/>
                  </a:lnTo>
                  <a:lnTo>
                    <a:pt x="290" y="366"/>
                  </a:lnTo>
                  <a:lnTo>
                    <a:pt x="284" y="364"/>
                  </a:lnTo>
                  <a:lnTo>
                    <a:pt x="279" y="364"/>
                  </a:lnTo>
                  <a:lnTo>
                    <a:pt x="269" y="364"/>
                  </a:lnTo>
                  <a:lnTo>
                    <a:pt x="263" y="363"/>
                  </a:lnTo>
                  <a:lnTo>
                    <a:pt x="260" y="363"/>
                  </a:lnTo>
                  <a:lnTo>
                    <a:pt x="257" y="362"/>
                  </a:lnTo>
                  <a:lnTo>
                    <a:pt x="256" y="360"/>
                  </a:lnTo>
                  <a:lnTo>
                    <a:pt x="255" y="359"/>
                  </a:lnTo>
                  <a:lnTo>
                    <a:pt x="253" y="359"/>
                  </a:lnTo>
                  <a:lnTo>
                    <a:pt x="252" y="356"/>
                  </a:lnTo>
                  <a:lnTo>
                    <a:pt x="252" y="355"/>
                  </a:lnTo>
                  <a:lnTo>
                    <a:pt x="251" y="354"/>
                  </a:lnTo>
                  <a:lnTo>
                    <a:pt x="251" y="348"/>
                  </a:lnTo>
                  <a:lnTo>
                    <a:pt x="251" y="343"/>
                  </a:lnTo>
                  <a:lnTo>
                    <a:pt x="251" y="337"/>
                  </a:lnTo>
                  <a:lnTo>
                    <a:pt x="252" y="332"/>
                  </a:lnTo>
                  <a:lnTo>
                    <a:pt x="253" y="326"/>
                  </a:lnTo>
                  <a:lnTo>
                    <a:pt x="255" y="321"/>
                  </a:lnTo>
                  <a:lnTo>
                    <a:pt x="257" y="314"/>
                  </a:lnTo>
                  <a:lnTo>
                    <a:pt x="259" y="312"/>
                  </a:lnTo>
                  <a:lnTo>
                    <a:pt x="259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18379" y="4153002"/>
              <a:ext cx="925621" cy="1387303"/>
            </a:xfrm>
            <a:custGeom>
              <a:avLst/>
              <a:gdLst>
                <a:gd name="T0" fmla="*/ 118 w 816"/>
                <a:gd name="T1" fmla="*/ 518 h 1223"/>
                <a:gd name="T2" fmla="*/ 190 w 816"/>
                <a:gd name="T3" fmla="*/ 501 h 1223"/>
                <a:gd name="T4" fmla="*/ 126 w 816"/>
                <a:gd name="T5" fmla="*/ 387 h 1223"/>
                <a:gd name="T6" fmla="*/ 210 w 816"/>
                <a:gd name="T7" fmla="*/ 372 h 1223"/>
                <a:gd name="T8" fmla="*/ 272 w 816"/>
                <a:gd name="T9" fmla="*/ 442 h 1223"/>
                <a:gd name="T10" fmla="*/ 229 w 816"/>
                <a:gd name="T11" fmla="*/ 545 h 1223"/>
                <a:gd name="T12" fmla="*/ 324 w 816"/>
                <a:gd name="T13" fmla="*/ 479 h 1223"/>
                <a:gd name="T14" fmla="*/ 411 w 816"/>
                <a:gd name="T15" fmla="*/ 545 h 1223"/>
                <a:gd name="T16" fmla="*/ 315 w 816"/>
                <a:gd name="T17" fmla="*/ 605 h 1223"/>
                <a:gd name="T18" fmla="*/ 125 w 816"/>
                <a:gd name="T19" fmla="*/ 754 h 1223"/>
                <a:gd name="T20" fmla="*/ 132 w 816"/>
                <a:gd name="T21" fmla="*/ 655 h 1223"/>
                <a:gd name="T22" fmla="*/ 29 w 816"/>
                <a:gd name="T23" fmla="*/ 785 h 1223"/>
                <a:gd name="T24" fmla="*/ 31 w 816"/>
                <a:gd name="T25" fmla="*/ 871 h 1223"/>
                <a:gd name="T26" fmla="*/ 118 w 816"/>
                <a:gd name="T27" fmla="*/ 814 h 1223"/>
                <a:gd name="T28" fmla="*/ 278 w 816"/>
                <a:gd name="T29" fmla="*/ 639 h 1223"/>
                <a:gd name="T30" fmla="*/ 556 w 816"/>
                <a:gd name="T31" fmla="*/ 555 h 1223"/>
                <a:gd name="T32" fmla="*/ 794 w 816"/>
                <a:gd name="T33" fmla="*/ 140 h 1223"/>
                <a:gd name="T34" fmla="*/ 693 w 816"/>
                <a:gd name="T35" fmla="*/ 113 h 1223"/>
                <a:gd name="T36" fmla="*/ 432 w 816"/>
                <a:gd name="T37" fmla="*/ 187 h 1223"/>
                <a:gd name="T38" fmla="*/ 560 w 816"/>
                <a:gd name="T39" fmla="*/ 91 h 1223"/>
                <a:gd name="T40" fmla="*/ 462 w 816"/>
                <a:gd name="T41" fmla="*/ 9 h 1223"/>
                <a:gd name="T42" fmla="*/ 418 w 816"/>
                <a:gd name="T43" fmla="*/ 126 h 1223"/>
                <a:gd name="T44" fmla="*/ 309 w 816"/>
                <a:gd name="T45" fmla="*/ 228 h 1223"/>
                <a:gd name="T46" fmla="*/ 328 w 816"/>
                <a:gd name="T47" fmla="*/ 362 h 1223"/>
                <a:gd name="T48" fmla="*/ 275 w 816"/>
                <a:gd name="T49" fmla="*/ 346 h 1223"/>
                <a:gd name="T50" fmla="*/ 188 w 816"/>
                <a:gd name="T51" fmla="*/ 219 h 1223"/>
                <a:gd name="T52" fmla="*/ 504 w 816"/>
                <a:gd name="T53" fmla="*/ 330 h 1223"/>
                <a:gd name="T54" fmla="*/ 427 w 816"/>
                <a:gd name="T55" fmla="*/ 398 h 1223"/>
                <a:gd name="T56" fmla="*/ 442 w 816"/>
                <a:gd name="T57" fmla="*/ 305 h 1223"/>
                <a:gd name="T58" fmla="*/ 390 w 816"/>
                <a:gd name="T59" fmla="*/ 438 h 1223"/>
                <a:gd name="T60" fmla="*/ 563 w 816"/>
                <a:gd name="T61" fmla="*/ 201 h 1223"/>
                <a:gd name="T62" fmla="*/ 676 w 816"/>
                <a:gd name="T63" fmla="*/ 167 h 1223"/>
                <a:gd name="T64" fmla="*/ 511 w 816"/>
                <a:gd name="T65" fmla="*/ 491 h 1223"/>
                <a:gd name="T66" fmla="*/ 427 w 816"/>
                <a:gd name="T67" fmla="*/ 478 h 1223"/>
                <a:gd name="T68" fmla="*/ 534 w 816"/>
                <a:gd name="T69" fmla="*/ 402 h 1223"/>
                <a:gd name="T70" fmla="*/ 512 w 816"/>
                <a:gd name="T71" fmla="*/ 272 h 1223"/>
                <a:gd name="T72" fmla="*/ 645 w 816"/>
                <a:gd name="T73" fmla="*/ 530 h 1223"/>
                <a:gd name="T74" fmla="*/ 458 w 816"/>
                <a:gd name="T75" fmla="*/ 633 h 1223"/>
                <a:gd name="T76" fmla="*/ 603 w 816"/>
                <a:gd name="T77" fmla="*/ 628 h 1223"/>
                <a:gd name="T78" fmla="*/ 815 w 816"/>
                <a:gd name="T79" fmla="*/ 511 h 1223"/>
                <a:gd name="T80" fmla="*/ 643 w 816"/>
                <a:gd name="T81" fmla="*/ 472 h 1223"/>
                <a:gd name="T82" fmla="*/ 309 w 816"/>
                <a:gd name="T83" fmla="*/ 768 h 1223"/>
                <a:gd name="T84" fmla="*/ 449 w 816"/>
                <a:gd name="T85" fmla="*/ 757 h 1223"/>
                <a:gd name="T86" fmla="*/ 470 w 816"/>
                <a:gd name="T87" fmla="*/ 701 h 1223"/>
                <a:gd name="T88" fmla="*/ 358 w 816"/>
                <a:gd name="T89" fmla="*/ 723 h 1223"/>
                <a:gd name="T90" fmla="*/ 296 w 816"/>
                <a:gd name="T91" fmla="*/ 759 h 1223"/>
                <a:gd name="T92" fmla="*/ 324 w 816"/>
                <a:gd name="T93" fmla="*/ 860 h 1223"/>
                <a:gd name="T94" fmla="*/ 473 w 816"/>
                <a:gd name="T95" fmla="*/ 800 h 1223"/>
                <a:gd name="T96" fmla="*/ 657 w 816"/>
                <a:gd name="T97" fmla="*/ 807 h 1223"/>
                <a:gd name="T98" fmla="*/ 530 w 816"/>
                <a:gd name="T99" fmla="*/ 868 h 1223"/>
                <a:gd name="T100" fmla="*/ 443 w 816"/>
                <a:gd name="T101" fmla="*/ 839 h 1223"/>
                <a:gd name="T102" fmla="*/ 278 w 816"/>
                <a:gd name="T103" fmla="*/ 951 h 1223"/>
                <a:gd name="T104" fmla="*/ 191 w 816"/>
                <a:gd name="T105" fmla="*/ 934 h 1223"/>
                <a:gd name="T106" fmla="*/ 411 w 816"/>
                <a:gd name="T107" fmla="*/ 905 h 1223"/>
                <a:gd name="T108" fmla="*/ 384 w 816"/>
                <a:gd name="T109" fmla="*/ 1094 h 1223"/>
                <a:gd name="T110" fmla="*/ 323 w 816"/>
                <a:gd name="T111" fmla="*/ 1125 h 1223"/>
                <a:gd name="T112" fmla="*/ 156 w 816"/>
                <a:gd name="T113" fmla="*/ 1093 h 1223"/>
                <a:gd name="T114" fmla="*/ 327 w 816"/>
                <a:gd name="T115" fmla="*/ 1200 h 1223"/>
                <a:gd name="T116" fmla="*/ 472 w 816"/>
                <a:gd name="T117" fmla="*/ 1211 h 1223"/>
                <a:gd name="T118" fmla="*/ 470 w 816"/>
                <a:gd name="T119" fmla="*/ 1070 h 1223"/>
                <a:gd name="T120" fmla="*/ 454 w 816"/>
                <a:gd name="T121" fmla="*/ 915 h 1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16" h="1223">
                  <a:moveTo>
                    <a:pt x="87" y="370"/>
                  </a:moveTo>
                  <a:lnTo>
                    <a:pt x="88" y="373"/>
                  </a:lnTo>
                  <a:lnTo>
                    <a:pt x="91" y="379"/>
                  </a:lnTo>
                  <a:lnTo>
                    <a:pt x="94" y="389"/>
                  </a:lnTo>
                  <a:lnTo>
                    <a:pt x="98" y="402"/>
                  </a:lnTo>
                  <a:lnTo>
                    <a:pt x="102" y="414"/>
                  </a:lnTo>
                  <a:lnTo>
                    <a:pt x="104" y="427"/>
                  </a:lnTo>
                  <a:lnTo>
                    <a:pt x="106" y="434"/>
                  </a:lnTo>
                  <a:lnTo>
                    <a:pt x="106" y="441"/>
                  </a:lnTo>
                  <a:lnTo>
                    <a:pt x="106" y="446"/>
                  </a:lnTo>
                  <a:lnTo>
                    <a:pt x="106" y="452"/>
                  </a:lnTo>
                  <a:lnTo>
                    <a:pt x="104" y="463"/>
                  </a:lnTo>
                  <a:lnTo>
                    <a:pt x="104" y="475"/>
                  </a:lnTo>
                  <a:lnTo>
                    <a:pt x="104" y="480"/>
                  </a:lnTo>
                  <a:lnTo>
                    <a:pt x="104" y="484"/>
                  </a:lnTo>
                  <a:lnTo>
                    <a:pt x="106" y="490"/>
                  </a:lnTo>
                  <a:lnTo>
                    <a:pt x="106" y="495"/>
                  </a:lnTo>
                  <a:lnTo>
                    <a:pt x="107" y="501"/>
                  </a:lnTo>
                  <a:lnTo>
                    <a:pt x="109" y="505"/>
                  </a:lnTo>
                  <a:lnTo>
                    <a:pt x="110" y="509"/>
                  </a:lnTo>
                  <a:lnTo>
                    <a:pt x="113" y="513"/>
                  </a:lnTo>
                  <a:lnTo>
                    <a:pt x="115" y="515"/>
                  </a:lnTo>
                  <a:lnTo>
                    <a:pt x="118" y="518"/>
                  </a:lnTo>
                  <a:lnTo>
                    <a:pt x="119" y="520"/>
                  </a:lnTo>
                  <a:lnTo>
                    <a:pt x="121" y="521"/>
                  </a:lnTo>
                  <a:lnTo>
                    <a:pt x="122" y="521"/>
                  </a:lnTo>
                  <a:lnTo>
                    <a:pt x="125" y="522"/>
                  </a:lnTo>
                  <a:lnTo>
                    <a:pt x="133" y="524"/>
                  </a:lnTo>
                  <a:lnTo>
                    <a:pt x="142" y="525"/>
                  </a:lnTo>
                  <a:lnTo>
                    <a:pt x="148" y="526"/>
                  </a:lnTo>
                  <a:lnTo>
                    <a:pt x="153" y="526"/>
                  </a:lnTo>
                  <a:lnTo>
                    <a:pt x="157" y="526"/>
                  </a:lnTo>
                  <a:lnTo>
                    <a:pt x="163" y="526"/>
                  </a:lnTo>
                  <a:lnTo>
                    <a:pt x="167" y="526"/>
                  </a:lnTo>
                  <a:lnTo>
                    <a:pt x="171" y="525"/>
                  </a:lnTo>
                  <a:lnTo>
                    <a:pt x="175" y="524"/>
                  </a:lnTo>
                  <a:lnTo>
                    <a:pt x="179" y="522"/>
                  </a:lnTo>
                  <a:lnTo>
                    <a:pt x="182" y="521"/>
                  </a:lnTo>
                  <a:lnTo>
                    <a:pt x="184" y="518"/>
                  </a:lnTo>
                  <a:lnTo>
                    <a:pt x="186" y="517"/>
                  </a:lnTo>
                  <a:lnTo>
                    <a:pt x="186" y="515"/>
                  </a:lnTo>
                  <a:lnTo>
                    <a:pt x="187" y="514"/>
                  </a:lnTo>
                  <a:lnTo>
                    <a:pt x="187" y="511"/>
                  </a:lnTo>
                  <a:lnTo>
                    <a:pt x="188" y="509"/>
                  </a:lnTo>
                  <a:lnTo>
                    <a:pt x="188" y="505"/>
                  </a:lnTo>
                  <a:lnTo>
                    <a:pt x="190" y="501"/>
                  </a:lnTo>
                  <a:lnTo>
                    <a:pt x="191" y="497"/>
                  </a:lnTo>
                  <a:lnTo>
                    <a:pt x="194" y="488"/>
                  </a:lnTo>
                  <a:lnTo>
                    <a:pt x="197" y="480"/>
                  </a:lnTo>
                  <a:lnTo>
                    <a:pt x="197" y="476"/>
                  </a:lnTo>
                  <a:lnTo>
                    <a:pt x="197" y="472"/>
                  </a:lnTo>
                  <a:lnTo>
                    <a:pt x="197" y="468"/>
                  </a:lnTo>
                  <a:lnTo>
                    <a:pt x="195" y="463"/>
                  </a:lnTo>
                  <a:lnTo>
                    <a:pt x="194" y="459"/>
                  </a:lnTo>
                  <a:lnTo>
                    <a:pt x="191" y="453"/>
                  </a:lnTo>
                  <a:lnTo>
                    <a:pt x="187" y="448"/>
                  </a:lnTo>
                  <a:lnTo>
                    <a:pt x="182" y="442"/>
                  </a:lnTo>
                  <a:lnTo>
                    <a:pt x="172" y="433"/>
                  </a:lnTo>
                  <a:lnTo>
                    <a:pt x="165" y="426"/>
                  </a:lnTo>
                  <a:lnTo>
                    <a:pt x="161" y="422"/>
                  </a:lnTo>
                  <a:lnTo>
                    <a:pt x="159" y="418"/>
                  </a:lnTo>
                  <a:lnTo>
                    <a:pt x="156" y="415"/>
                  </a:lnTo>
                  <a:lnTo>
                    <a:pt x="152" y="412"/>
                  </a:lnTo>
                  <a:lnTo>
                    <a:pt x="148" y="407"/>
                  </a:lnTo>
                  <a:lnTo>
                    <a:pt x="142" y="400"/>
                  </a:lnTo>
                  <a:lnTo>
                    <a:pt x="138" y="396"/>
                  </a:lnTo>
                  <a:lnTo>
                    <a:pt x="134" y="392"/>
                  </a:lnTo>
                  <a:lnTo>
                    <a:pt x="130" y="389"/>
                  </a:lnTo>
                  <a:lnTo>
                    <a:pt x="126" y="387"/>
                  </a:lnTo>
                  <a:lnTo>
                    <a:pt x="122" y="383"/>
                  </a:lnTo>
                  <a:lnTo>
                    <a:pt x="117" y="381"/>
                  </a:lnTo>
                  <a:lnTo>
                    <a:pt x="113" y="379"/>
                  </a:lnTo>
                  <a:lnTo>
                    <a:pt x="109" y="377"/>
                  </a:lnTo>
                  <a:lnTo>
                    <a:pt x="94" y="372"/>
                  </a:lnTo>
                  <a:lnTo>
                    <a:pt x="87" y="370"/>
                  </a:lnTo>
                  <a:lnTo>
                    <a:pt x="87" y="370"/>
                  </a:lnTo>
                  <a:close/>
                  <a:moveTo>
                    <a:pt x="159" y="236"/>
                  </a:moveTo>
                  <a:lnTo>
                    <a:pt x="160" y="239"/>
                  </a:lnTo>
                  <a:lnTo>
                    <a:pt x="163" y="246"/>
                  </a:lnTo>
                  <a:lnTo>
                    <a:pt x="168" y="255"/>
                  </a:lnTo>
                  <a:lnTo>
                    <a:pt x="174" y="267"/>
                  </a:lnTo>
                  <a:lnTo>
                    <a:pt x="179" y="282"/>
                  </a:lnTo>
                  <a:lnTo>
                    <a:pt x="184" y="296"/>
                  </a:lnTo>
                  <a:lnTo>
                    <a:pt x="187" y="303"/>
                  </a:lnTo>
                  <a:lnTo>
                    <a:pt x="190" y="309"/>
                  </a:lnTo>
                  <a:lnTo>
                    <a:pt x="191" y="315"/>
                  </a:lnTo>
                  <a:lnTo>
                    <a:pt x="193" y="320"/>
                  </a:lnTo>
                  <a:lnTo>
                    <a:pt x="195" y="331"/>
                  </a:lnTo>
                  <a:lnTo>
                    <a:pt x="198" y="342"/>
                  </a:lnTo>
                  <a:lnTo>
                    <a:pt x="202" y="353"/>
                  </a:lnTo>
                  <a:lnTo>
                    <a:pt x="206" y="364"/>
                  </a:lnTo>
                  <a:lnTo>
                    <a:pt x="210" y="372"/>
                  </a:lnTo>
                  <a:lnTo>
                    <a:pt x="213" y="379"/>
                  </a:lnTo>
                  <a:lnTo>
                    <a:pt x="216" y="384"/>
                  </a:lnTo>
                  <a:lnTo>
                    <a:pt x="216" y="385"/>
                  </a:lnTo>
                  <a:lnTo>
                    <a:pt x="213" y="436"/>
                  </a:lnTo>
                  <a:lnTo>
                    <a:pt x="239" y="433"/>
                  </a:lnTo>
                  <a:lnTo>
                    <a:pt x="245" y="430"/>
                  </a:lnTo>
                  <a:lnTo>
                    <a:pt x="259" y="425"/>
                  </a:lnTo>
                  <a:lnTo>
                    <a:pt x="263" y="423"/>
                  </a:lnTo>
                  <a:lnTo>
                    <a:pt x="266" y="422"/>
                  </a:lnTo>
                  <a:lnTo>
                    <a:pt x="270" y="422"/>
                  </a:lnTo>
                  <a:lnTo>
                    <a:pt x="272" y="422"/>
                  </a:lnTo>
                  <a:lnTo>
                    <a:pt x="275" y="422"/>
                  </a:lnTo>
                  <a:lnTo>
                    <a:pt x="277" y="423"/>
                  </a:lnTo>
                  <a:lnTo>
                    <a:pt x="278" y="425"/>
                  </a:lnTo>
                  <a:lnTo>
                    <a:pt x="278" y="425"/>
                  </a:lnTo>
                  <a:lnTo>
                    <a:pt x="278" y="426"/>
                  </a:lnTo>
                  <a:lnTo>
                    <a:pt x="278" y="427"/>
                  </a:lnTo>
                  <a:lnTo>
                    <a:pt x="278" y="430"/>
                  </a:lnTo>
                  <a:lnTo>
                    <a:pt x="278" y="433"/>
                  </a:lnTo>
                  <a:lnTo>
                    <a:pt x="278" y="434"/>
                  </a:lnTo>
                  <a:lnTo>
                    <a:pt x="277" y="437"/>
                  </a:lnTo>
                  <a:lnTo>
                    <a:pt x="275" y="440"/>
                  </a:lnTo>
                  <a:lnTo>
                    <a:pt x="272" y="442"/>
                  </a:lnTo>
                  <a:lnTo>
                    <a:pt x="268" y="446"/>
                  </a:lnTo>
                  <a:lnTo>
                    <a:pt x="264" y="449"/>
                  </a:lnTo>
                  <a:lnTo>
                    <a:pt x="260" y="454"/>
                  </a:lnTo>
                  <a:lnTo>
                    <a:pt x="255" y="460"/>
                  </a:lnTo>
                  <a:lnTo>
                    <a:pt x="247" y="472"/>
                  </a:lnTo>
                  <a:lnTo>
                    <a:pt x="239" y="483"/>
                  </a:lnTo>
                  <a:lnTo>
                    <a:pt x="236" y="488"/>
                  </a:lnTo>
                  <a:lnTo>
                    <a:pt x="233" y="494"/>
                  </a:lnTo>
                  <a:lnTo>
                    <a:pt x="230" y="499"/>
                  </a:lnTo>
                  <a:lnTo>
                    <a:pt x="229" y="505"/>
                  </a:lnTo>
                  <a:lnTo>
                    <a:pt x="226" y="511"/>
                  </a:lnTo>
                  <a:lnTo>
                    <a:pt x="225" y="518"/>
                  </a:lnTo>
                  <a:lnTo>
                    <a:pt x="225" y="522"/>
                  </a:lnTo>
                  <a:lnTo>
                    <a:pt x="224" y="526"/>
                  </a:lnTo>
                  <a:lnTo>
                    <a:pt x="224" y="530"/>
                  </a:lnTo>
                  <a:lnTo>
                    <a:pt x="224" y="534"/>
                  </a:lnTo>
                  <a:lnTo>
                    <a:pt x="224" y="539"/>
                  </a:lnTo>
                  <a:lnTo>
                    <a:pt x="225" y="541"/>
                  </a:lnTo>
                  <a:lnTo>
                    <a:pt x="225" y="543"/>
                  </a:lnTo>
                  <a:lnTo>
                    <a:pt x="226" y="544"/>
                  </a:lnTo>
                  <a:lnTo>
                    <a:pt x="228" y="544"/>
                  </a:lnTo>
                  <a:lnTo>
                    <a:pt x="228" y="545"/>
                  </a:lnTo>
                  <a:lnTo>
                    <a:pt x="229" y="545"/>
                  </a:lnTo>
                  <a:lnTo>
                    <a:pt x="230" y="547"/>
                  </a:lnTo>
                  <a:lnTo>
                    <a:pt x="232" y="547"/>
                  </a:lnTo>
                  <a:lnTo>
                    <a:pt x="233" y="547"/>
                  </a:lnTo>
                  <a:lnTo>
                    <a:pt x="236" y="547"/>
                  </a:lnTo>
                  <a:lnTo>
                    <a:pt x="237" y="545"/>
                  </a:lnTo>
                  <a:lnTo>
                    <a:pt x="240" y="545"/>
                  </a:lnTo>
                  <a:lnTo>
                    <a:pt x="241" y="544"/>
                  </a:lnTo>
                  <a:lnTo>
                    <a:pt x="247" y="541"/>
                  </a:lnTo>
                  <a:lnTo>
                    <a:pt x="252" y="539"/>
                  </a:lnTo>
                  <a:lnTo>
                    <a:pt x="256" y="536"/>
                  </a:lnTo>
                  <a:lnTo>
                    <a:pt x="262" y="533"/>
                  </a:lnTo>
                  <a:lnTo>
                    <a:pt x="271" y="526"/>
                  </a:lnTo>
                  <a:lnTo>
                    <a:pt x="279" y="520"/>
                  </a:lnTo>
                  <a:lnTo>
                    <a:pt x="287" y="513"/>
                  </a:lnTo>
                  <a:lnTo>
                    <a:pt x="294" y="506"/>
                  </a:lnTo>
                  <a:lnTo>
                    <a:pt x="301" y="499"/>
                  </a:lnTo>
                  <a:lnTo>
                    <a:pt x="305" y="494"/>
                  </a:lnTo>
                  <a:lnTo>
                    <a:pt x="309" y="490"/>
                  </a:lnTo>
                  <a:lnTo>
                    <a:pt x="312" y="486"/>
                  </a:lnTo>
                  <a:lnTo>
                    <a:pt x="316" y="483"/>
                  </a:lnTo>
                  <a:lnTo>
                    <a:pt x="320" y="480"/>
                  </a:lnTo>
                  <a:lnTo>
                    <a:pt x="321" y="479"/>
                  </a:lnTo>
                  <a:lnTo>
                    <a:pt x="324" y="479"/>
                  </a:lnTo>
                  <a:lnTo>
                    <a:pt x="327" y="478"/>
                  </a:lnTo>
                  <a:lnTo>
                    <a:pt x="329" y="478"/>
                  </a:lnTo>
                  <a:lnTo>
                    <a:pt x="332" y="476"/>
                  </a:lnTo>
                  <a:lnTo>
                    <a:pt x="336" y="476"/>
                  </a:lnTo>
                  <a:lnTo>
                    <a:pt x="340" y="476"/>
                  </a:lnTo>
                  <a:lnTo>
                    <a:pt x="344" y="478"/>
                  </a:lnTo>
                  <a:lnTo>
                    <a:pt x="348" y="478"/>
                  </a:lnTo>
                  <a:lnTo>
                    <a:pt x="352" y="479"/>
                  </a:lnTo>
                  <a:lnTo>
                    <a:pt x="355" y="480"/>
                  </a:lnTo>
                  <a:lnTo>
                    <a:pt x="359" y="483"/>
                  </a:lnTo>
                  <a:lnTo>
                    <a:pt x="362" y="484"/>
                  </a:lnTo>
                  <a:lnTo>
                    <a:pt x="365" y="487"/>
                  </a:lnTo>
                  <a:lnTo>
                    <a:pt x="367" y="490"/>
                  </a:lnTo>
                  <a:lnTo>
                    <a:pt x="370" y="492"/>
                  </a:lnTo>
                  <a:lnTo>
                    <a:pt x="378" y="505"/>
                  </a:lnTo>
                  <a:lnTo>
                    <a:pt x="386" y="517"/>
                  </a:lnTo>
                  <a:lnTo>
                    <a:pt x="390" y="522"/>
                  </a:lnTo>
                  <a:lnTo>
                    <a:pt x="394" y="528"/>
                  </a:lnTo>
                  <a:lnTo>
                    <a:pt x="399" y="532"/>
                  </a:lnTo>
                  <a:lnTo>
                    <a:pt x="401" y="536"/>
                  </a:lnTo>
                  <a:lnTo>
                    <a:pt x="408" y="543"/>
                  </a:lnTo>
                  <a:lnTo>
                    <a:pt x="409" y="544"/>
                  </a:lnTo>
                  <a:lnTo>
                    <a:pt x="411" y="545"/>
                  </a:lnTo>
                  <a:lnTo>
                    <a:pt x="412" y="549"/>
                  </a:lnTo>
                  <a:lnTo>
                    <a:pt x="415" y="556"/>
                  </a:lnTo>
                  <a:lnTo>
                    <a:pt x="418" y="563"/>
                  </a:lnTo>
                  <a:lnTo>
                    <a:pt x="418" y="567"/>
                  </a:lnTo>
                  <a:lnTo>
                    <a:pt x="418" y="570"/>
                  </a:lnTo>
                  <a:lnTo>
                    <a:pt x="418" y="572"/>
                  </a:lnTo>
                  <a:lnTo>
                    <a:pt x="418" y="575"/>
                  </a:lnTo>
                  <a:lnTo>
                    <a:pt x="416" y="576"/>
                  </a:lnTo>
                  <a:lnTo>
                    <a:pt x="416" y="578"/>
                  </a:lnTo>
                  <a:lnTo>
                    <a:pt x="415" y="579"/>
                  </a:lnTo>
                  <a:lnTo>
                    <a:pt x="413" y="579"/>
                  </a:lnTo>
                  <a:lnTo>
                    <a:pt x="412" y="581"/>
                  </a:lnTo>
                  <a:lnTo>
                    <a:pt x="411" y="581"/>
                  </a:lnTo>
                  <a:lnTo>
                    <a:pt x="409" y="582"/>
                  </a:lnTo>
                  <a:lnTo>
                    <a:pt x="407" y="582"/>
                  </a:lnTo>
                  <a:lnTo>
                    <a:pt x="403" y="582"/>
                  </a:lnTo>
                  <a:lnTo>
                    <a:pt x="397" y="582"/>
                  </a:lnTo>
                  <a:lnTo>
                    <a:pt x="390" y="583"/>
                  </a:lnTo>
                  <a:lnTo>
                    <a:pt x="382" y="585"/>
                  </a:lnTo>
                  <a:lnTo>
                    <a:pt x="367" y="589"/>
                  </a:lnTo>
                  <a:lnTo>
                    <a:pt x="350" y="593"/>
                  </a:lnTo>
                  <a:lnTo>
                    <a:pt x="332" y="598"/>
                  </a:lnTo>
                  <a:lnTo>
                    <a:pt x="315" y="605"/>
                  </a:lnTo>
                  <a:lnTo>
                    <a:pt x="298" y="610"/>
                  </a:lnTo>
                  <a:lnTo>
                    <a:pt x="283" y="616"/>
                  </a:lnTo>
                  <a:lnTo>
                    <a:pt x="277" y="620"/>
                  </a:lnTo>
                  <a:lnTo>
                    <a:pt x="268" y="624"/>
                  </a:lnTo>
                  <a:lnTo>
                    <a:pt x="260" y="628"/>
                  </a:lnTo>
                  <a:lnTo>
                    <a:pt x="251" y="633"/>
                  </a:lnTo>
                  <a:lnTo>
                    <a:pt x="233" y="644"/>
                  </a:lnTo>
                  <a:lnTo>
                    <a:pt x="214" y="656"/>
                  </a:lnTo>
                  <a:lnTo>
                    <a:pt x="198" y="669"/>
                  </a:lnTo>
                  <a:lnTo>
                    <a:pt x="183" y="680"/>
                  </a:lnTo>
                  <a:lnTo>
                    <a:pt x="176" y="684"/>
                  </a:lnTo>
                  <a:lnTo>
                    <a:pt x="171" y="689"/>
                  </a:lnTo>
                  <a:lnTo>
                    <a:pt x="167" y="693"/>
                  </a:lnTo>
                  <a:lnTo>
                    <a:pt x="163" y="696"/>
                  </a:lnTo>
                  <a:lnTo>
                    <a:pt x="161" y="700"/>
                  </a:lnTo>
                  <a:lnTo>
                    <a:pt x="159" y="704"/>
                  </a:lnTo>
                  <a:lnTo>
                    <a:pt x="155" y="708"/>
                  </a:lnTo>
                  <a:lnTo>
                    <a:pt x="152" y="713"/>
                  </a:lnTo>
                  <a:lnTo>
                    <a:pt x="145" y="726"/>
                  </a:lnTo>
                  <a:lnTo>
                    <a:pt x="137" y="738"/>
                  </a:lnTo>
                  <a:lnTo>
                    <a:pt x="133" y="743"/>
                  </a:lnTo>
                  <a:lnTo>
                    <a:pt x="129" y="749"/>
                  </a:lnTo>
                  <a:lnTo>
                    <a:pt x="125" y="754"/>
                  </a:lnTo>
                  <a:lnTo>
                    <a:pt x="121" y="758"/>
                  </a:lnTo>
                  <a:lnTo>
                    <a:pt x="117" y="762"/>
                  </a:lnTo>
                  <a:lnTo>
                    <a:pt x="111" y="765"/>
                  </a:lnTo>
                  <a:lnTo>
                    <a:pt x="110" y="766"/>
                  </a:lnTo>
                  <a:lnTo>
                    <a:pt x="107" y="768"/>
                  </a:lnTo>
                  <a:lnTo>
                    <a:pt x="106" y="768"/>
                  </a:lnTo>
                  <a:lnTo>
                    <a:pt x="103" y="768"/>
                  </a:lnTo>
                  <a:lnTo>
                    <a:pt x="88" y="769"/>
                  </a:lnTo>
                  <a:lnTo>
                    <a:pt x="80" y="769"/>
                  </a:lnTo>
                  <a:lnTo>
                    <a:pt x="79" y="768"/>
                  </a:lnTo>
                  <a:lnTo>
                    <a:pt x="79" y="768"/>
                  </a:lnTo>
                  <a:lnTo>
                    <a:pt x="79" y="766"/>
                  </a:lnTo>
                  <a:lnTo>
                    <a:pt x="79" y="764"/>
                  </a:lnTo>
                  <a:lnTo>
                    <a:pt x="81" y="757"/>
                  </a:lnTo>
                  <a:lnTo>
                    <a:pt x="85" y="747"/>
                  </a:lnTo>
                  <a:lnTo>
                    <a:pt x="91" y="736"/>
                  </a:lnTo>
                  <a:lnTo>
                    <a:pt x="98" y="723"/>
                  </a:lnTo>
                  <a:lnTo>
                    <a:pt x="104" y="709"/>
                  </a:lnTo>
                  <a:lnTo>
                    <a:pt x="113" y="694"/>
                  </a:lnTo>
                  <a:lnTo>
                    <a:pt x="121" y="681"/>
                  </a:lnTo>
                  <a:lnTo>
                    <a:pt x="126" y="667"/>
                  </a:lnTo>
                  <a:lnTo>
                    <a:pt x="129" y="661"/>
                  </a:lnTo>
                  <a:lnTo>
                    <a:pt x="132" y="655"/>
                  </a:lnTo>
                  <a:lnTo>
                    <a:pt x="133" y="648"/>
                  </a:lnTo>
                  <a:lnTo>
                    <a:pt x="134" y="644"/>
                  </a:lnTo>
                  <a:lnTo>
                    <a:pt x="138" y="627"/>
                  </a:lnTo>
                  <a:lnTo>
                    <a:pt x="141" y="613"/>
                  </a:lnTo>
                  <a:lnTo>
                    <a:pt x="142" y="606"/>
                  </a:lnTo>
                  <a:lnTo>
                    <a:pt x="142" y="604"/>
                  </a:lnTo>
                  <a:lnTo>
                    <a:pt x="142" y="605"/>
                  </a:lnTo>
                  <a:lnTo>
                    <a:pt x="140" y="609"/>
                  </a:lnTo>
                  <a:lnTo>
                    <a:pt x="136" y="616"/>
                  </a:lnTo>
                  <a:lnTo>
                    <a:pt x="130" y="624"/>
                  </a:lnTo>
                  <a:lnTo>
                    <a:pt x="125" y="635"/>
                  </a:lnTo>
                  <a:lnTo>
                    <a:pt x="117" y="647"/>
                  </a:lnTo>
                  <a:lnTo>
                    <a:pt x="109" y="659"/>
                  </a:lnTo>
                  <a:lnTo>
                    <a:pt x="100" y="673"/>
                  </a:lnTo>
                  <a:lnTo>
                    <a:pt x="91" y="689"/>
                  </a:lnTo>
                  <a:lnTo>
                    <a:pt x="80" y="707"/>
                  </a:lnTo>
                  <a:lnTo>
                    <a:pt x="68" y="724"/>
                  </a:lnTo>
                  <a:lnTo>
                    <a:pt x="57" y="742"/>
                  </a:lnTo>
                  <a:lnTo>
                    <a:pt x="46" y="758"/>
                  </a:lnTo>
                  <a:lnTo>
                    <a:pt x="38" y="770"/>
                  </a:lnTo>
                  <a:lnTo>
                    <a:pt x="33" y="780"/>
                  </a:lnTo>
                  <a:lnTo>
                    <a:pt x="30" y="783"/>
                  </a:lnTo>
                  <a:lnTo>
                    <a:pt x="29" y="785"/>
                  </a:lnTo>
                  <a:lnTo>
                    <a:pt x="24" y="792"/>
                  </a:lnTo>
                  <a:lnTo>
                    <a:pt x="19" y="800"/>
                  </a:lnTo>
                  <a:lnTo>
                    <a:pt x="12" y="812"/>
                  </a:lnTo>
                  <a:lnTo>
                    <a:pt x="10" y="818"/>
                  </a:lnTo>
                  <a:lnTo>
                    <a:pt x="7" y="823"/>
                  </a:lnTo>
                  <a:lnTo>
                    <a:pt x="4" y="830"/>
                  </a:lnTo>
                  <a:lnTo>
                    <a:pt x="3" y="835"/>
                  </a:lnTo>
                  <a:lnTo>
                    <a:pt x="1" y="841"/>
                  </a:lnTo>
                  <a:lnTo>
                    <a:pt x="0" y="845"/>
                  </a:lnTo>
                  <a:lnTo>
                    <a:pt x="0" y="848"/>
                  </a:lnTo>
                  <a:lnTo>
                    <a:pt x="0" y="849"/>
                  </a:lnTo>
                  <a:lnTo>
                    <a:pt x="0" y="850"/>
                  </a:lnTo>
                  <a:lnTo>
                    <a:pt x="1" y="852"/>
                  </a:lnTo>
                  <a:lnTo>
                    <a:pt x="3" y="854"/>
                  </a:lnTo>
                  <a:lnTo>
                    <a:pt x="4" y="857"/>
                  </a:lnTo>
                  <a:lnTo>
                    <a:pt x="7" y="858"/>
                  </a:lnTo>
                  <a:lnTo>
                    <a:pt x="10" y="861"/>
                  </a:lnTo>
                  <a:lnTo>
                    <a:pt x="12" y="863"/>
                  </a:lnTo>
                  <a:lnTo>
                    <a:pt x="16" y="864"/>
                  </a:lnTo>
                  <a:lnTo>
                    <a:pt x="19" y="867"/>
                  </a:lnTo>
                  <a:lnTo>
                    <a:pt x="23" y="868"/>
                  </a:lnTo>
                  <a:lnTo>
                    <a:pt x="27" y="869"/>
                  </a:lnTo>
                  <a:lnTo>
                    <a:pt x="31" y="871"/>
                  </a:lnTo>
                  <a:lnTo>
                    <a:pt x="35" y="872"/>
                  </a:lnTo>
                  <a:lnTo>
                    <a:pt x="41" y="873"/>
                  </a:lnTo>
                  <a:lnTo>
                    <a:pt x="45" y="873"/>
                  </a:lnTo>
                  <a:lnTo>
                    <a:pt x="49" y="873"/>
                  </a:lnTo>
                  <a:lnTo>
                    <a:pt x="53" y="873"/>
                  </a:lnTo>
                  <a:lnTo>
                    <a:pt x="56" y="873"/>
                  </a:lnTo>
                  <a:lnTo>
                    <a:pt x="58" y="875"/>
                  </a:lnTo>
                  <a:lnTo>
                    <a:pt x="61" y="876"/>
                  </a:lnTo>
                  <a:lnTo>
                    <a:pt x="64" y="877"/>
                  </a:lnTo>
                  <a:lnTo>
                    <a:pt x="65" y="879"/>
                  </a:lnTo>
                  <a:lnTo>
                    <a:pt x="66" y="880"/>
                  </a:lnTo>
                  <a:lnTo>
                    <a:pt x="69" y="880"/>
                  </a:lnTo>
                  <a:lnTo>
                    <a:pt x="69" y="880"/>
                  </a:lnTo>
                  <a:lnTo>
                    <a:pt x="71" y="880"/>
                  </a:lnTo>
                  <a:lnTo>
                    <a:pt x="71" y="879"/>
                  </a:lnTo>
                  <a:lnTo>
                    <a:pt x="72" y="877"/>
                  </a:lnTo>
                  <a:lnTo>
                    <a:pt x="73" y="873"/>
                  </a:lnTo>
                  <a:lnTo>
                    <a:pt x="75" y="871"/>
                  </a:lnTo>
                  <a:lnTo>
                    <a:pt x="77" y="865"/>
                  </a:lnTo>
                  <a:lnTo>
                    <a:pt x="81" y="861"/>
                  </a:lnTo>
                  <a:lnTo>
                    <a:pt x="88" y="852"/>
                  </a:lnTo>
                  <a:lnTo>
                    <a:pt x="98" y="839"/>
                  </a:lnTo>
                  <a:lnTo>
                    <a:pt x="118" y="814"/>
                  </a:lnTo>
                  <a:lnTo>
                    <a:pt x="142" y="787"/>
                  </a:lnTo>
                  <a:lnTo>
                    <a:pt x="165" y="759"/>
                  </a:lnTo>
                  <a:lnTo>
                    <a:pt x="186" y="736"/>
                  </a:lnTo>
                  <a:lnTo>
                    <a:pt x="194" y="726"/>
                  </a:lnTo>
                  <a:lnTo>
                    <a:pt x="201" y="717"/>
                  </a:lnTo>
                  <a:lnTo>
                    <a:pt x="205" y="711"/>
                  </a:lnTo>
                  <a:lnTo>
                    <a:pt x="207" y="705"/>
                  </a:lnTo>
                  <a:lnTo>
                    <a:pt x="210" y="701"/>
                  </a:lnTo>
                  <a:lnTo>
                    <a:pt x="213" y="697"/>
                  </a:lnTo>
                  <a:lnTo>
                    <a:pt x="216" y="693"/>
                  </a:lnTo>
                  <a:lnTo>
                    <a:pt x="220" y="688"/>
                  </a:lnTo>
                  <a:lnTo>
                    <a:pt x="224" y="684"/>
                  </a:lnTo>
                  <a:lnTo>
                    <a:pt x="228" y="678"/>
                  </a:lnTo>
                  <a:lnTo>
                    <a:pt x="233" y="673"/>
                  </a:lnTo>
                  <a:lnTo>
                    <a:pt x="239" y="667"/>
                  </a:lnTo>
                  <a:lnTo>
                    <a:pt x="244" y="663"/>
                  </a:lnTo>
                  <a:lnTo>
                    <a:pt x="249" y="658"/>
                  </a:lnTo>
                  <a:lnTo>
                    <a:pt x="255" y="654"/>
                  </a:lnTo>
                  <a:lnTo>
                    <a:pt x="260" y="650"/>
                  </a:lnTo>
                  <a:lnTo>
                    <a:pt x="264" y="646"/>
                  </a:lnTo>
                  <a:lnTo>
                    <a:pt x="270" y="643"/>
                  </a:lnTo>
                  <a:lnTo>
                    <a:pt x="275" y="640"/>
                  </a:lnTo>
                  <a:lnTo>
                    <a:pt x="278" y="639"/>
                  </a:lnTo>
                  <a:lnTo>
                    <a:pt x="290" y="635"/>
                  </a:lnTo>
                  <a:lnTo>
                    <a:pt x="304" y="629"/>
                  </a:lnTo>
                  <a:lnTo>
                    <a:pt x="321" y="623"/>
                  </a:lnTo>
                  <a:lnTo>
                    <a:pt x="340" y="614"/>
                  </a:lnTo>
                  <a:lnTo>
                    <a:pt x="358" y="608"/>
                  </a:lnTo>
                  <a:lnTo>
                    <a:pt x="371" y="602"/>
                  </a:lnTo>
                  <a:lnTo>
                    <a:pt x="382" y="598"/>
                  </a:lnTo>
                  <a:lnTo>
                    <a:pt x="386" y="597"/>
                  </a:lnTo>
                  <a:lnTo>
                    <a:pt x="451" y="597"/>
                  </a:lnTo>
                  <a:lnTo>
                    <a:pt x="455" y="595"/>
                  </a:lnTo>
                  <a:lnTo>
                    <a:pt x="465" y="593"/>
                  </a:lnTo>
                  <a:lnTo>
                    <a:pt x="472" y="591"/>
                  </a:lnTo>
                  <a:lnTo>
                    <a:pt x="479" y="589"/>
                  </a:lnTo>
                  <a:lnTo>
                    <a:pt x="487" y="587"/>
                  </a:lnTo>
                  <a:lnTo>
                    <a:pt x="493" y="583"/>
                  </a:lnTo>
                  <a:lnTo>
                    <a:pt x="500" y="581"/>
                  </a:lnTo>
                  <a:lnTo>
                    <a:pt x="508" y="578"/>
                  </a:lnTo>
                  <a:lnTo>
                    <a:pt x="516" y="574"/>
                  </a:lnTo>
                  <a:lnTo>
                    <a:pt x="525" y="570"/>
                  </a:lnTo>
                  <a:lnTo>
                    <a:pt x="533" y="566"/>
                  </a:lnTo>
                  <a:lnTo>
                    <a:pt x="541" y="562"/>
                  </a:lnTo>
                  <a:lnTo>
                    <a:pt x="549" y="558"/>
                  </a:lnTo>
                  <a:lnTo>
                    <a:pt x="556" y="555"/>
                  </a:lnTo>
                  <a:lnTo>
                    <a:pt x="560" y="552"/>
                  </a:lnTo>
                  <a:lnTo>
                    <a:pt x="563" y="551"/>
                  </a:lnTo>
                  <a:lnTo>
                    <a:pt x="565" y="548"/>
                  </a:lnTo>
                  <a:lnTo>
                    <a:pt x="568" y="547"/>
                  </a:lnTo>
                  <a:lnTo>
                    <a:pt x="572" y="541"/>
                  </a:lnTo>
                  <a:lnTo>
                    <a:pt x="575" y="539"/>
                  </a:lnTo>
                  <a:lnTo>
                    <a:pt x="579" y="532"/>
                  </a:lnTo>
                  <a:lnTo>
                    <a:pt x="580" y="529"/>
                  </a:lnTo>
                  <a:lnTo>
                    <a:pt x="552" y="499"/>
                  </a:lnTo>
                  <a:lnTo>
                    <a:pt x="564" y="452"/>
                  </a:lnTo>
                  <a:lnTo>
                    <a:pt x="777" y="192"/>
                  </a:lnTo>
                  <a:lnTo>
                    <a:pt x="778" y="189"/>
                  </a:lnTo>
                  <a:lnTo>
                    <a:pt x="781" y="183"/>
                  </a:lnTo>
                  <a:lnTo>
                    <a:pt x="783" y="179"/>
                  </a:lnTo>
                  <a:lnTo>
                    <a:pt x="786" y="174"/>
                  </a:lnTo>
                  <a:lnTo>
                    <a:pt x="789" y="170"/>
                  </a:lnTo>
                  <a:lnTo>
                    <a:pt x="790" y="164"/>
                  </a:lnTo>
                  <a:lnTo>
                    <a:pt x="792" y="158"/>
                  </a:lnTo>
                  <a:lnTo>
                    <a:pt x="793" y="152"/>
                  </a:lnTo>
                  <a:lnTo>
                    <a:pt x="794" y="150"/>
                  </a:lnTo>
                  <a:lnTo>
                    <a:pt x="794" y="145"/>
                  </a:lnTo>
                  <a:lnTo>
                    <a:pt x="794" y="143"/>
                  </a:lnTo>
                  <a:lnTo>
                    <a:pt x="794" y="140"/>
                  </a:lnTo>
                  <a:lnTo>
                    <a:pt x="793" y="137"/>
                  </a:lnTo>
                  <a:lnTo>
                    <a:pt x="793" y="135"/>
                  </a:lnTo>
                  <a:lnTo>
                    <a:pt x="792" y="132"/>
                  </a:lnTo>
                  <a:lnTo>
                    <a:pt x="790" y="129"/>
                  </a:lnTo>
                  <a:lnTo>
                    <a:pt x="789" y="126"/>
                  </a:lnTo>
                  <a:lnTo>
                    <a:pt x="786" y="124"/>
                  </a:lnTo>
                  <a:lnTo>
                    <a:pt x="783" y="121"/>
                  </a:lnTo>
                  <a:lnTo>
                    <a:pt x="781" y="120"/>
                  </a:lnTo>
                  <a:lnTo>
                    <a:pt x="778" y="117"/>
                  </a:lnTo>
                  <a:lnTo>
                    <a:pt x="775" y="116"/>
                  </a:lnTo>
                  <a:lnTo>
                    <a:pt x="771" y="114"/>
                  </a:lnTo>
                  <a:lnTo>
                    <a:pt x="769" y="113"/>
                  </a:lnTo>
                  <a:lnTo>
                    <a:pt x="762" y="110"/>
                  </a:lnTo>
                  <a:lnTo>
                    <a:pt x="755" y="109"/>
                  </a:lnTo>
                  <a:lnTo>
                    <a:pt x="748" y="107"/>
                  </a:lnTo>
                  <a:lnTo>
                    <a:pt x="741" y="107"/>
                  </a:lnTo>
                  <a:lnTo>
                    <a:pt x="735" y="107"/>
                  </a:lnTo>
                  <a:lnTo>
                    <a:pt x="728" y="107"/>
                  </a:lnTo>
                  <a:lnTo>
                    <a:pt x="716" y="109"/>
                  </a:lnTo>
                  <a:lnTo>
                    <a:pt x="706" y="110"/>
                  </a:lnTo>
                  <a:lnTo>
                    <a:pt x="699" y="112"/>
                  </a:lnTo>
                  <a:lnTo>
                    <a:pt x="698" y="112"/>
                  </a:lnTo>
                  <a:lnTo>
                    <a:pt x="693" y="113"/>
                  </a:lnTo>
                  <a:lnTo>
                    <a:pt x="679" y="118"/>
                  </a:lnTo>
                  <a:lnTo>
                    <a:pt x="661" y="124"/>
                  </a:lnTo>
                  <a:lnTo>
                    <a:pt x="638" y="132"/>
                  </a:lnTo>
                  <a:lnTo>
                    <a:pt x="615" y="140"/>
                  </a:lnTo>
                  <a:lnTo>
                    <a:pt x="594" y="148"/>
                  </a:lnTo>
                  <a:lnTo>
                    <a:pt x="576" y="154"/>
                  </a:lnTo>
                  <a:lnTo>
                    <a:pt x="564" y="159"/>
                  </a:lnTo>
                  <a:lnTo>
                    <a:pt x="554" y="164"/>
                  </a:lnTo>
                  <a:lnTo>
                    <a:pt x="544" y="170"/>
                  </a:lnTo>
                  <a:lnTo>
                    <a:pt x="531" y="177"/>
                  </a:lnTo>
                  <a:lnTo>
                    <a:pt x="519" y="182"/>
                  </a:lnTo>
                  <a:lnTo>
                    <a:pt x="508" y="189"/>
                  </a:lnTo>
                  <a:lnTo>
                    <a:pt x="499" y="194"/>
                  </a:lnTo>
                  <a:lnTo>
                    <a:pt x="493" y="198"/>
                  </a:lnTo>
                  <a:lnTo>
                    <a:pt x="491" y="198"/>
                  </a:lnTo>
                  <a:lnTo>
                    <a:pt x="446" y="229"/>
                  </a:lnTo>
                  <a:lnTo>
                    <a:pt x="418" y="213"/>
                  </a:lnTo>
                  <a:lnTo>
                    <a:pt x="419" y="209"/>
                  </a:lnTo>
                  <a:lnTo>
                    <a:pt x="424" y="200"/>
                  </a:lnTo>
                  <a:lnTo>
                    <a:pt x="426" y="197"/>
                  </a:lnTo>
                  <a:lnTo>
                    <a:pt x="427" y="193"/>
                  </a:lnTo>
                  <a:lnTo>
                    <a:pt x="430" y="190"/>
                  </a:lnTo>
                  <a:lnTo>
                    <a:pt x="432" y="187"/>
                  </a:lnTo>
                  <a:lnTo>
                    <a:pt x="434" y="185"/>
                  </a:lnTo>
                  <a:lnTo>
                    <a:pt x="436" y="182"/>
                  </a:lnTo>
                  <a:lnTo>
                    <a:pt x="441" y="181"/>
                  </a:lnTo>
                  <a:lnTo>
                    <a:pt x="443" y="179"/>
                  </a:lnTo>
                  <a:lnTo>
                    <a:pt x="447" y="177"/>
                  </a:lnTo>
                  <a:lnTo>
                    <a:pt x="453" y="174"/>
                  </a:lnTo>
                  <a:lnTo>
                    <a:pt x="457" y="170"/>
                  </a:lnTo>
                  <a:lnTo>
                    <a:pt x="464" y="166"/>
                  </a:lnTo>
                  <a:lnTo>
                    <a:pt x="476" y="156"/>
                  </a:lnTo>
                  <a:lnTo>
                    <a:pt x="488" y="145"/>
                  </a:lnTo>
                  <a:lnTo>
                    <a:pt x="500" y="135"/>
                  </a:lnTo>
                  <a:lnTo>
                    <a:pt x="510" y="125"/>
                  </a:lnTo>
                  <a:lnTo>
                    <a:pt x="516" y="120"/>
                  </a:lnTo>
                  <a:lnTo>
                    <a:pt x="519" y="117"/>
                  </a:lnTo>
                  <a:lnTo>
                    <a:pt x="522" y="116"/>
                  </a:lnTo>
                  <a:lnTo>
                    <a:pt x="527" y="114"/>
                  </a:lnTo>
                  <a:lnTo>
                    <a:pt x="534" y="110"/>
                  </a:lnTo>
                  <a:lnTo>
                    <a:pt x="542" y="106"/>
                  </a:lnTo>
                  <a:lnTo>
                    <a:pt x="546" y="103"/>
                  </a:lnTo>
                  <a:lnTo>
                    <a:pt x="550" y="101"/>
                  </a:lnTo>
                  <a:lnTo>
                    <a:pt x="554" y="97"/>
                  </a:lnTo>
                  <a:lnTo>
                    <a:pt x="557" y="94"/>
                  </a:lnTo>
                  <a:lnTo>
                    <a:pt x="560" y="91"/>
                  </a:lnTo>
                  <a:lnTo>
                    <a:pt x="561" y="87"/>
                  </a:lnTo>
                  <a:lnTo>
                    <a:pt x="561" y="84"/>
                  </a:lnTo>
                  <a:lnTo>
                    <a:pt x="561" y="83"/>
                  </a:lnTo>
                  <a:lnTo>
                    <a:pt x="561" y="82"/>
                  </a:lnTo>
                  <a:lnTo>
                    <a:pt x="561" y="79"/>
                  </a:lnTo>
                  <a:lnTo>
                    <a:pt x="560" y="72"/>
                  </a:lnTo>
                  <a:lnTo>
                    <a:pt x="557" y="67"/>
                  </a:lnTo>
                  <a:lnTo>
                    <a:pt x="554" y="63"/>
                  </a:lnTo>
                  <a:lnTo>
                    <a:pt x="550" y="59"/>
                  </a:lnTo>
                  <a:lnTo>
                    <a:pt x="542" y="48"/>
                  </a:lnTo>
                  <a:lnTo>
                    <a:pt x="530" y="34"/>
                  </a:lnTo>
                  <a:lnTo>
                    <a:pt x="526" y="30"/>
                  </a:lnTo>
                  <a:lnTo>
                    <a:pt x="523" y="28"/>
                  </a:lnTo>
                  <a:lnTo>
                    <a:pt x="519" y="23"/>
                  </a:lnTo>
                  <a:lnTo>
                    <a:pt x="515" y="19"/>
                  </a:lnTo>
                  <a:lnTo>
                    <a:pt x="507" y="14"/>
                  </a:lnTo>
                  <a:lnTo>
                    <a:pt x="499" y="10"/>
                  </a:lnTo>
                  <a:lnTo>
                    <a:pt x="485" y="2"/>
                  </a:lnTo>
                  <a:lnTo>
                    <a:pt x="480" y="0"/>
                  </a:lnTo>
                  <a:lnTo>
                    <a:pt x="476" y="2"/>
                  </a:lnTo>
                  <a:lnTo>
                    <a:pt x="468" y="6"/>
                  </a:lnTo>
                  <a:lnTo>
                    <a:pt x="465" y="7"/>
                  </a:lnTo>
                  <a:lnTo>
                    <a:pt x="462" y="9"/>
                  </a:lnTo>
                  <a:lnTo>
                    <a:pt x="460" y="11"/>
                  </a:lnTo>
                  <a:lnTo>
                    <a:pt x="458" y="13"/>
                  </a:lnTo>
                  <a:lnTo>
                    <a:pt x="457" y="15"/>
                  </a:lnTo>
                  <a:lnTo>
                    <a:pt x="455" y="17"/>
                  </a:lnTo>
                  <a:lnTo>
                    <a:pt x="454" y="19"/>
                  </a:lnTo>
                  <a:lnTo>
                    <a:pt x="454" y="22"/>
                  </a:lnTo>
                  <a:lnTo>
                    <a:pt x="454" y="30"/>
                  </a:lnTo>
                  <a:lnTo>
                    <a:pt x="453" y="42"/>
                  </a:lnTo>
                  <a:lnTo>
                    <a:pt x="450" y="56"/>
                  </a:lnTo>
                  <a:lnTo>
                    <a:pt x="447" y="71"/>
                  </a:lnTo>
                  <a:lnTo>
                    <a:pt x="446" y="79"/>
                  </a:lnTo>
                  <a:lnTo>
                    <a:pt x="445" y="87"/>
                  </a:lnTo>
                  <a:lnTo>
                    <a:pt x="442" y="94"/>
                  </a:lnTo>
                  <a:lnTo>
                    <a:pt x="439" y="101"/>
                  </a:lnTo>
                  <a:lnTo>
                    <a:pt x="436" y="106"/>
                  </a:lnTo>
                  <a:lnTo>
                    <a:pt x="434" y="110"/>
                  </a:lnTo>
                  <a:lnTo>
                    <a:pt x="432" y="113"/>
                  </a:lnTo>
                  <a:lnTo>
                    <a:pt x="431" y="114"/>
                  </a:lnTo>
                  <a:lnTo>
                    <a:pt x="430" y="116"/>
                  </a:lnTo>
                  <a:lnTo>
                    <a:pt x="428" y="117"/>
                  </a:lnTo>
                  <a:lnTo>
                    <a:pt x="424" y="120"/>
                  </a:lnTo>
                  <a:lnTo>
                    <a:pt x="422" y="122"/>
                  </a:lnTo>
                  <a:lnTo>
                    <a:pt x="418" y="126"/>
                  </a:lnTo>
                  <a:lnTo>
                    <a:pt x="413" y="131"/>
                  </a:lnTo>
                  <a:lnTo>
                    <a:pt x="408" y="140"/>
                  </a:lnTo>
                  <a:lnTo>
                    <a:pt x="401" y="151"/>
                  </a:lnTo>
                  <a:lnTo>
                    <a:pt x="394" y="162"/>
                  </a:lnTo>
                  <a:lnTo>
                    <a:pt x="389" y="171"/>
                  </a:lnTo>
                  <a:lnTo>
                    <a:pt x="386" y="175"/>
                  </a:lnTo>
                  <a:lnTo>
                    <a:pt x="384" y="178"/>
                  </a:lnTo>
                  <a:lnTo>
                    <a:pt x="381" y="182"/>
                  </a:lnTo>
                  <a:lnTo>
                    <a:pt x="378" y="185"/>
                  </a:lnTo>
                  <a:lnTo>
                    <a:pt x="367" y="192"/>
                  </a:lnTo>
                  <a:lnTo>
                    <a:pt x="357" y="200"/>
                  </a:lnTo>
                  <a:lnTo>
                    <a:pt x="344" y="208"/>
                  </a:lnTo>
                  <a:lnTo>
                    <a:pt x="331" y="216"/>
                  </a:lnTo>
                  <a:lnTo>
                    <a:pt x="328" y="219"/>
                  </a:lnTo>
                  <a:lnTo>
                    <a:pt x="324" y="220"/>
                  </a:lnTo>
                  <a:lnTo>
                    <a:pt x="321" y="221"/>
                  </a:lnTo>
                  <a:lnTo>
                    <a:pt x="319" y="223"/>
                  </a:lnTo>
                  <a:lnTo>
                    <a:pt x="315" y="224"/>
                  </a:lnTo>
                  <a:lnTo>
                    <a:pt x="312" y="225"/>
                  </a:lnTo>
                  <a:lnTo>
                    <a:pt x="309" y="225"/>
                  </a:lnTo>
                  <a:lnTo>
                    <a:pt x="309" y="227"/>
                  </a:lnTo>
                  <a:lnTo>
                    <a:pt x="309" y="227"/>
                  </a:lnTo>
                  <a:lnTo>
                    <a:pt x="309" y="228"/>
                  </a:lnTo>
                  <a:lnTo>
                    <a:pt x="309" y="229"/>
                  </a:lnTo>
                  <a:lnTo>
                    <a:pt x="309" y="231"/>
                  </a:lnTo>
                  <a:lnTo>
                    <a:pt x="310" y="234"/>
                  </a:lnTo>
                  <a:lnTo>
                    <a:pt x="313" y="236"/>
                  </a:lnTo>
                  <a:lnTo>
                    <a:pt x="317" y="243"/>
                  </a:lnTo>
                  <a:lnTo>
                    <a:pt x="324" y="253"/>
                  </a:lnTo>
                  <a:lnTo>
                    <a:pt x="331" y="265"/>
                  </a:lnTo>
                  <a:lnTo>
                    <a:pt x="338" y="277"/>
                  </a:lnTo>
                  <a:lnTo>
                    <a:pt x="342" y="284"/>
                  </a:lnTo>
                  <a:lnTo>
                    <a:pt x="344" y="289"/>
                  </a:lnTo>
                  <a:lnTo>
                    <a:pt x="346" y="295"/>
                  </a:lnTo>
                  <a:lnTo>
                    <a:pt x="348" y="300"/>
                  </a:lnTo>
                  <a:lnTo>
                    <a:pt x="350" y="305"/>
                  </a:lnTo>
                  <a:lnTo>
                    <a:pt x="351" y="309"/>
                  </a:lnTo>
                  <a:lnTo>
                    <a:pt x="351" y="311"/>
                  </a:lnTo>
                  <a:lnTo>
                    <a:pt x="350" y="314"/>
                  </a:lnTo>
                  <a:lnTo>
                    <a:pt x="350" y="315"/>
                  </a:lnTo>
                  <a:lnTo>
                    <a:pt x="350" y="316"/>
                  </a:lnTo>
                  <a:lnTo>
                    <a:pt x="346" y="322"/>
                  </a:lnTo>
                  <a:lnTo>
                    <a:pt x="342" y="333"/>
                  </a:lnTo>
                  <a:lnTo>
                    <a:pt x="336" y="345"/>
                  </a:lnTo>
                  <a:lnTo>
                    <a:pt x="331" y="357"/>
                  </a:lnTo>
                  <a:lnTo>
                    <a:pt x="328" y="362"/>
                  </a:lnTo>
                  <a:lnTo>
                    <a:pt x="325" y="368"/>
                  </a:lnTo>
                  <a:lnTo>
                    <a:pt x="321" y="373"/>
                  </a:lnTo>
                  <a:lnTo>
                    <a:pt x="319" y="379"/>
                  </a:lnTo>
                  <a:lnTo>
                    <a:pt x="315" y="383"/>
                  </a:lnTo>
                  <a:lnTo>
                    <a:pt x="312" y="385"/>
                  </a:lnTo>
                  <a:lnTo>
                    <a:pt x="310" y="387"/>
                  </a:lnTo>
                  <a:lnTo>
                    <a:pt x="308" y="387"/>
                  </a:lnTo>
                  <a:lnTo>
                    <a:pt x="306" y="388"/>
                  </a:lnTo>
                  <a:lnTo>
                    <a:pt x="305" y="388"/>
                  </a:lnTo>
                  <a:lnTo>
                    <a:pt x="301" y="388"/>
                  </a:lnTo>
                  <a:lnTo>
                    <a:pt x="298" y="387"/>
                  </a:lnTo>
                  <a:lnTo>
                    <a:pt x="296" y="387"/>
                  </a:lnTo>
                  <a:lnTo>
                    <a:pt x="293" y="385"/>
                  </a:lnTo>
                  <a:lnTo>
                    <a:pt x="290" y="384"/>
                  </a:lnTo>
                  <a:lnTo>
                    <a:pt x="289" y="383"/>
                  </a:lnTo>
                  <a:lnTo>
                    <a:pt x="286" y="381"/>
                  </a:lnTo>
                  <a:lnTo>
                    <a:pt x="285" y="380"/>
                  </a:lnTo>
                  <a:lnTo>
                    <a:pt x="281" y="375"/>
                  </a:lnTo>
                  <a:lnTo>
                    <a:pt x="278" y="373"/>
                  </a:lnTo>
                  <a:lnTo>
                    <a:pt x="278" y="370"/>
                  </a:lnTo>
                  <a:lnTo>
                    <a:pt x="278" y="365"/>
                  </a:lnTo>
                  <a:lnTo>
                    <a:pt x="277" y="357"/>
                  </a:lnTo>
                  <a:lnTo>
                    <a:pt x="275" y="346"/>
                  </a:lnTo>
                  <a:lnTo>
                    <a:pt x="272" y="335"/>
                  </a:lnTo>
                  <a:lnTo>
                    <a:pt x="271" y="323"/>
                  </a:lnTo>
                  <a:lnTo>
                    <a:pt x="268" y="312"/>
                  </a:lnTo>
                  <a:lnTo>
                    <a:pt x="266" y="303"/>
                  </a:lnTo>
                  <a:lnTo>
                    <a:pt x="263" y="296"/>
                  </a:lnTo>
                  <a:lnTo>
                    <a:pt x="260" y="290"/>
                  </a:lnTo>
                  <a:lnTo>
                    <a:pt x="259" y="285"/>
                  </a:lnTo>
                  <a:lnTo>
                    <a:pt x="256" y="281"/>
                  </a:lnTo>
                  <a:lnTo>
                    <a:pt x="251" y="272"/>
                  </a:lnTo>
                  <a:lnTo>
                    <a:pt x="241" y="254"/>
                  </a:lnTo>
                  <a:lnTo>
                    <a:pt x="233" y="235"/>
                  </a:lnTo>
                  <a:lnTo>
                    <a:pt x="228" y="224"/>
                  </a:lnTo>
                  <a:lnTo>
                    <a:pt x="225" y="221"/>
                  </a:lnTo>
                  <a:lnTo>
                    <a:pt x="224" y="220"/>
                  </a:lnTo>
                  <a:lnTo>
                    <a:pt x="221" y="219"/>
                  </a:lnTo>
                  <a:lnTo>
                    <a:pt x="220" y="219"/>
                  </a:lnTo>
                  <a:lnTo>
                    <a:pt x="216" y="217"/>
                  </a:lnTo>
                  <a:lnTo>
                    <a:pt x="212" y="217"/>
                  </a:lnTo>
                  <a:lnTo>
                    <a:pt x="207" y="216"/>
                  </a:lnTo>
                  <a:lnTo>
                    <a:pt x="202" y="216"/>
                  </a:lnTo>
                  <a:lnTo>
                    <a:pt x="198" y="217"/>
                  </a:lnTo>
                  <a:lnTo>
                    <a:pt x="193" y="217"/>
                  </a:lnTo>
                  <a:lnTo>
                    <a:pt x="188" y="219"/>
                  </a:lnTo>
                  <a:lnTo>
                    <a:pt x="183" y="220"/>
                  </a:lnTo>
                  <a:lnTo>
                    <a:pt x="179" y="221"/>
                  </a:lnTo>
                  <a:lnTo>
                    <a:pt x="176" y="223"/>
                  </a:lnTo>
                  <a:lnTo>
                    <a:pt x="172" y="224"/>
                  </a:lnTo>
                  <a:lnTo>
                    <a:pt x="169" y="227"/>
                  </a:lnTo>
                  <a:lnTo>
                    <a:pt x="165" y="229"/>
                  </a:lnTo>
                  <a:lnTo>
                    <a:pt x="161" y="234"/>
                  </a:lnTo>
                  <a:lnTo>
                    <a:pt x="159" y="235"/>
                  </a:lnTo>
                  <a:lnTo>
                    <a:pt x="159" y="236"/>
                  </a:lnTo>
                  <a:lnTo>
                    <a:pt x="159" y="236"/>
                  </a:lnTo>
                  <a:close/>
                  <a:moveTo>
                    <a:pt x="465" y="276"/>
                  </a:moveTo>
                  <a:lnTo>
                    <a:pt x="466" y="278"/>
                  </a:lnTo>
                  <a:lnTo>
                    <a:pt x="473" y="284"/>
                  </a:lnTo>
                  <a:lnTo>
                    <a:pt x="476" y="288"/>
                  </a:lnTo>
                  <a:lnTo>
                    <a:pt x="480" y="292"/>
                  </a:lnTo>
                  <a:lnTo>
                    <a:pt x="484" y="296"/>
                  </a:lnTo>
                  <a:lnTo>
                    <a:pt x="489" y="301"/>
                  </a:lnTo>
                  <a:lnTo>
                    <a:pt x="492" y="307"/>
                  </a:lnTo>
                  <a:lnTo>
                    <a:pt x="496" y="312"/>
                  </a:lnTo>
                  <a:lnTo>
                    <a:pt x="500" y="318"/>
                  </a:lnTo>
                  <a:lnTo>
                    <a:pt x="502" y="324"/>
                  </a:lnTo>
                  <a:lnTo>
                    <a:pt x="503" y="327"/>
                  </a:lnTo>
                  <a:lnTo>
                    <a:pt x="504" y="330"/>
                  </a:lnTo>
                  <a:lnTo>
                    <a:pt x="504" y="333"/>
                  </a:lnTo>
                  <a:lnTo>
                    <a:pt x="504" y="335"/>
                  </a:lnTo>
                  <a:lnTo>
                    <a:pt x="504" y="338"/>
                  </a:lnTo>
                  <a:lnTo>
                    <a:pt x="503" y="341"/>
                  </a:lnTo>
                  <a:lnTo>
                    <a:pt x="503" y="343"/>
                  </a:lnTo>
                  <a:lnTo>
                    <a:pt x="502" y="346"/>
                  </a:lnTo>
                  <a:lnTo>
                    <a:pt x="495" y="354"/>
                  </a:lnTo>
                  <a:lnTo>
                    <a:pt x="489" y="364"/>
                  </a:lnTo>
                  <a:lnTo>
                    <a:pt x="485" y="369"/>
                  </a:lnTo>
                  <a:lnTo>
                    <a:pt x="483" y="373"/>
                  </a:lnTo>
                  <a:lnTo>
                    <a:pt x="479" y="377"/>
                  </a:lnTo>
                  <a:lnTo>
                    <a:pt x="476" y="381"/>
                  </a:lnTo>
                  <a:lnTo>
                    <a:pt x="472" y="384"/>
                  </a:lnTo>
                  <a:lnTo>
                    <a:pt x="468" y="388"/>
                  </a:lnTo>
                  <a:lnTo>
                    <a:pt x="465" y="391"/>
                  </a:lnTo>
                  <a:lnTo>
                    <a:pt x="461" y="394"/>
                  </a:lnTo>
                  <a:lnTo>
                    <a:pt x="457" y="395"/>
                  </a:lnTo>
                  <a:lnTo>
                    <a:pt x="453" y="396"/>
                  </a:lnTo>
                  <a:lnTo>
                    <a:pt x="447" y="398"/>
                  </a:lnTo>
                  <a:lnTo>
                    <a:pt x="443" y="398"/>
                  </a:lnTo>
                  <a:lnTo>
                    <a:pt x="435" y="398"/>
                  </a:lnTo>
                  <a:lnTo>
                    <a:pt x="430" y="398"/>
                  </a:lnTo>
                  <a:lnTo>
                    <a:pt x="427" y="398"/>
                  </a:lnTo>
                  <a:lnTo>
                    <a:pt x="424" y="396"/>
                  </a:lnTo>
                  <a:lnTo>
                    <a:pt x="422" y="396"/>
                  </a:lnTo>
                  <a:lnTo>
                    <a:pt x="420" y="395"/>
                  </a:lnTo>
                  <a:lnTo>
                    <a:pt x="419" y="394"/>
                  </a:lnTo>
                  <a:lnTo>
                    <a:pt x="418" y="394"/>
                  </a:lnTo>
                  <a:lnTo>
                    <a:pt x="416" y="391"/>
                  </a:lnTo>
                  <a:lnTo>
                    <a:pt x="416" y="389"/>
                  </a:lnTo>
                  <a:lnTo>
                    <a:pt x="416" y="387"/>
                  </a:lnTo>
                  <a:lnTo>
                    <a:pt x="415" y="384"/>
                  </a:lnTo>
                  <a:lnTo>
                    <a:pt x="415" y="381"/>
                  </a:lnTo>
                  <a:lnTo>
                    <a:pt x="415" y="377"/>
                  </a:lnTo>
                  <a:lnTo>
                    <a:pt x="415" y="375"/>
                  </a:lnTo>
                  <a:lnTo>
                    <a:pt x="416" y="370"/>
                  </a:lnTo>
                  <a:lnTo>
                    <a:pt x="416" y="366"/>
                  </a:lnTo>
                  <a:lnTo>
                    <a:pt x="418" y="362"/>
                  </a:lnTo>
                  <a:lnTo>
                    <a:pt x="420" y="354"/>
                  </a:lnTo>
                  <a:lnTo>
                    <a:pt x="424" y="346"/>
                  </a:lnTo>
                  <a:lnTo>
                    <a:pt x="427" y="338"/>
                  </a:lnTo>
                  <a:lnTo>
                    <a:pt x="431" y="330"/>
                  </a:lnTo>
                  <a:lnTo>
                    <a:pt x="435" y="322"/>
                  </a:lnTo>
                  <a:lnTo>
                    <a:pt x="438" y="314"/>
                  </a:lnTo>
                  <a:lnTo>
                    <a:pt x="441" y="309"/>
                  </a:lnTo>
                  <a:lnTo>
                    <a:pt x="442" y="305"/>
                  </a:lnTo>
                  <a:lnTo>
                    <a:pt x="443" y="301"/>
                  </a:lnTo>
                  <a:lnTo>
                    <a:pt x="446" y="297"/>
                  </a:lnTo>
                  <a:lnTo>
                    <a:pt x="450" y="292"/>
                  </a:lnTo>
                  <a:lnTo>
                    <a:pt x="454" y="286"/>
                  </a:lnTo>
                  <a:lnTo>
                    <a:pt x="462" y="278"/>
                  </a:lnTo>
                  <a:lnTo>
                    <a:pt x="465" y="276"/>
                  </a:lnTo>
                  <a:lnTo>
                    <a:pt x="465" y="276"/>
                  </a:lnTo>
                  <a:close/>
                  <a:moveTo>
                    <a:pt x="376" y="395"/>
                  </a:moveTo>
                  <a:lnTo>
                    <a:pt x="366" y="406"/>
                  </a:lnTo>
                  <a:lnTo>
                    <a:pt x="358" y="415"/>
                  </a:lnTo>
                  <a:lnTo>
                    <a:pt x="358" y="418"/>
                  </a:lnTo>
                  <a:lnTo>
                    <a:pt x="357" y="419"/>
                  </a:lnTo>
                  <a:lnTo>
                    <a:pt x="357" y="421"/>
                  </a:lnTo>
                  <a:lnTo>
                    <a:pt x="357" y="422"/>
                  </a:lnTo>
                  <a:lnTo>
                    <a:pt x="357" y="423"/>
                  </a:lnTo>
                  <a:lnTo>
                    <a:pt x="358" y="426"/>
                  </a:lnTo>
                  <a:lnTo>
                    <a:pt x="361" y="426"/>
                  </a:lnTo>
                  <a:lnTo>
                    <a:pt x="362" y="427"/>
                  </a:lnTo>
                  <a:lnTo>
                    <a:pt x="374" y="433"/>
                  </a:lnTo>
                  <a:lnTo>
                    <a:pt x="385" y="438"/>
                  </a:lnTo>
                  <a:lnTo>
                    <a:pt x="386" y="438"/>
                  </a:lnTo>
                  <a:lnTo>
                    <a:pt x="389" y="438"/>
                  </a:lnTo>
                  <a:lnTo>
                    <a:pt x="390" y="438"/>
                  </a:lnTo>
                  <a:lnTo>
                    <a:pt x="392" y="438"/>
                  </a:lnTo>
                  <a:lnTo>
                    <a:pt x="394" y="436"/>
                  </a:lnTo>
                  <a:lnTo>
                    <a:pt x="394" y="434"/>
                  </a:lnTo>
                  <a:lnTo>
                    <a:pt x="396" y="431"/>
                  </a:lnTo>
                  <a:lnTo>
                    <a:pt x="397" y="427"/>
                  </a:lnTo>
                  <a:lnTo>
                    <a:pt x="397" y="423"/>
                  </a:lnTo>
                  <a:lnTo>
                    <a:pt x="396" y="419"/>
                  </a:lnTo>
                  <a:lnTo>
                    <a:pt x="396" y="417"/>
                  </a:lnTo>
                  <a:lnTo>
                    <a:pt x="394" y="412"/>
                  </a:lnTo>
                  <a:lnTo>
                    <a:pt x="393" y="410"/>
                  </a:lnTo>
                  <a:lnTo>
                    <a:pt x="390" y="407"/>
                  </a:lnTo>
                  <a:lnTo>
                    <a:pt x="389" y="406"/>
                  </a:lnTo>
                  <a:lnTo>
                    <a:pt x="386" y="403"/>
                  </a:lnTo>
                  <a:lnTo>
                    <a:pt x="382" y="399"/>
                  </a:lnTo>
                  <a:lnTo>
                    <a:pt x="380" y="398"/>
                  </a:lnTo>
                  <a:lnTo>
                    <a:pt x="377" y="396"/>
                  </a:lnTo>
                  <a:lnTo>
                    <a:pt x="376" y="395"/>
                  </a:lnTo>
                  <a:lnTo>
                    <a:pt x="376" y="395"/>
                  </a:lnTo>
                  <a:close/>
                  <a:moveTo>
                    <a:pt x="525" y="219"/>
                  </a:moveTo>
                  <a:lnTo>
                    <a:pt x="534" y="215"/>
                  </a:lnTo>
                  <a:lnTo>
                    <a:pt x="544" y="211"/>
                  </a:lnTo>
                  <a:lnTo>
                    <a:pt x="553" y="205"/>
                  </a:lnTo>
                  <a:lnTo>
                    <a:pt x="563" y="201"/>
                  </a:lnTo>
                  <a:lnTo>
                    <a:pt x="572" y="196"/>
                  </a:lnTo>
                  <a:lnTo>
                    <a:pt x="583" y="192"/>
                  </a:lnTo>
                  <a:lnTo>
                    <a:pt x="588" y="189"/>
                  </a:lnTo>
                  <a:lnTo>
                    <a:pt x="594" y="187"/>
                  </a:lnTo>
                  <a:lnTo>
                    <a:pt x="600" y="186"/>
                  </a:lnTo>
                  <a:lnTo>
                    <a:pt x="606" y="185"/>
                  </a:lnTo>
                  <a:lnTo>
                    <a:pt x="611" y="182"/>
                  </a:lnTo>
                  <a:lnTo>
                    <a:pt x="618" y="181"/>
                  </a:lnTo>
                  <a:lnTo>
                    <a:pt x="624" y="178"/>
                  </a:lnTo>
                  <a:lnTo>
                    <a:pt x="629" y="177"/>
                  </a:lnTo>
                  <a:lnTo>
                    <a:pt x="640" y="171"/>
                  </a:lnTo>
                  <a:lnTo>
                    <a:pt x="651" y="167"/>
                  </a:lnTo>
                  <a:lnTo>
                    <a:pt x="655" y="166"/>
                  </a:lnTo>
                  <a:lnTo>
                    <a:pt x="659" y="164"/>
                  </a:lnTo>
                  <a:lnTo>
                    <a:pt x="663" y="163"/>
                  </a:lnTo>
                  <a:lnTo>
                    <a:pt x="667" y="163"/>
                  </a:lnTo>
                  <a:lnTo>
                    <a:pt x="668" y="163"/>
                  </a:lnTo>
                  <a:lnTo>
                    <a:pt x="670" y="163"/>
                  </a:lnTo>
                  <a:lnTo>
                    <a:pt x="671" y="164"/>
                  </a:lnTo>
                  <a:lnTo>
                    <a:pt x="672" y="164"/>
                  </a:lnTo>
                  <a:lnTo>
                    <a:pt x="674" y="166"/>
                  </a:lnTo>
                  <a:lnTo>
                    <a:pt x="675" y="166"/>
                  </a:lnTo>
                  <a:lnTo>
                    <a:pt x="676" y="167"/>
                  </a:lnTo>
                  <a:lnTo>
                    <a:pt x="676" y="168"/>
                  </a:lnTo>
                  <a:lnTo>
                    <a:pt x="676" y="171"/>
                  </a:lnTo>
                  <a:lnTo>
                    <a:pt x="676" y="174"/>
                  </a:lnTo>
                  <a:lnTo>
                    <a:pt x="676" y="178"/>
                  </a:lnTo>
                  <a:lnTo>
                    <a:pt x="675" y="182"/>
                  </a:lnTo>
                  <a:lnTo>
                    <a:pt x="671" y="193"/>
                  </a:lnTo>
                  <a:lnTo>
                    <a:pt x="666" y="205"/>
                  </a:lnTo>
                  <a:lnTo>
                    <a:pt x="659" y="220"/>
                  </a:lnTo>
                  <a:lnTo>
                    <a:pt x="651" y="235"/>
                  </a:lnTo>
                  <a:lnTo>
                    <a:pt x="643" y="251"/>
                  </a:lnTo>
                  <a:lnTo>
                    <a:pt x="633" y="267"/>
                  </a:lnTo>
                  <a:lnTo>
                    <a:pt x="617" y="300"/>
                  </a:lnTo>
                  <a:lnTo>
                    <a:pt x="600" y="327"/>
                  </a:lnTo>
                  <a:lnTo>
                    <a:pt x="590" y="346"/>
                  </a:lnTo>
                  <a:lnTo>
                    <a:pt x="586" y="353"/>
                  </a:lnTo>
                  <a:lnTo>
                    <a:pt x="533" y="436"/>
                  </a:lnTo>
                  <a:lnTo>
                    <a:pt x="531" y="438"/>
                  </a:lnTo>
                  <a:lnTo>
                    <a:pt x="529" y="446"/>
                  </a:lnTo>
                  <a:lnTo>
                    <a:pt x="525" y="457"/>
                  </a:lnTo>
                  <a:lnTo>
                    <a:pt x="521" y="471"/>
                  </a:lnTo>
                  <a:lnTo>
                    <a:pt x="518" y="478"/>
                  </a:lnTo>
                  <a:lnTo>
                    <a:pt x="515" y="484"/>
                  </a:lnTo>
                  <a:lnTo>
                    <a:pt x="511" y="491"/>
                  </a:lnTo>
                  <a:lnTo>
                    <a:pt x="508" y="497"/>
                  </a:lnTo>
                  <a:lnTo>
                    <a:pt x="506" y="502"/>
                  </a:lnTo>
                  <a:lnTo>
                    <a:pt x="502" y="506"/>
                  </a:lnTo>
                  <a:lnTo>
                    <a:pt x="500" y="509"/>
                  </a:lnTo>
                  <a:lnTo>
                    <a:pt x="499" y="510"/>
                  </a:lnTo>
                  <a:lnTo>
                    <a:pt x="497" y="511"/>
                  </a:lnTo>
                  <a:lnTo>
                    <a:pt x="496" y="511"/>
                  </a:lnTo>
                  <a:lnTo>
                    <a:pt x="487" y="517"/>
                  </a:lnTo>
                  <a:lnTo>
                    <a:pt x="483" y="518"/>
                  </a:lnTo>
                  <a:lnTo>
                    <a:pt x="481" y="520"/>
                  </a:lnTo>
                  <a:lnTo>
                    <a:pt x="480" y="520"/>
                  </a:lnTo>
                  <a:lnTo>
                    <a:pt x="454" y="539"/>
                  </a:lnTo>
                  <a:lnTo>
                    <a:pt x="450" y="533"/>
                  </a:lnTo>
                  <a:lnTo>
                    <a:pt x="439" y="520"/>
                  </a:lnTo>
                  <a:lnTo>
                    <a:pt x="434" y="511"/>
                  </a:lnTo>
                  <a:lnTo>
                    <a:pt x="430" y="502"/>
                  </a:lnTo>
                  <a:lnTo>
                    <a:pt x="428" y="498"/>
                  </a:lnTo>
                  <a:lnTo>
                    <a:pt x="427" y="494"/>
                  </a:lnTo>
                  <a:lnTo>
                    <a:pt x="426" y="490"/>
                  </a:lnTo>
                  <a:lnTo>
                    <a:pt x="426" y="487"/>
                  </a:lnTo>
                  <a:lnTo>
                    <a:pt x="426" y="484"/>
                  </a:lnTo>
                  <a:lnTo>
                    <a:pt x="426" y="480"/>
                  </a:lnTo>
                  <a:lnTo>
                    <a:pt x="427" y="478"/>
                  </a:lnTo>
                  <a:lnTo>
                    <a:pt x="427" y="475"/>
                  </a:lnTo>
                  <a:lnTo>
                    <a:pt x="428" y="472"/>
                  </a:lnTo>
                  <a:lnTo>
                    <a:pt x="430" y="469"/>
                  </a:lnTo>
                  <a:lnTo>
                    <a:pt x="431" y="467"/>
                  </a:lnTo>
                  <a:lnTo>
                    <a:pt x="434" y="465"/>
                  </a:lnTo>
                  <a:lnTo>
                    <a:pt x="438" y="460"/>
                  </a:lnTo>
                  <a:lnTo>
                    <a:pt x="445" y="454"/>
                  </a:lnTo>
                  <a:lnTo>
                    <a:pt x="451" y="449"/>
                  </a:lnTo>
                  <a:lnTo>
                    <a:pt x="460" y="442"/>
                  </a:lnTo>
                  <a:lnTo>
                    <a:pt x="468" y="437"/>
                  </a:lnTo>
                  <a:lnTo>
                    <a:pt x="476" y="431"/>
                  </a:lnTo>
                  <a:lnTo>
                    <a:pt x="483" y="426"/>
                  </a:lnTo>
                  <a:lnTo>
                    <a:pt x="489" y="423"/>
                  </a:lnTo>
                  <a:lnTo>
                    <a:pt x="496" y="419"/>
                  </a:lnTo>
                  <a:lnTo>
                    <a:pt x="503" y="417"/>
                  </a:lnTo>
                  <a:lnTo>
                    <a:pt x="508" y="415"/>
                  </a:lnTo>
                  <a:lnTo>
                    <a:pt x="514" y="412"/>
                  </a:lnTo>
                  <a:lnTo>
                    <a:pt x="518" y="411"/>
                  </a:lnTo>
                  <a:lnTo>
                    <a:pt x="521" y="410"/>
                  </a:lnTo>
                  <a:lnTo>
                    <a:pt x="523" y="408"/>
                  </a:lnTo>
                  <a:lnTo>
                    <a:pt x="527" y="407"/>
                  </a:lnTo>
                  <a:lnTo>
                    <a:pt x="531" y="404"/>
                  </a:lnTo>
                  <a:lnTo>
                    <a:pt x="534" y="402"/>
                  </a:lnTo>
                  <a:lnTo>
                    <a:pt x="538" y="399"/>
                  </a:lnTo>
                  <a:lnTo>
                    <a:pt x="541" y="396"/>
                  </a:lnTo>
                  <a:lnTo>
                    <a:pt x="544" y="394"/>
                  </a:lnTo>
                  <a:lnTo>
                    <a:pt x="548" y="391"/>
                  </a:lnTo>
                  <a:lnTo>
                    <a:pt x="549" y="387"/>
                  </a:lnTo>
                  <a:lnTo>
                    <a:pt x="552" y="384"/>
                  </a:lnTo>
                  <a:lnTo>
                    <a:pt x="554" y="380"/>
                  </a:lnTo>
                  <a:lnTo>
                    <a:pt x="554" y="376"/>
                  </a:lnTo>
                  <a:lnTo>
                    <a:pt x="556" y="372"/>
                  </a:lnTo>
                  <a:lnTo>
                    <a:pt x="556" y="368"/>
                  </a:lnTo>
                  <a:lnTo>
                    <a:pt x="556" y="364"/>
                  </a:lnTo>
                  <a:lnTo>
                    <a:pt x="554" y="358"/>
                  </a:lnTo>
                  <a:lnTo>
                    <a:pt x="554" y="353"/>
                  </a:lnTo>
                  <a:lnTo>
                    <a:pt x="552" y="347"/>
                  </a:lnTo>
                  <a:lnTo>
                    <a:pt x="548" y="337"/>
                  </a:lnTo>
                  <a:lnTo>
                    <a:pt x="544" y="324"/>
                  </a:lnTo>
                  <a:lnTo>
                    <a:pt x="538" y="312"/>
                  </a:lnTo>
                  <a:lnTo>
                    <a:pt x="533" y="301"/>
                  </a:lnTo>
                  <a:lnTo>
                    <a:pt x="526" y="292"/>
                  </a:lnTo>
                  <a:lnTo>
                    <a:pt x="522" y="284"/>
                  </a:lnTo>
                  <a:lnTo>
                    <a:pt x="518" y="278"/>
                  </a:lnTo>
                  <a:lnTo>
                    <a:pt x="515" y="274"/>
                  </a:lnTo>
                  <a:lnTo>
                    <a:pt x="512" y="272"/>
                  </a:lnTo>
                  <a:lnTo>
                    <a:pt x="510" y="269"/>
                  </a:lnTo>
                  <a:lnTo>
                    <a:pt x="510" y="269"/>
                  </a:lnTo>
                  <a:lnTo>
                    <a:pt x="508" y="267"/>
                  </a:lnTo>
                  <a:lnTo>
                    <a:pt x="508" y="266"/>
                  </a:lnTo>
                  <a:lnTo>
                    <a:pt x="507" y="265"/>
                  </a:lnTo>
                  <a:lnTo>
                    <a:pt x="507" y="259"/>
                  </a:lnTo>
                  <a:lnTo>
                    <a:pt x="507" y="254"/>
                  </a:lnTo>
                  <a:lnTo>
                    <a:pt x="507" y="250"/>
                  </a:lnTo>
                  <a:lnTo>
                    <a:pt x="507" y="247"/>
                  </a:lnTo>
                  <a:lnTo>
                    <a:pt x="508" y="243"/>
                  </a:lnTo>
                  <a:lnTo>
                    <a:pt x="510" y="240"/>
                  </a:lnTo>
                  <a:lnTo>
                    <a:pt x="511" y="236"/>
                  </a:lnTo>
                  <a:lnTo>
                    <a:pt x="512" y="234"/>
                  </a:lnTo>
                  <a:lnTo>
                    <a:pt x="514" y="231"/>
                  </a:lnTo>
                  <a:lnTo>
                    <a:pt x="515" y="229"/>
                  </a:lnTo>
                  <a:lnTo>
                    <a:pt x="522" y="221"/>
                  </a:lnTo>
                  <a:lnTo>
                    <a:pt x="525" y="219"/>
                  </a:lnTo>
                  <a:lnTo>
                    <a:pt x="525" y="219"/>
                  </a:lnTo>
                  <a:close/>
                  <a:moveTo>
                    <a:pt x="606" y="514"/>
                  </a:moveTo>
                  <a:lnTo>
                    <a:pt x="640" y="526"/>
                  </a:lnTo>
                  <a:lnTo>
                    <a:pt x="641" y="528"/>
                  </a:lnTo>
                  <a:lnTo>
                    <a:pt x="643" y="529"/>
                  </a:lnTo>
                  <a:lnTo>
                    <a:pt x="645" y="530"/>
                  </a:lnTo>
                  <a:lnTo>
                    <a:pt x="648" y="533"/>
                  </a:lnTo>
                  <a:lnTo>
                    <a:pt x="649" y="536"/>
                  </a:lnTo>
                  <a:lnTo>
                    <a:pt x="649" y="537"/>
                  </a:lnTo>
                  <a:lnTo>
                    <a:pt x="649" y="539"/>
                  </a:lnTo>
                  <a:lnTo>
                    <a:pt x="649" y="541"/>
                  </a:lnTo>
                  <a:lnTo>
                    <a:pt x="648" y="544"/>
                  </a:lnTo>
                  <a:lnTo>
                    <a:pt x="647" y="547"/>
                  </a:lnTo>
                  <a:lnTo>
                    <a:pt x="644" y="549"/>
                  </a:lnTo>
                  <a:lnTo>
                    <a:pt x="640" y="552"/>
                  </a:lnTo>
                  <a:lnTo>
                    <a:pt x="636" y="555"/>
                  </a:lnTo>
                  <a:lnTo>
                    <a:pt x="629" y="558"/>
                  </a:lnTo>
                  <a:lnTo>
                    <a:pt x="622" y="562"/>
                  </a:lnTo>
                  <a:lnTo>
                    <a:pt x="614" y="566"/>
                  </a:lnTo>
                  <a:lnTo>
                    <a:pt x="595" y="575"/>
                  </a:lnTo>
                  <a:lnTo>
                    <a:pt x="576" y="583"/>
                  </a:lnTo>
                  <a:lnTo>
                    <a:pt x="556" y="591"/>
                  </a:lnTo>
                  <a:lnTo>
                    <a:pt x="538" y="600"/>
                  </a:lnTo>
                  <a:lnTo>
                    <a:pt x="522" y="606"/>
                  </a:lnTo>
                  <a:lnTo>
                    <a:pt x="512" y="612"/>
                  </a:lnTo>
                  <a:lnTo>
                    <a:pt x="502" y="616"/>
                  </a:lnTo>
                  <a:lnTo>
                    <a:pt x="488" y="621"/>
                  </a:lnTo>
                  <a:lnTo>
                    <a:pt x="473" y="628"/>
                  </a:lnTo>
                  <a:lnTo>
                    <a:pt x="458" y="633"/>
                  </a:lnTo>
                  <a:lnTo>
                    <a:pt x="443" y="639"/>
                  </a:lnTo>
                  <a:lnTo>
                    <a:pt x="431" y="644"/>
                  </a:lnTo>
                  <a:lnTo>
                    <a:pt x="423" y="647"/>
                  </a:lnTo>
                  <a:lnTo>
                    <a:pt x="420" y="648"/>
                  </a:lnTo>
                  <a:lnTo>
                    <a:pt x="407" y="663"/>
                  </a:lnTo>
                  <a:lnTo>
                    <a:pt x="411" y="663"/>
                  </a:lnTo>
                  <a:lnTo>
                    <a:pt x="419" y="663"/>
                  </a:lnTo>
                  <a:lnTo>
                    <a:pt x="431" y="662"/>
                  </a:lnTo>
                  <a:lnTo>
                    <a:pt x="445" y="661"/>
                  </a:lnTo>
                  <a:lnTo>
                    <a:pt x="461" y="659"/>
                  </a:lnTo>
                  <a:lnTo>
                    <a:pt x="476" y="656"/>
                  </a:lnTo>
                  <a:lnTo>
                    <a:pt x="484" y="656"/>
                  </a:lnTo>
                  <a:lnTo>
                    <a:pt x="491" y="655"/>
                  </a:lnTo>
                  <a:lnTo>
                    <a:pt x="496" y="652"/>
                  </a:lnTo>
                  <a:lnTo>
                    <a:pt x="502" y="651"/>
                  </a:lnTo>
                  <a:lnTo>
                    <a:pt x="507" y="650"/>
                  </a:lnTo>
                  <a:lnTo>
                    <a:pt x="512" y="647"/>
                  </a:lnTo>
                  <a:lnTo>
                    <a:pt x="519" y="646"/>
                  </a:lnTo>
                  <a:lnTo>
                    <a:pt x="527" y="644"/>
                  </a:lnTo>
                  <a:lnTo>
                    <a:pt x="544" y="640"/>
                  </a:lnTo>
                  <a:lnTo>
                    <a:pt x="564" y="636"/>
                  </a:lnTo>
                  <a:lnTo>
                    <a:pt x="583" y="632"/>
                  </a:lnTo>
                  <a:lnTo>
                    <a:pt x="603" y="628"/>
                  </a:lnTo>
                  <a:lnTo>
                    <a:pt x="621" y="625"/>
                  </a:lnTo>
                  <a:lnTo>
                    <a:pt x="637" y="621"/>
                  </a:lnTo>
                  <a:lnTo>
                    <a:pt x="645" y="619"/>
                  </a:lnTo>
                  <a:lnTo>
                    <a:pt x="653" y="616"/>
                  </a:lnTo>
                  <a:lnTo>
                    <a:pt x="661" y="613"/>
                  </a:lnTo>
                  <a:lnTo>
                    <a:pt x="671" y="609"/>
                  </a:lnTo>
                  <a:lnTo>
                    <a:pt x="690" y="601"/>
                  </a:lnTo>
                  <a:lnTo>
                    <a:pt x="709" y="591"/>
                  </a:lnTo>
                  <a:lnTo>
                    <a:pt x="727" y="582"/>
                  </a:lnTo>
                  <a:lnTo>
                    <a:pt x="744" y="572"/>
                  </a:lnTo>
                  <a:lnTo>
                    <a:pt x="758" y="566"/>
                  </a:lnTo>
                  <a:lnTo>
                    <a:pt x="769" y="559"/>
                  </a:lnTo>
                  <a:lnTo>
                    <a:pt x="786" y="551"/>
                  </a:lnTo>
                  <a:lnTo>
                    <a:pt x="801" y="543"/>
                  </a:lnTo>
                  <a:lnTo>
                    <a:pt x="805" y="540"/>
                  </a:lnTo>
                  <a:lnTo>
                    <a:pt x="808" y="537"/>
                  </a:lnTo>
                  <a:lnTo>
                    <a:pt x="811" y="534"/>
                  </a:lnTo>
                  <a:lnTo>
                    <a:pt x="812" y="532"/>
                  </a:lnTo>
                  <a:lnTo>
                    <a:pt x="815" y="529"/>
                  </a:lnTo>
                  <a:lnTo>
                    <a:pt x="815" y="526"/>
                  </a:lnTo>
                  <a:lnTo>
                    <a:pt x="816" y="522"/>
                  </a:lnTo>
                  <a:lnTo>
                    <a:pt x="816" y="520"/>
                  </a:lnTo>
                  <a:lnTo>
                    <a:pt x="815" y="511"/>
                  </a:lnTo>
                  <a:lnTo>
                    <a:pt x="813" y="503"/>
                  </a:lnTo>
                  <a:lnTo>
                    <a:pt x="812" y="499"/>
                  </a:lnTo>
                  <a:lnTo>
                    <a:pt x="812" y="497"/>
                  </a:lnTo>
                  <a:lnTo>
                    <a:pt x="811" y="492"/>
                  </a:lnTo>
                  <a:lnTo>
                    <a:pt x="808" y="488"/>
                  </a:lnTo>
                  <a:lnTo>
                    <a:pt x="806" y="486"/>
                  </a:lnTo>
                  <a:lnTo>
                    <a:pt x="804" y="483"/>
                  </a:lnTo>
                  <a:lnTo>
                    <a:pt x="800" y="480"/>
                  </a:lnTo>
                  <a:lnTo>
                    <a:pt x="797" y="478"/>
                  </a:lnTo>
                  <a:lnTo>
                    <a:pt x="792" y="476"/>
                  </a:lnTo>
                  <a:lnTo>
                    <a:pt x="786" y="475"/>
                  </a:lnTo>
                  <a:lnTo>
                    <a:pt x="781" y="475"/>
                  </a:lnTo>
                  <a:lnTo>
                    <a:pt x="774" y="475"/>
                  </a:lnTo>
                  <a:lnTo>
                    <a:pt x="758" y="475"/>
                  </a:lnTo>
                  <a:lnTo>
                    <a:pt x="743" y="475"/>
                  </a:lnTo>
                  <a:lnTo>
                    <a:pt x="727" y="475"/>
                  </a:lnTo>
                  <a:lnTo>
                    <a:pt x="710" y="475"/>
                  </a:lnTo>
                  <a:lnTo>
                    <a:pt x="695" y="473"/>
                  </a:lnTo>
                  <a:lnTo>
                    <a:pt x="679" y="473"/>
                  </a:lnTo>
                  <a:lnTo>
                    <a:pt x="666" y="472"/>
                  </a:lnTo>
                  <a:lnTo>
                    <a:pt x="653" y="472"/>
                  </a:lnTo>
                  <a:lnTo>
                    <a:pt x="648" y="472"/>
                  </a:lnTo>
                  <a:lnTo>
                    <a:pt x="643" y="472"/>
                  </a:lnTo>
                  <a:lnTo>
                    <a:pt x="637" y="473"/>
                  </a:lnTo>
                  <a:lnTo>
                    <a:pt x="633" y="475"/>
                  </a:lnTo>
                  <a:lnTo>
                    <a:pt x="628" y="476"/>
                  </a:lnTo>
                  <a:lnTo>
                    <a:pt x="625" y="476"/>
                  </a:lnTo>
                  <a:lnTo>
                    <a:pt x="621" y="479"/>
                  </a:lnTo>
                  <a:lnTo>
                    <a:pt x="618" y="480"/>
                  </a:lnTo>
                  <a:lnTo>
                    <a:pt x="613" y="483"/>
                  </a:lnTo>
                  <a:lnTo>
                    <a:pt x="609" y="484"/>
                  </a:lnTo>
                  <a:lnTo>
                    <a:pt x="607" y="486"/>
                  </a:lnTo>
                  <a:lnTo>
                    <a:pt x="606" y="487"/>
                  </a:lnTo>
                  <a:lnTo>
                    <a:pt x="607" y="491"/>
                  </a:lnTo>
                  <a:lnTo>
                    <a:pt x="609" y="501"/>
                  </a:lnTo>
                  <a:lnTo>
                    <a:pt x="610" y="506"/>
                  </a:lnTo>
                  <a:lnTo>
                    <a:pt x="609" y="510"/>
                  </a:lnTo>
                  <a:lnTo>
                    <a:pt x="609" y="511"/>
                  </a:lnTo>
                  <a:lnTo>
                    <a:pt x="609" y="513"/>
                  </a:lnTo>
                  <a:lnTo>
                    <a:pt x="607" y="514"/>
                  </a:lnTo>
                  <a:lnTo>
                    <a:pt x="606" y="514"/>
                  </a:lnTo>
                  <a:lnTo>
                    <a:pt x="606" y="514"/>
                  </a:lnTo>
                  <a:close/>
                  <a:moveTo>
                    <a:pt x="294" y="765"/>
                  </a:moveTo>
                  <a:lnTo>
                    <a:pt x="298" y="766"/>
                  </a:lnTo>
                  <a:lnTo>
                    <a:pt x="304" y="766"/>
                  </a:lnTo>
                  <a:lnTo>
                    <a:pt x="309" y="768"/>
                  </a:lnTo>
                  <a:lnTo>
                    <a:pt x="315" y="768"/>
                  </a:lnTo>
                  <a:lnTo>
                    <a:pt x="325" y="768"/>
                  </a:lnTo>
                  <a:lnTo>
                    <a:pt x="336" y="768"/>
                  </a:lnTo>
                  <a:lnTo>
                    <a:pt x="346" y="766"/>
                  </a:lnTo>
                  <a:lnTo>
                    <a:pt x="352" y="766"/>
                  </a:lnTo>
                  <a:lnTo>
                    <a:pt x="358" y="766"/>
                  </a:lnTo>
                  <a:lnTo>
                    <a:pt x="361" y="765"/>
                  </a:lnTo>
                  <a:lnTo>
                    <a:pt x="361" y="766"/>
                  </a:lnTo>
                  <a:lnTo>
                    <a:pt x="363" y="769"/>
                  </a:lnTo>
                  <a:lnTo>
                    <a:pt x="369" y="773"/>
                  </a:lnTo>
                  <a:lnTo>
                    <a:pt x="374" y="776"/>
                  </a:lnTo>
                  <a:lnTo>
                    <a:pt x="378" y="778"/>
                  </a:lnTo>
                  <a:lnTo>
                    <a:pt x="382" y="780"/>
                  </a:lnTo>
                  <a:lnTo>
                    <a:pt x="385" y="781"/>
                  </a:lnTo>
                  <a:lnTo>
                    <a:pt x="389" y="783"/>
                  </a:lnTo>
                  <a:lnTo>
                    <a:pt x="394" y="783"/>
                  </a:lnTo>
                  <a:lnTo>
                    <a:pt x="399" y="783"/>
                  </a:lnTo>
                  <a:lnTo>
                    <a:pt x="403" y="781"/>
                  </a:lnTo>
                  <a:lnTo>
                    <a:pt x="407" y="780"/>
                  </a:lnTo>
                  <a:lnTo>
                    <a:pt x="416" y="776"/>
                  </a:lnTo>
                  <a:lnTo>
                    <a:pt x="427" y="770"/>
                  </a:lnTo>
                  <a:lnTo>
                    <a:pt x="438" y="764"/>
                  </a:lnTo>
                  <a:lnTo>
                    <a:pt x="449" y="757"/>
                  </a:lnTo>
                  <a:lnTo>
                    <a:pt x="453" y="754"/>
                  </a:lnTo>
                  <a:lnTo>
                    <a:pt x="458" y="750"/>
                  </a:lnTo>
                  <a:lnTo>
                    <a:pt x="462" y="747"/>
                  </a:lnTo>
                  <a:lnTo>
                    <a:pt x="465" y="743"/>
                  </a:lnTo>
                  <a:lnTo>
                    <a:pt x="469" y="739"/>
                  </a:lnTo>
                  <a:lnTo>
                    <a:pt x="470" y="736"/>
                  </a:lnTo>
                  <a:lnTo>
                    <a:pt x="472" y="735"/>
                  </a:lnTo>
                  <a:lnTo>
                    <a:pt x="472" y="734"/>
                  </a:lnTo>
                  <a:lnTo>
                    <a:pt x="473" y="732"/>
                  </a:lnTo>
                  <a:lnTo>
                    <a:pt x="473" y="731"/>
                  </a:lnTo>
                  <a:lnTo>
                    <a:pt x="473" y="728"/>
                  </a:lnTo>
                  <a:lnTo>
                    <a:pt x="473" y="726"/>
                  </a:lnTo>
                  <a:lnTo>
                    <a:pt x="474" y="723"/>
                  </a:lnTo>
                  <a:lnTo>
                    <a:pt x="476" y="720"/>
                  </a:lnTo>
                  <a:lnTo>
                    <a:pt x="479" y="716"/>
                  </a:lnTo>
                  <a:lnTo>
                    <a:pt x="480" y="712"/>
                  </a:lnTo>
                  <a:lnTo>
                    <a:pt x="481" y="711"/>
                  </a:lnTo>
                  <a:lnTo>
                    <a:pt x="481" y="708"/>
                  </a:lnTo>
                  <a:lnTo>
                    <a:pt x="480" y="707"/>
                  </a:lnTo>
                  <a:lnTo>
                    <a:pt x="479" y="705"/>
                  </a:lnTo>
                  <a:lnTo>
                    <a:pt x="477" y="704"/>
                  </a:lnTo>
                  <a:lnTo>
                    <a:pt x="474" y="703"/>
                  </a:lnTo>
                  <a:lnTo>
                    <a:pt x="470" y="701"/>
                  </a:lnTo>
                  <a:lnTo>
                    <a:pt x="465" y="701"/>
                  </a:lnTo>
                  <a:lnTo>
                    <a:pt x="454" y="698"/>
                  </a:lnTo>
                  <a:lnTo>
                    <a:pt x="446" y="697"/>
                  </a:lnTo>
                  <a:lnTo>
                    <a:pt x="439" y="694"/>
                  </a:lnTo>
                  <a:lnTo>
                    <a:pt x="434" y="693"/>
                  </a:lnTo>
                  <a:lnTo>
                    <a:pt x="432" y="693"/>
                  </a:lnTo>
                  <a:lnTo>
                    <a:pt x="430" y="693"/>
                  </a:lnTo>
                  <a:lnTo>
                    <a:pt x="427" y="693"/>
                  </a:lnTo>
                  <a:lnTo>
                    <a:pt x="424" y="693"/>
                  </a:lnTo>
                  <a:lnTo>
                    <a:pt x="422" y="694"/>
                  </a:lnTo>
                  <a:lnTo>
                    <a:pt x="419" y="696"/>
                  </a:lnTo>
                  <a:lnTo>
                    <a:pt x="416" y="698"/>
                  </a:lnTo>
                  <a:lnTo>
                    <a:pt x="412" y="701"/>
                  </a:lnTo>
                  <a:lnTo>
                    <a:pt x="401" y="709"/>
                  </a:lnTo>
                  <a:lnTo>
                    <a:pt x="394" y="716"/>
                  </a:lnTo>
                  <a:lnTo>
                    <a:pt x="393" y="716"/>
                  </a:lnTo>
                  <a:lnTo>
                    <a:pt x="392" y="717"/>
                  </a:lnTo>
                  <a:lnTo>
                    <a:pt x="390" y="717"/>
                  </a:lnTo>
                  <a:lnTo>
                    <a:pt x="388" y="719"/>
                  </a:lnTo>
                  <a:lnTo>
                    <a:pt x="382" y="720"/>
                  </a:lnTo>
                  <a:lnTo>
                    <a:pt x="376" y="720"/>
                  </a:lnTo>
                  <a:lnTo>
                    <a:pt x="367" y="722"/>
                  </a:lnTo>
                  <a:lnTo>
                    <a:pt x="358" y="723"/>
                  </a:lnTo>
                  <a:lnTo>
                    <a:pt x="350" y="724"/>
                  </a:lnTo>
                  <a:lnTo>
                    <a:pt x="342" y="726"/>
                  </a:lnTo>
                  <a:lnTo>
                    <a:pt x="333" y="727"/>
                  </a:lnTo>
                  <a:lnTo>
                    <a:pt x="325" y="728"/>
                  </a:lnTo>
                  <a:lnTo>
                    <a:pt x="321" y="728"/>
                  </a:lnTo>
                  <a:lnTo>
                    <a:pt x="317" y="728"/>
                  </a:lnTo>
                  <a:lnTo>
                    <a:pt x="315" y="728"/>
                  </a:lnTo>
                  <a:lnTo>
                    <a:pt x="310" y="728"/>
                  </a:lnTo>
                  <a:lnTo>
                    <a:pt x="308" y="728"/>
                  </a:lnTo>
                  <a:lnTo>
                    <a:pt x="306" y="728"/>
                  </a:lnTo>
                  <a:lnTo>
                    <a:pt x="305" y="728"/>
                  </a:lnTo>
                  <a:lnTo>
                    <a:pt x="304" y="728"/>
                  </a:lnTo>
                  <a:lnTo>
                    <a:pt x="302" y="730"/>
                  </a:lnTo>
                  <a:lnTo>
                    <a:pt x="301" y="730"/>
                  </a:lnTo>
                  <a:lnTo>
                    <a:pt x="301" y="731"/>
                  </a:lnTo>
                  <a:lnTo>
                    <a:pt x="300" y="732"/>
                  </a:lnTo>
                  <a:lnTo>
                    <a:pt x="298" y="735"/>
                  </a:lnTo>
                  <a:lnTo>
                    <a:pt x="297" y="738"/>
                  </a:lnTo>
                  <a:lnTo>
                    <a:pt x="297" y="741"/>
                  </a:lnTo>
                  <a:lnTo>
                    <a:pt x="297" y="743"/>
                  </a:lnTo>
                  <a:lnTo>
                    <a:pt x="296" y="750"/>
                  </a:lnTo>
                  <a:lnTo>
                    <a:pt x="296" y="757"/>
                  </a:lnTo>
                  <a:lnTo>
                    <a:pt x="296" y="759"/>
                  </a:lnTo>
                  <a:lnTo>
                    <a:pt x="296" y="762"/>
                  </a:lnTo>
                  <a:lnTo>
                    <a:pt x="296" y="764"/>
                  </a:lnTo>
                  <a:lnTo>
                    <a:pt x="294" y="765"/>
                  </a:lnTo>
                  <a:lnTo>
                    <a:pt x="294" y="765"/>
                  </a:lnTo>
                  <a:close/>
                  <a:moveTo>
                    <a:pt x="202" y="896"/>
                  </a:moveTo>
                  <a:lnTo>
                    <a:pt x="212" y="898"/>
                  </a:lnTo>
                  <a:lnTo>
                    <a:pt x="220" y="899"/>
                  </a:lnTo>
                  <a:lnTo>
                    <a:pt x="229" y="900"/>
                  </a:lnTo>
                  <a:lnTo>
                    <a:pt x="237" y="902"/>
                  </a:lnTo>
                  <a:lnTo>
                    <a:pt x="241" y="902"/>
                  </a:lnTo>
                  <a:lnTo>
                    <a:pt x="245" y="902"/>
                  </a:lnTo>
                  <a:lnTo>
                    <a:pt x="249" y="902"/>
                  </a:lnTo>
                  <a:lnTo>
                    <a:pt x="252" y="902"/>
                  </a:lnTo>
                  <a:lnTo>
                    <a:pt x="256" y="902"/>
                  </a:lnTo>
                  <a:lnTo>
                    <a:pt x="259" y="900"/>
                  </a:lnTo>
                  <a:lnTo>
                    <a:pt x="263" y="899"/>
                  </a:lnTo>
                  <a:lnTo>
                    <a:pt x="266" y="896"/>
                  </a:lnTo>
                  <a:lnTo>
                    <a:pt x="272" y="892"/>
                  </a:lnTo>
                  <a:lnTo>
                    <a:pt x="282" y="886"/>
                  </a:lnTo>
                  <a:lnTo>
                    <a:pt x="293" y="879"/>
                  </a:lnTo>
                  <a:lnTo>
                    <a:pt x="304" y="872"/>
                  </a:lnTo>
                  <a:lnTo>
                    <a:pt x="315" y="865"/>
                  </a:lnTo>
                  <a:lnTo>
                    <a:pt x="324" y="860"/>
                  </a:lnTo>
                  <a:lnTo>
                    <a:pt x="332" y="854"/>
                  </a:lnTo>
                  <a:lnTo>
                    <a:pt x="339" y="850"/>
                  </a:lnTo>
                  <a:lnTo>
                    <a:pt x="344" y="846"/>
                  </a:lnTo>
                  <a:lnTo>
                    <a:pt x="348" y="842"/>
                  </a:lnTo>
                  <a:lnTo>
                    <a:pt x="354" y="838"/>
                  </a:lnTo>
                  <a:lnTo>
                    <a:pt x="361" y="835"/>
                  </a:lnTo>
                  <a:lnTo>
                    <a:pt x="366" y="831"/>
                  </a:lnTo>
                  <a:lnTo>
                    <a:pt x="371" y="830"/>
                  </a:lnTo>
                  <a:lnTo>
                    <a:pt x="374" y="829"/>
                  </a:lnTo>
                  <a:lnTo>
                    <a:pt x="377" y="829"/>
                  </a:lnTo>
                  <a:lnTo>
                    <a:pt x="381" y="827"/>
                  </a:lnTo>
                  <a:lnTo>
                    <a:pt x="384" y="827"/>
                  </a:lnTo>
                  <a:lnTo>
                    <a:pt x="389" y="827"/>
                  </a:lnTo>
                  <a:lnTo>
                    <a:pt x="393" y="826"/>
                  </a:lnTo>
                  <a:lnTo>
                    <a:pt x="397" y="825"/>
                  </a:lnTo>
                  <a:lnTo>
                    <a:pt x="401" y="823"/>
                  </a:lnTo>
                  <a:lnTo>
                    <a:pt x="405" y="820"/>
                  </a:lnTo>
                  <a:lnTo>
                    <a:pt x="411" y="818"/>
                  </a:lnTo>
                  <a:lnTo>
                    <a:pt x="419" y="815"/>
                  </a:lnTo>
                  <a:lnTo>
                    <a:pt x="428" y="812"/>
                  </a:lnTo>
                  <a:lnTo>
                    <a:pt x="441" y="810"/>
                  </a:lnTo>
                  <a:lnTo>
                    <a:pt x="455" y="804"/>
                  </a:lnTo>
                  <a:lnTo>
                    <a:pt x="473" y="800"/>
                  </a:lnTo>
                  <a:lnTo>
                    <a:pt x="492" y="795"/>
                  </a:lnTo>
                  <a:lnTo>
                    <a:pt x="511" y="791"/>
                  </a:lnTo>
                  <a:lnTo>
                    <a:pt x="529" y="785"/>
                  </a:lnTo>
                  <a:lnTo>
                    <a:pt x="546" y="781"/>
                  </a:lnTo>
                  <a:lnTo>
                    <a:pt x="561" y="778"/>
                  </a:lnTo>
                  <a:lnTo>
                    <a:pt x="568" y="776"/>
                  </a:lnTo>
                  <a:lnTo>
                    <a:pt x="575" y="776"/>
                  </a:lnTo>
                  <a:lnTo>
                    <a:pt x="580" y="774"/>
                  </a:lnTo>
                  <a:lnTo>
                    <a:pt x="586" y="774"/>
                  </a:lnTo>
                  <a:lnTo>
                    <a:pt x="591" y="774"/>
                  </a:lnTo>
                  <a:lnTo>
                    <a:pt x="596" y="776"/>
                  </a:lnTo>
                  <a:lnTo>
                    <a:pt x="600" y="776"/>
                  </a:lnTo>
                  <a:lnTo>
                    <a:pt x="605" y="776"/>
                  </a:lnTo>
                  <a:lnTo>
                    <a:pt x="609" y="777"/>
                  </a:lnTo>
                  <a:lnTo>
                    <a:pt x="613" y="778"/>
                  </a:lnTo>
                  <a:lnTo>
                    <a:pt x="617" y="780"/>
                  </a:lnTo>
                  <a:lnTo>
                    <a:pt x="621" y="783"/>
                  </a:lnTo>
                  <a:lnTo>
                    <a:pt x="628" y="785"/>
                  </a:lnTo>
                  <a:lnTo>
                    <a:pt x="634" y="791"/>
                  </a:lnTo>
                  <a:lnTo>
                    <a:pt x="641" y="795"/>
                  </a:lnTo>
                  <a:lnTo>
                    <a:pt x="648" y="799"/>
                  </a:lnTo>
                  <a:lnTo>
                    <a:pt x="653" y="803"/>
                  </a:lnTo>
                  <a:lnTo>
                    <a:pt x="657" y="807"/>
                  </a:lnTo>
                  <a:lnTo>
                    <a:pt x="659" y="810"/>
                  </a:lnTo>
                  <a:lnTo>
                    <a:pt x="660" y="812"/>
                  </a:lnTo>
                  <a:lnTo>
                    <a:pt x="660" y="814"/>
                  </a:lnTo>
                  <a:lnTo>
                    <a:pt x="660" y="816"/>
                  </a:lnTo>
                  <a:lnTo>
                    <a:pt x="660" y="818"/>
                  </a:lnTo>
                  <a:lnTo>
                    <a:pt x="659" y="820"/>
                  </a:lnTo>
                  <a:lnTo>
                    <a:pt x="657" y="823"/>
                  </a:lnTo>
                  <a:lnTo>
                    <a:pt x="656" y="825"/>
                  </a:lnTo>
                  <a:lnTo>
                    <a:pt x="653" y="827"/>
                  </a:lnTo>
                  <a:lnTo>
                    <a:pt x="651" y="830"/>
                  </a:lnTo>
                  <a:lnTo>
                    <a:pt x="647" y="833"/>
                  </a:lnTo>
                  <a:lnTo>
                    <a:pt x="643" y="835"/>
                  </a:lnTo>
                  <a:lnTo>
                    <a:pt x="633" y="839"/>
                  </a:lnTo>
                  <a:lnTo>
                    <a:pt x="624" y="845"/>
                  </a:lnTo>
                  <a:lnTo>
                    <a:pt x="613" y="849"/>
                  </a:lnTo>
                  <a:lnTo>
                    <a:pt x="599" y="853"/>
                  </a:lnTo>
                  <a:lnTo>
                    <a:pt x="594" y="854"/>
                  </a:lnTo>
                  <a:lnTo>
                    <a:pt x="586" y="857"/>
                  </a:lnTo>
                  <a:lnTo>
                    <a:pt x="579" y="858"/>
                  </a:lnTo>
                  <a:lnTo>
                    <a:pt x="572" y="860"/>
                  </a:lnTo>
                  <a:lnTo>
                    <a:pt x="557" y="863"/>
                  </a:lnTo>
                  <a:lnTo>
                    <a:pt x="544" y="865"/>
                  </a:lnTo>
                  <a:lnTo>
                    <a:pt x="530" y="868"/>
                  </a:lnTo>
                  <a:lnTo>
                    <a:pt x="518" y="869"/>
                  </a:lnTo>
                  <a:lnTo>
                    <a:pt x="511" y="871"/>
                  </a:lnTo>
                  <a:lnTo>
                    <a:pt x="506" y="872"/>
                  </a:lnTo>
                  <a:lnTo>
                    <a:pt x="500" y="872"/>
                  </a:lnTo>
                  <a:lnTo>
                    <a:pt x="496" y="872"/>
                  </a:lnTo>
                  <a:lnTo>
                    <a:pt x="491" y="871"/>
                  </a:lnTo>
                  <a:lnTo>
                    <a:pt x="487" y="869"/>
                  </a:lnTo>
                  <a:lnTo>
                    <a:pt x="484" y="869"/>
                  </a:lnTo>
                  <a:lnTo>
                    <a:pt x="480" y="868"/>
                  </a:lnTo>
                  <a:lnTo>
                    <a:pt x="477" y="865"/>
                  </a:lnTo>
                  <a:lnTo>
                    <a:pt x="476" y="863"/>
                  </a:lnTo>
                  <a:lnTo>
                    <a:pt x="473" y="860"/>
                  </a:lnTo>
                  <a:lnTo>
                    <a:pt x="473" y="857"/>
                  </a:lnTo>
                  <a:lnTo>
                    <a:pt x="470" y="852"/>
                  </a:lnTo>
                  <a:lnTo>
                    <a:pt x="468" y="848"/>
                  </a:lnTo>
                  <a:lnTo>
                    <a:pt x="466" y="845"/>
                  </a:lnTo>
                  <a:lnTo>
                    <a:pt x="465" y="842"/>
                  </a:lnTo>
                  <a:lnTo>
                    <a:pt x="462" y="841"/>
                  </a:lnTo>
                  <a:lnTo>
                    <a:pt x="461" y="839"/>
                  </a:lnTo>
                  <a:lnTo>
                    <a:pt x="457" y="839"/>
                  </a:lnTo>
                  <a:lnTo>
                    <a:pt x="453" y="838"/>
                  </a:lnTo>
                  <a:lnTo>
                    <a:pt x="449" y="839"/>
                  </a:lnTo>
                  <a:lnTo>
                    <a:pt x="443" y="839"/>
                  </a:lnTo>
                  <a:lnTo>
                    <a:pt x="432" y="842"/>
                  </a:lnTo>
                  <a:lnTo>
                    <a:pt x="423" y="844"/>
                  </a:lnTo>
                  <a:lnTo>
                    <a:pt x="416" y="845"/>
                  </a:lnTo>
                  <a:lnTo>
                    <a:pt x="408" y="846"/>
                  </a:lnTo>
                  <a:lnTo>
                    <a:pt x="403" y="849"/>
                  </a:lnTo>
                  <a:lnTo>
                    <a:pt x="396" y="850"/>
                  </a:lnTo>
                  <a:lnTo>
                    <a:pt x="393" y="852"/>
                  </a:lnTo>
                  <a:lnTo>
                    <a:pt x="390" y="853"/>
                  </a:lnTo>
                  <a:lnTo>
                    <a:pt x="386" y="856"/>
                  </a:lnTo>
                  <a:lnTo>
                    <a:pt x="384" y="857"/>
                  </a:lnTo>
                  <a:lnTo>
                    <a:pt x="380" y="860"/>
                  </a:lnTo>
                  <a:lnTo>
                    <a:pt x="376" y="864"/>
                  </a:lnTo>
                  <a:lnTo>
                    <a:pt x="370" y="868"/>
                  </a:lnTo>
                  <a:lnTo>
                    <a:pt x="366" y="873"/>
                  </a:lnTo>
                  <a:lnTo>
                    <a:pt x="354" y="886"/>
                  </a:lnTo>
                  <a:lnTo>
                    <a:pt x="340" y="898"/>
                  </a:lnTo>
                  <a:lnTo>
                    <a:pt x="327" y="913"/>
                  </a:lnTo>
                  <a:lnTo>
                    <a:pt x="312" y="925"/>
                  </a:lnTo>
                  <a:lnTo>
                    <a:pt x="305" y="932"/>
                  </a:lnTo>
                  <a:lnTo>
                    <a:pt x="298" y="937"/>
                  </a:lnTo>
                  <a:lnTo>
                    <a:pt x="291" y="942"/>
                  </a:lnTo>
                  <a:lnTo>
                    <a:pt x="283" y="947"/>
                  </a:lnTo>
                  <a:lnTo>
                    <a:pt x="278" y="951"/>
                  </a:lnTo>
                  <a:lnTo>
                    <a:pt x="272" y="955"/>
                  </a:lnTo>
                  <a:lnTo>
                    <a:pt x="268" y="959"/>
                  </a:lnTo>
                  <a:lnTo>
                    <a:pt x="264" y="961"/>
                  </a:lnTo>
                  <a:lnTo>
                    <a:pt x="259" y="967"/>
                  </a:lnTo>
                  <a:lnTo>
                    <a:pt x="255" y="971"/>
                  </a:lnTo>
                  <a:lnTo>
                    <a:pt x="254" y="972"/>
                  </a:lnTo>
                  <a:lnTo>
                    <a:pt x="251" y="974"/>
                  </a:lnTo>
                  <a:lnTo>
                    <a:pt x="249" y="974"/>
                  </a:lnTo>
                  <a:lnTo>
                    <a:pt x="247" y="972"/>
                  </a:lnTo>
                  <a:lnTo>
                    <a:pt x="244" y="972"/>
                  </a:lnTo>
                  <a:lnTo>
                    <a:pt x="240" y="970"/>
                  </a:lnTo>
                  <a:lnTo>
                    <a:pt x="236" y="967"/>
                  </a:lnTo>
                  <a:lnTo>
                    <a:pt x="232" y="964"/>
                  </a:lnTo>
                  <a:lnTo>
                    <a:pt x="222" y="957"/>
                  </a:lnTo>
                  <a:lnTo>
                    <a:pt x="213" y="953"/>
                  </a:lnTo>
                  <a:lnTo>
                    <a:pt x="206" y="949"/>
                  </a:lnTo>
                  <a:lnTo>
                    <a:pt x="201" y="947"/>
                  </a:lnTo>
                  <a:lnTo>
                    <a:pt x="198" y="945"/>
                  </a:lnTo>
                  <a:lnTo>
                    <a:pt x="197" y="942"/>
                  </a:lnTo>
                  <a:lnTo>
                    <a:pt x="195" y="941"/>
                  </a:lnTo>
                  <a:lnTo>
                    <a:pt x="194" y="940"/>
                  </a:lnTo>
                  <a:lnTo>
                    <a:pt x="193" y="937"/>
                  </a:lnTo>
                  <a:lnTo>
                    <a:pt x="191" y="934"/>
                  </a:lnTo>
                  <a:lnTo>
                    <a:pt x="190" y="930"/>
                  </a:lnTo>
                  <a:lnTo>
                    <a:pt x="190" y="926"/>
                  </a:lnTo>
                  <a:lnTo>
                    <a:pt x="190" y="922"/>
                  </a:lnTo>
                  <a:lnTo>
                    <a:pt x="190" y="919"/>
                  </a:lnTo>
                  <a:lnTo>
                    <a:pt x="190" y="915"/>
                  </a:lnTo>
                  <a:lnTo>
                    <a:pt x="190" y="913"/>
                  </a:lnTo>
                  <a:lnTo>
                    <a:pt x="191" y="910"/>
                  </a:lnTo>
                  <a:lnTo>
                    <a:pt x="193" y="907"/>
                  </a:lnTo>
                  <a:lnTo>
                    <a:pt x="193" y="905"/>
                  </a:lnTo>
                  <a:lnTo>
                    <a:pt x="194" y="903"/>
                  </a:lnTo>
                  <a:lnTo>
                    <a:pt x="195" y="900"/>
                  </a:lnTo>
                  <a:lnTo>
                    <a:pt x="197" y="899"/>
                  </a:lnTo>
                  <a:lnTo>
                    <a:pt x="198" y="898"/>
                  </a:lnTo>
                  <a:lnTo>
                    <a:pt x="199" y="898"/>
                  </a:lnTo>
                  <a:lnTo>
                    <a:pt x="201" y="896"/>
                  </a:lnTo>
                  <a:lnTo>
                    <a:pt x="202" y="896"/>
                  </a:lnTo>
                  <a:lnTo>
                    <a:pt x="202" y="896"/>
                  </a:lnTo>
                  <a:lnTo>
                    <a:pt x="202" y="896"/>
                  </a:lnTo>
                  <a:lnTo>
                    <a:pt x="202" y="896"/>
                  </a:lnTo>
                  <a:close/>
                  <a:moveTo>
                    <a:pt x="415" y="884"/>
                  </a:moveTo>
                  <a:lnTo>
                    <a:pt x="413" y="890"/>
                  </a:lnTo>
                  <a:lnTo>
                    <a:pt x="411" y="896"/>
                  </a:lnTo>
                  <a:lnTo>
                    <a:pt x="411" y="905"/>
                  </a:lnTo>
                  <a:lnTo>
                    <a:pt x="409" y="914"/>
                  </a:lnTo>
                  <a:lnTo>
                    <a:pt x="408" y="925"/>
                  </a:lnTo>
                  <a:lnTo>
                    <a:pt x="408" y="938"/>
                  </a:lnTo>
                  <a:lnTo>
                    <a:pt x="407" y="955"/>
                  </a:lnTo>
                  <a:lnTo>
                    <a:pt x="407" y="971"/>
                  </a:lnTo>
                  <a:lnTo>
                    <a:pt x="407" y="990"/>
                  </a:lnTo>
                  <a:lnTo>
                    <a:pt x="405" y="1008"/>
                  </a:lnTo>
                  <a:lnTo>
                    <a:pt x="405" y="1016"/>
                  </a:lnTo>
                  <a:lnTo>
                    <a:pt x="404" y="1024"/>
                  </a:lnTo>
                  <a:lnTo>
                    <a:pt x="403" y="1032"/>
                  </a:lnTo>
                  <a:lnTo>
                    <a:pt x="401" y="1039"/>
                  </a:lnTo>
                  <a:lnTo>
                    <a:pt x="400" y="1046"/>
                  </a:lnTo>
                  <a:lnTo>
                    <a:pt x="399" y="1052"/>
                  </a:lnTo>
                  <a:lnTo>
                    <a:pt x="397" y="1059"/>
                  </a:lnTo>
                  <a:lnTo>
                    <a:pt x="394" y="1066"/>
                  </a:lnTo>
                  <a:lnTo>
                    <a:pt x="393" y="1071"/>
                  </a:lnTo>
                  <a:lnTo>
                    <a:pt x="390" y="1077"/>
                  </a:lnTo>
                  <a:lnTo>
                    <a:pt x="388" y="1081"/>
                  </a:lnTo>
                  <a:lnTo>
                    <a:pt x="386" y="1086"/>
                  </a:lnTo>
                  <a:lnTo>
                    <a:pt x="385" y="1088"/>
                  </a:lnTo>
                  <a:lnTo>
                    <a:pt x="384" y="1090"/>
                  </a:lnTo>
                  <a:lnTo>
                    <a:pt x="384" y="1093"/>
                  </a:lnTo>
                  <a:lnTo>
                    <a:pt x="384" y="1094"/>
                  </a:lnTo>
                  <a:lnTo>
                    <a:pt x="384" y="1100"/>
                  </a:lnTo>
                  <a:lnTo>
                    <a:pt x="385" y="1105"/>
                  </a:lnTo>
                  <a:lnTo>
                    <a:pt x="388" y="1115"/>
                  </a:lnTo>
                  <a:lnTo>
                    <a:pt x="390" y="1124"/>
                  </a:lnTo>
                  <a:lnTo>
                    <a:pt x="392" y="1127"/>
                  </a:lnTo>
                  <a:lnTo>
                    <a:pt x="392" y="1128"/>
                  </a:lnTo>
                  <a:lnTo>
                    <a:pt x="392" y="1130"/>
                  </a:lnTo>
                  <a:lnTo>
                    <a:pt x="392" y="1131"/>
                  </a:lnTo>
                  <a:lnTo>
                    <a:pt x="390" y="1134"/>
                  </a:lnTo>
                  <a:lnTo>
                    <a:pt x="390" y="1135"/>
                  </a:lnTo>
                  <a:lnTo>
                    <a:pt x="389" y="1135"/>
                  </a:lnTo>
                  <a:lnTo>
                    <a:pt x="388" y="1136"/>
                  </a:lnTo>
                  <a:lnTo>
                    <a:pt x="385" y="1136"/>
                  </a:lnTo>
                  <a:lnTo>
                    <a:pt x="382" y="1138"/>
                  </a:lnTo>
                  <a:lnTo>
                    <a:pt x="380" y="1138"/>
                  </a:lnTo>
                  <a:lnTo>
                    <a:pt x="377" y="1138"/>
                  </a:lnTo>
                  <a:lnTo>
                    <a:pt x="373" y="1136"/>
                  </a:lnTo>
                  <a:lnTo>
                    <a:pt x="369" y="1135"/>
                  </a:lnTo>
                  <a:lnTo>
                    <a:pt x="363" y="1135"/>
                  </a:lnTo>
                  <a:lnTo>
                    <a:pt x="358" y="1134"/>
                  </a:lnTo>
                  <a:lnTo>
                    <a:pt x="346" y="1130"/>
                  </a:lnTo>
                  <a:lnTo>
                    <a:pt x="333" y="1127"/>
                  </a:lnTo>
                  <a:lnTo>
                    <a:pt x="323" y="1125"/>
                  </a:lnTo>
                  <a:lnTo>
                    <a:pt x="312" y="1123"/>
                  </a:lnTo>
                  <a:lnTo>
                    <a:pt x="293" y="1119"/>
                  </a:lnTo>
                  <a:lnTo>
                    <a:pt x="275" y="1117"/>
                  </a:lnTo>
                  <a:lnTo>
                    <a:pt x="260" y="1115"/>
                  </a:lnTo>
                  <a:lnTo>
                    <a:pt x="247" y="1112"/>
                  </a:lnTo>
                  <a:lnTo>
                    <a:pt x="240" y="1111"/>
                  </a:lnTo>
                  <a:lnTo>
                    <a:pt x="235" y="1109"/>
                  </a:lnTo>
                  <a:lnTo>
                    <a:pt x="229" y="1108"/>
                  </a:lnTo>
                  <a:lnTo>
                    <a:pt x="224" y="1105"/>
                  </a:lnTo>
                  <a:lnTo>
                    <a:pt x="207" y="1098"/>
                  </a:lnTo>
                  <a:lnTo>
                    <a:pt x="195" y="1094"/>
                  </a:lnTo>
                  <a:lnTo>
                    <a:pt x="190" y="1093"/>
                  </a:lnTo>
                  <a:lnTo>
                    <a:pt x="186" y="1090"/>
                  </a:lnTo>
                  <a:lnTo>
                    <a:pt x="182" y="1089"/>
                  </a:lnTo>
                  <a:lnTo>
                    <a:pt x="176" y="1089"/>
                  </a:lnTo>
                  <a:lnTo>
                    <a:pt x="174" y="1088"/>
                  </a:lnTo>
                  <a:lnTo>
                    <a:pt x="171" y="1088"/>
                  </a:lnTo>
                  <a:lnTo>
                    <a:pt x="168" y="1089"/>
                  </a:lnTo>
                  <a:lnTo>
                    <a:pt x="165" y="1089"/>
                  </a:lnTo>
                  <a:lnTo>
                    <a:pt x="163" y="1089"/>
                  </a:lnTo>
                  <a:lnTo>
                    <a:pt x="160" y="1090"/>
                  </a:lnTo>
                  <a:lnTo>
                    <a:pt x="159" y="1092"/>
                  </a:lnTo>
                  <a:lnTo>
                    <a:pt x="156" y="1093"/>
                  </a:lnTo>
                  <a:lnTo>
                    <a:pt x="155" y="1094"/>
                  </a:lnTo>
                  <a:lnTo>
                    <a:pt x="152" y="1096"/>
                  </a:lnTo>
                  <a:lnTo>
                    <a:pt x="152" y="1097"/>
                  </a:lnTo>
                  <a:lnTo>
                    <a:pt x="151" y="1100"/>
                  </a:lnTo>
                  <a:lnTo>
                    <a:pt x="151" y="1101"/>
                  </a:lnTo>
                  <a:lnTo>
                    <a:pt x="151" y="1104"/>
                  </a:lnTo>
                  <a:lnTo>
                    <a:pt x="152" y="1107"/>
                  </a:lnTo>
                  <a:lnTo>
                    <a:pt x="153" y="1108"/>
                  </a:lnTo>
                  <a:lnTo>
                    <a:pt x="156" y="1111"/>
                  </a:lnTo>
                  <a:lnTo>
                    <a:pt x="161" y="1115"/>
                  </a:lnTo>
                  <a:lnTo>
                    <a:pt x="168" y="1119"/>
                  </a:lnTo>
                  <a:lnTo>
                    <a:pt x="175" y="1123"/>
                  </a:lnTo>
                  <a:lnTo>
                    <a:pt x="194" y="1134"/>
                  </a:lnTo>
                  <a:lnTo>
                    <a:pt x="216" y="1144"/>
                  </a:lnTo>
                  <a:lnTo>
                    <a:pt x="239" y="1155"/>
                  </a:lnTo>
                  <a:lnTo>
                    <a:pt x="259" y="1166"/>
                  </a:lnTo>
                  <a:lnTo>
                    <a:pt x="277" y="1174"/>
                  </a:lnTo>
                  <a:lnTo>
                    <a:pt x="289" y="1180"/>
                  </a:lnTo>
                  <a:lnTo>
                    <a:pt x="298" y="1185"/>
                  </a:lnTo>
                  <a:lnTo>
                    <a:pt x="305" y="1189"/>
                  </a:lnTo>
                  <a:lnTo>
                    <a:pt x="312" y="1193"/>
                  </a:lnTo>
                  <a:lnTo>
                    <a:pt x="320" y="1196"/>
                  </a:lnTo>
                  <a:lnTo>
                    <a:pt x="327" y="1200"/>
                  </a:lnTo>
                  <a:lnTo>
                    <a:pt x="335" y="1203"/>
                  </a:lnTo>
                  <a:lnTo>
                    <a:pt x="343" y="1205"/>
                  </a:lnTo>
                  <a:lnTo>
                    <a:pt x="352" y="1208"/>
                  </a:lnTo>
                  <a:lnTo>
                    <a:pt x="362" y="1210"/>
                  </a:lnTo>
                  <a:lnTo>
                    <a:pt x="374" y="1211"/>
                  </a:lnTo>
                  <a:lnTo>
                    <a:pt x="386" y="1214"/>
                  </a:lnTo>
                  <a:lnTo>
                    <a:pt x="399" y="1215"/>
                  </a:lnTo>
                  <a:lnTo>
                    <a:pt x="411" y="1216"/>
                  </a:lnTo>
                  <a:lnTo>
                    <a:pt x="423" y="1219"/>
                  </a:lnTo>
                  <a:lnTo>
                    <a:pt x="434" y="1220"/>
                  </a:lnTo>
                  <a:lnTo>
                    <a:pt x="443" y="1222"/>
                  </a:lnTo>
                  <a:lnTo>
                    <a:pt x="447" y="1223"/>
                  </a:lnTo>
                  <a:lnTo>
                    <a:pt x="451" y="1223"/>
                  </a:lnTo>
                  <a:lnTo>
                    <a:pt x="455" y="1223"/>
                  </a:lnTo>
                  <a:lnTo>
                    <a:pt x="458" y="1223"/>
                  </a:lnTo>
                  <a:lnTo>
                    <a:pt x="461" y="1222"/>
                  </a:lnTo>
                  <a:lnTo>
                    <a:pt x="464" y="1222"/>
                  </a:lnTo>
                  <a:lnTo>
                    <a:pt x="465" y="1220"/>
                  </a:lnTo>
                  <a:lnTo>
                    <a:pt x="468" y="1219"/>
                  </a:lnTo>
                  <a:lnTo>
                    <a:pt x="468" y="1216"/>
                  </a:lnTo>
                  <a:lnTo>
                    <a:pt x="469" y="1215"/>
                  </a:lnTo>
                  <a:lnTo>
                    <a:pt x="470" y="1212"/>
                  </a:lnTo>
                  <a:lnTo>
                    <a:pt x="472" y="1211"/>
                  </a:lnTo>
                  <a:lnTo>
                    <a:pt x="472" y="1205"/>
                  </a:lnTo>
                  <a:lnTo>
                    <a:pt x="473" y="1200"/>
                  </a:lnTo>
                  <a:lnTo>
                    <a:pt x="472" y="1193"/>
                  </a:lnTo>
                  <a:lnTo>
                    <a:pt x="470" y="1186"/>
                  </a:lnTo>
                  <a:lnTo>
                    <a:pt x="469" y="1177"/>
                  </a:lnTo>
                  <a:lnTo>
                    <a:pt x="468" y="1168"/>
                  </a:lnTo>
                  <a:lnTo>
                    <a:pt x="465" y="1158"/>
                  </a:lnTo>
                  <a:lnTo>
                    <a:pt x="462" y="1150"/>
                  </a:lnTo>
                  <a:lnTo>
                    <a:pt x="461" y="1142"/>
                  </a:lnTo>
                  <a:lnTo>
                    <a:pt x="460" y="1135"/>
                  </a:lnTo>
                  <a:lnTo>
                    <a:pt x="458" y="1134"/>
                  </a:lnTo>
                  <a:lnTo>
                    <a:pt x="458" y="1131"/>
                  </a:lnTo>
                  <a:lnTo>
                    <a:pt x="458" y="1128"/>
                  </a:lnTo>
                  <a:lnTo>
                    <a:pt x="460" y="1125"/>
                  </a:lnTo>
                  <a:lnTo>
                    <a:pt x="460" y="1121"/>
                  </a:lnTo>
                  <a:lnTo>
                    <a:pt x="461" y="1116"/>
                  </a:lnTo>
                  <a:lnTo>
                    <a:pt x="462" y="1111"/>
                  </a:lnTo>
                  <a:lnTo>
                    <a:pt x="465" y="1105"/>
                  </a:lnTo>
                  <a:lnTo>
                    <a:pt x="466" y="1098"/>
                  </a:lnTo>
                  <a:lnTo>
                    <a:pt x="468" y="1090"/>
                  </a:lnTo>
                  <a:lnTo>
                    <a:pt x="468" y="1083"/>
                  </a:lnTo>
                  <a:lnTo>
                    <a:pt x="469" y="1077"/>
                  </a:lnTo>
                  <a:lnTo>
                    <a:pt x="470" y="1070"/>
                  </a:lnTo>
                  <a:lnTo>
                    <a:pt x="470" y="1064"/>
                  </a:lnTo>
                  <a:lnTo>
                    <a:pt x="469" y="1058"/>
                  </a:lnTo>
                  <a:lnTo>
                    <a:pt x="469" y="1051"/>
                  </a:lnTo>
                  <a:lnTo>
                    <a:pt x="468" y="1043"/>
                  </a:lnTo>
                  <a:lnTo>
                    <a:pt x="465" y="1033"/>
                  </a:lnTo>
                  <a:lnTo>
                    <a:pt x="462" y="1024"/>
                  </a:lnTo>
                  <a:lnTo>
                    <a:pt x="460" y="1017"/>
                  </a:lnTo>
                  <a:lnTo>
                    <a:pt x="458" y="1009"/>
                  </a:lnTo>
                  <a:lnTo>
                    <a:pt x="457" y="1003"/>
                  </a:lnTo>
                  <a:lnTo>
                    <a:pt x="455" y="998"/>
                  </a:lnTo>
                  <a:lnTo>
                    <a:pt x="455" y="993"/>
                  </a:lnTo>
                  <a:lnTo>
                    <a:pt x="455" y="986"/>
                  </a:lnTo>
                  <a:lnTo>
                    <a:pt x="457" y="979"/>
                  </a:lnTo>
                  <a:lnTo>
                    <a:pt x="458" y="964"/>
                  </a:lnTo>
                  <a:lnTo>
                    <a:pt x="460" y="949"/>
                  </a:lnTo>
                  <a:lnTo>
                    <a:pt x="460" y="942"/>
                  </a:lnTo>
                  <a:lnTo>
                    <a:pt x="460" y="936"/>
                  </a:lnTo>
                  <a:lnTo>
                    <a:pt x="458" y="933"/>
                  </a:lnTo>
                  <a:lnTo>
                    <a:pt x="458" y="929"/>
                  </a:lnTo>
                  <a:lnTo>
                    <a:pt x="458" y="926"/>
                  </a:lnTo>
                  <a:lnTo>
                    <a:pt x="457" y="925"/>
                  </a:lnTo>
                  <a:lnTo>
                    <a:pt x="455" y="919"/>
                  </a:lnTo>
                  <a:lnTo>
                    <a:pt x="454" y="915"/>
                  </a:lnTo>
                  <a:lnTo>
                    <a:pt x="453" y="911"/>
                  </a:lnTo>
                  <a:lnTo>
                    <a:pt x="453" y="907"/>
                  </a:lnTo>
                  <a:lnTo>
                    <a:pt x="451" y="903"/>
                  </a:lnTo>
                  <a:lnTo>
                    <a:pt x="450" y="898"/>
                  </a:lnTo>
                  <a:lnTo>
                    <a:pt x="447" y="894"/>
                  </a:lnTo>
                  <a:lnTo>
                    <a:pt x="443" y="890"/>
                  </a:lnTo>
                  <a:lnTo>
                    <a:pt x="442" y="888"/>
                  </a:lnTo>
                  <a:lnTo>
                    <a:pt x="439" y="886"/>
                  </a:lnTo>
                  <a:lnTo>
                    <a:pt x="436" y="884"/>
                  </a:lnTo>
                  <a:lnTo>
                    <a:pt x="435" y="884"/>
                  </a:lnTo>
                  <a:lnTo>
                    <a:pt x="432" y="883"/>
                  </a:lnTo>
                  <a:lnTo>
                    <a:pt x="430" y="883"/>
                  </a:lnTo>
                  <a:lnTo>
                    <a:pt x="428" y="883"/>
                  </a:lnTo>
                  <a:lnTo>
                    <a:pt x="426" y="883"/>
                  </a:lnTo>
                  <a:lnTo>
                    <a:pt x="418" y="884"/>
                  </a:lnTo>
                  <a:lnTo>
                    <a:pt x="415" y="884"/>
                  </a:lnTo>
                  <a:lnTo>
                    <a:pt x="415" y="8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48000" y="5490004"/>
              <a:ext cx="459685" cy="366237"/>
            </a:xfrm>
            <a:custGeom>
              <a:avLst/>
              <a:gdLst>
                <a:gd name="T0" fmla="*/ 34 w 487"/>
                <a:gd name="T1" fmla="*/ 339 h 388"/>
                <a:gd name="T2" fmla="*/ 44 w 487"/>
                <a:gd name="T3" fmla="*/ 300 h 388"/>
                <a:gd name="T4" fmla="*/ 68 w 487"/>
                <a:gd name="T5" fmla="*/ 275 h 388"/>
                <a:gd name="T6" fmla="*/ 93 w 487"/>
                <a:gd name="T7" fmla="*/ 256 h 388"/>
                <a:gd name="T8" fmla="*/ 113 w 487"/>
                <a:gd name="T9" fmla="*/ 254 h 388"/>
                <a:gd name="T10" fmla="*/ 181 w 487"/>
                <a:gd name="T11" fmla="*/ 275 h 388"/>
                <a:gd name="T12" fmla="*/ 257 w 487"/>
                <a:gd name="T13" fmla="*/ 294 h 388"/>
                <a:gd name="T14" fmla="*/ 319 w 487"/>
                <a:gd name="T15" fmla="*/ 301 h 388"/>
                <a:gd name="T16" fmla="*/ 377 w 487"/>
                <a:gd name="T17" fmla="*/ 294 h 388"/>
                <a:gd name="T18" fmla="*/ 416 w 487"/>
                <a:gd name="T19" fmla="*/ 277 h 388"/>
                <a:gd name="T20" fmla="*/ 444 w 487"/>
                <a:gd name="T21" fmla="*/ 251 h 388"/>
                <a:gd name="T22" fmla="*/ 476 w 487"/>
                <a:gd name="T23" fmla="*/ 210 h 388"/>
                <a:gd name="T24" fmla="*/ 486 w 487"/>
                <a:gd name="T25" fmla="*/ 181 h 388"/>
                <a:gd name="T26" fmla="*/ 486 w 487"/>
                <a:gd name="T27" fmla="*/ 150 h 388"/>
                <a:gd name="T28" fmla="*/ 471 w 487"/>
                <a:gd name="T29" fmla="*/ 104 h 388"/>
                <a:gd name="T30" fmla="*/ 449 w 487"/>
                <a:gd name="T31" fmla="*/ 91 h 388"/>
                <a:gd name="T32" fmla="*/ 388 w 487"/>
                <a:gd name="T33" fmla="*/ 108 h 388"/>
                <a:gd name="T34" fmla="*/ 308 w 487"/>
                <a:gd name="T35" fmla="*/ 138 h 388"/>
                <a:gd name="T36" fmla="*/ 271 w 487"/>
                <a:gd name="T37" fmla="*/ 155 h 388"/>
                <a:gd name="T38" fmla="*/ 238 w 487"/>
                <a:gd name="T39" fmla="*/ 161 h 388"/>
                <a:gd name="T40" fmla="*/ 219 w 487"/>
                <a:gd name="T41" fmla="*/ 153 h 388"/>
                <a:gd name="T42" fmla="*/ 209 w 487"/>
                <a:gd name="T43" fmla="*/ 130 h 388"/>
                <a:gd name="T44" fmla="*/ 220 w 487"/>
                <a:gd name="T45" fmla="*/ 97 h 388"/>
                <a:gd name="T46" fmla="*/ 251 w 487"/>
                <a:gd name="T47" fmla="*/ 53 h 388"/>
                <a:gd name="T48" fmla="*/ 278 w 487"/>
                <a:gd name="T49" fmla="*/ 37 h 388"/>
                <a:gd name="T50" fmla="*/ 308 w 487"/>
                <a:gd name="T51" fmla="*/ 33 h 388"/>
                <a:gd name="T52" fmla="*/ 341 w 487"/>
                <a:gd name="T53" fmla="*/ 41 h 388"/>
                <a:gd name="T54" fmla="*/ 389 w 487"/>
                <a:gd name="T55" fmla="*/ 71 h 388"/>
                <a:gd name="T56" fmla="*/ 404 w 487"/>
                <a:gd name="T57" fmla="*/ 68 h 388"/>
                <a:gd name="T58" fmla="*/ 422 w 487"/>
                <a:gd name="T59" fmla="*/ 51 h 388"/>
                <a:gd name="T60" fmla="*/ 425 w 487"/>
                <a:gd name="T61" fmla="*/ 25 h 388"/>
                <a:gd name="T62" fmla="*/ 422 w 487"/>
                <a:gd name="T63" fmla="*/ 14 h 388"/>
                <a:gd name="T64" fmla="*/ 412 w 487"/>
                <a:gd name="T65" fmla="*/ 10 h 388"/>
                <a:gd name="T66" fmla="*/ 385 w 487"/>
                <a:gd name="T67" fmla="*/ 2 h 388"/>
                <a:gd name="T68" fmla="*/ 328 w 487"/>
                <a:gd name="T69" fmla="*/ 2 h 388"/>
                <a:gd name="T70" fmla="*/ 280 w 487"/>
                <a:gd name="T71" fmla="*/ 10 h 388"/>
                <a:gd name="T72" fmla="*/ 232 w 487"/>
                <a:gd name="T73" fmla="*/ 36 h 388"/>
                <a:gd name="T74" fmla="*/ 193 w 487"/>
                <a:gd name="T75" fmla="*/ 77 h 388"/>
                <a:gd name="T76" fmla="*/ 171 w 487"/>
                <a:gd name="T77" fmla="*/ 117 h 388"/>
                <a:gd name="T78" fmla="*/ 171 w 487"/>
                <a:gd name="T79" fmla="*/ 149 h 388"/>
                <a:gd name="T80" fmla="*/ 185 w 487"/>
                <a:gd name="T81" fmla="*/ 179 h 388"/>
                <a:gd name="T82" fmla="*/ 215 w 487"/>
                <a:gd name="T83" fmla="*/ 192 h 388"/>
                <a:gd name="T84" fmla="*/ 273 w 487"/>
                <a:gd name="T85" fmla="*/ 192 h 388"/>
                <a:gd name="T86" fmla="*/ 324 w 487"/>
                <a:gd name="T87" fmla="*/ 180 h 388"/>
                <a:gd name="T88" fmla="*/ 374 w 487"/>
                <a:gd name="T89" fmla="*/ 149 h 388"/>
                <a:gd name="T90" fmla="*/ 410 w 487"/>
                <a:gd name="T91" fmla="*/ 134 h 388"/>
                <a:gd name="T92" fmla="*/ 430 w 487"/>
                <a:gd name="T93" fmla="*/ 136 h 388"/>
                <a:gd name="T94" fmla="*/ 446 w 487"/>
                <a:gd name="T95" fmla="*/ 150 h 388"/>
                <a:gd name="T96" fmla="*/ 452 w 487"/>
                <a:gd name="T97" fmla="*/ 175 h 388"/>
                <a:gd name="T98" fmla="*/ 439 w 487"/>
                <a:gd name="T99" fmla="*/ 210 h 388"/>
                <a:gd name="T100" fmla="*/ 415 w 487"/>
                <a:gd name="T101" fmla="*/ 244 h 388"/>
                <a:gd name="T102" fmla="*/ 393 w 487"/>
                <a:gd name="T103" fmla="*/ 255 h 388"/>
                <a:gd name="T104" fmla="*/ 330 w 487"/>
                <a:gd name="T105" fmla="*/ 255 h 388"/>
                <a:gd name="T106" fmla="*/ 252 w 487"/>
                <a:gd name="T107" fmla="*/ 243 h 388"/>
                <a:gd name="T108" fmla="*/ 191 w 487"/>
                <a:gd name="T109" fmla="*/ 226 h 388"/>
                <a:gd name="T110" fmla="*/ 141 w 487"/>
                <a:gd name="T111" fmla="*/ 220 h 388"/>
                <a:gd name="T112" fmla="*/ 94 w 487"/>
                <a:gd name="T113" fmla="*/ 230 h 388"/>
                <a:gd name="T114" fmla="*/ 42 w 487"/>
                <a:gd name="T115" fmla="*/ 259 h 388"/>
                <a:gd name="T116" fmla="*/ 21 w 487"/>
                <a:gd name="T117" fmla="*/ 286 h 388"/>
                <a:gd name="T118" fmla="*/ 2 w 487"/>
                <a:gd name="T119" fmla="*/ 330 h 388"/>
                <a:gd name="T120" fmla="*/ 4 w 487"/>
                <a:gd name="T121" fmla="*/ 360 h 388"/>
                <a:gd name="T122" fmla="*/ 34 w 487"/>
                <a:gd name="T123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7" h="388">
                  <a:moveTo>
                    <a:pt x="34" y="388"/>
                  </a:moveTo>
                  <a:lnTo>
                    <a:pt x="34" y="384"/>
                  </a:lnTo>
                  <a:lnTo>
                    <a:pt x="34" y="376"/>
                  </a:lnTo>
                  <a:lnTo>
                    <a:pt x="34" y="363"/>
                  </a:lnTo>
                  <a:lnTo>
                    <a:pt x="34" y="348"/>
                  </a:lnTo>
                  <a:lnTo>
                    <a:pt x="34" y="339"/>
                  </a:lnTo>
                  <a:lnTo>
                    <a:pt x="36" y="331"/>
                  </a:lnTo>
                  <a:lnTo>
                    <a:pt x="37" y="323"/>
                  </a:lnTo>
                  <a:lnTo>
                    <a:pt x="37" y="316"/>
                  </a:lnTo>
                  <a:lnTo>
                    <a:pt x="40" y="309"/>
                  </a:lnTo>
                  <a:lnTo>
                    <a:pt x="42" y="303"/>
                  </a:lnTo>
                  <a:lnTo>
                    <a:pt x="44" y="300"/>
                  </a:lnTo>
                  <a:lnTo>
                    <a:pt x="45" y="297"/>
                  </a:lnTo>
                  <a:lnTo>
                    <a:pt x="46" y="296"/>
                  </a:lnTo>
                  <a:lnTo>
                    <a:pt x="49" y="293"/>
                  </a:lnTo>
                  <a:lnTo>
                    <a:pt x="56" y="286"/>
                  </a:lnTo>
                  <a:lnTo>
                    <a:pt x="64" y="278"/>
                  </a:lnTo>
                  <a:lnTo>
                    <a:pt x="68" y="275"/>
                  </a:lnTo>
                  <a:lnTo>
                    <a:pt x="71" y="271"/>
                  </a:lnTo>
                  <a:lnTo>
                    <a:pt x="75" y="267"/>
                  </a:lnTo>
                  <a:lnTo>
                    <a:pt x="79" y="264"/>
                  </a:lnTo>
                  <a:lnTo>
                    <a:pt x="83" y="262"/>
                  </a:lnTo>
                  <a:lnTo>
                    <a:pt x="88" y="259"/>
                  </a:lnTo>
                  <a:lnTo>
                    <a:pt x="93" y="256"/>
                  </a:lnTo>
                  <a:lnTo>
                    <a:pt x="98" y="255"/>
                  </a:lnTo>
                  <a:lnTo>
                    <a:pt x="101" y="255"/>
                  </a:lnTo>
                  <a:lnTo>
                    <a:pt x="103" y="254"/>
                  </a:lnTo>
                  <a:lnTo>
                    <a:pt x="106" y="254"/>
                  </a:lnTo>
                  <a:lnTo>
                    <a:pt x="109" y="254"/>
                  </a:lnTo>
                  <a:lnTo>
                    <a:pt x="113" y="254"/>
                  </a:lnTo>
                  <a:lnTo>
                    <a:pt x="116" y="255"/>
                  </a:lnTo>
                  <a:lnTo>
                    <a:pt x="118" y="255"/>
                  </a:lnTo>
                  <a:lnTo>
                    <a:pt x="122" y="256"/>
                  </a:lnTo>
                  <a:lnTo>
                    <a:pt x="141" y="262"/>
                  </a:lnTo>
                  <a:lnTo>
                    <a:pt x="160" y="269"/>
                  </a:lnTo>
                  <a:lnTo>
                    <a:pt x="181" y="275"/>
                  </a:lnTo>
                  <a:lnTo>
                    <a:pt x="201" y="281"/>
                  </a:lnTo>
                  <a:lnTo>
                    <a:pt x="212" y="285"/>
                  </a:lnTo>
                  <a:lnTo>
                    <a:pt x="223" y="286"/>
                  </a:lnTo>
                  <a:lnTo>
                    <a:pt x="233" y="289"/>
                  </a:lnTo>
                  <a:lnTo>
                    <a:pt x="244" y="292"/>
                  </a:lnTo>
                  <a:lnTo>
                    <a:pt x="257" y="294"/>
                  </a:lnTo>
                  <a:lnTo>
                    <a:pt x="267" y="296"/>
                  </a:lnTo>
                  <a:lnTo>
                    <a:pt x="280" y="297"/>
                  </a:lnTo>
                  <a:lnTo>
                    <a:pt x="292" y="299"/>
                  </a:lnTo>
                  <a:lnTo>
                    <a:pt x="300" y="300"/>
                  </a:lnTo>
                  <a:lnTo>
                    <a:pt x="311" y="300"/>
                  </a:lnTo>
                  <a:lnTo>
                    <a:pt x="319" y="301"/>
                  </a:lnTo>
                  <a:lnTo>
                    <a:pt x="330" y="301"/>
                  </a:lnTo>
                  <a:lnTo>
                    <a:pt x="339" y="300"/>
                  </a:lnTo>
                  <a:lnTo>
                    <a:pt x="349" y="300"/>
                  </a:lnTo>
                  <a:lnTo>
                    <a:pt x="358" y="299"/>
                  </a:lnTo>
                  <a:lnTo>
                    <a:pt x="368" y="297"/>
                  </a:lnTo>
                  <a:lnTo>
                    <a:pt x="377" y="294"/>
                  </a:lnTo>
                  <a:lnTo>
                    <a:pt x="387" y="292"/>
                  </a:lnTo>
                  <a:lnTo>
                    <a:pt x="396" y="289"/>
                  </a:lnTo>
                  <a:lnTo>
                    <a:pt x="404" y="285"/>
                  </a:lnTo>
                  <a:lnTo>
                    <a:pt x="408" y="282"/>
                  </a:lnTo>
                  <a:lnTo>
                    <a:pt x="412" y="279"/>
                  </a:lnTo>
                  <a:lnTo>
                    <a:pt x="416" y="277"/>
                  </a:lnTo>
                  <a:lnTo>
                    <a:pt x="421" y="274"/>
                  </a:lnTo>
                  <a:lnTo>
                    <a:pt x="423" y="271"/>
                  </a:lnTo>
                  <a:lnTo>
                    <a:pt x="427" y="269"/>
                  </a:lnTo>
                  <a:lnTo>
                    <a:pt x="431" y="264"/>
                  </a:lnTo>
                  <a:lnTo>
                    <a:pt x="434" y="260"/>
                  </a:lnTo>
                  <a:lnTo>
                    <a:pt x="444" y="251"/>
                  </a:lnTo>
                  <a:lnTo>
                    <a:pt x="453" y="240"/>
                  </a:lnTo>
                  <a:lnTo>
                    <a:pt x="458" y="234"/>
                  </a:lnTo>
                  <a:lnTo>
                    <a:pt x="463" y="229"/>
                  </a:lnTo>
                  <a:lnTo>
                    <a:pt x="468" y="224"/>
                  </a:lnTo>
                  <a:lnTo>
                    <a:pt x="472" y="217"/>
                  </a:lnTo>
                  <a:lnTo>
                    <a:pt x="476" y="210"/>
                  </a:lnTo>
                  <a:lnTo>
                    <a:pt x="480" y="203"/>
                  </a:lnTo>
                  <a:lnTo>
                    <a:pt x="482" y="199"/>
                  </a:lnTo>
                  <a:lnTo>
                    <a:pt x="483" y="195"/>
                  </a:lnTo>
                  <a:lnTo>
                    <a:pt x="484" y="191"/>
                  </a:lnTo>
                  <a:lnTo>
                    <a:pt x="486" y="185"/>
                  </a:lnTo>
                  <a:lnTo>
                    <a:pt x="486" y="181"/>
                  </a:lnTo>
                  <a:lnTo>
                    <a:pt x="486" y="177"/>
                  </a:lnTo>
                  <a:lnTo>
                    <a:pt x="487" y="172"/>
                  </a:lnTo>
                  <a:lnTo>
                    <a:pt x="487" y="166"/>
                  </a:lnTo>
                  <a:lnTo>
                    <a:pt x="487" y="162"/>
                  </a:lnTo>
                  <a:lnTo>
                    <a:pt x="486" y="157"/>
                  </a:lnTo>
                  <a:lnTo>
                    <a:pt x="486" y="150"/>
                  </a:lnTo>
                  <a:lnTo>
                    <a:pt x="484" y="145"/>
                  </a:lnTo>
                  <a:lnTo>
                    <a:pt x="483" y="134"/>
                  </a:lnTo>
                  <a:lnTo>
                    <a:pt x="480" y="124"/>
                  </a:lnTo>
                  <a:lnTo>
                    <a:pt x="477" y="116"/>
                  </a:lnTo>
                  <a:lnTo>
                    <a:pt x="473" y="109"/>
                  </a:lnTo>
                  <a:lnTo>
                    <a:pt x="471" y="104"/>
                  </a:lnTo>
                  <a:lnTo>
                    <a:pt x="467" y="100"/>
                  </a:lnTo>
                  <a:lnTo>
                    <a:pt x="464" y="97"/>
                  </a:lnTo>
                  <a:lnTo>
                    <a:pt x="460" y="94"/>
                  </a:lnTo>
                  <a:lnTo>
                    <a:pt x="456" y="93"/>
                  </a:lnTo>
                  <a:lnTo>
                    <a:pt x="453" y="91"/>
                  </a:lnTo>
                  <a:lnTo>
                    <a:pt x="449" y="91"/>
                  </a:lnTo>
                  <a:lnTo>
                    <a:pt x="445" y="91"/>
                  </a:lnTo>
                  <a:lnTo>
                    <a:pt x="438" y="93"/>
                  </a:lnTo>
                  <a:lnTo>
                    <a:pt x="433" y="94"/>
                  </a:lnTo>
                  <a:lnTo>
                    <a:pt x="422" y="97"/>
                  </a:lnTo>
                  <a:lnTo>
                    <a:pt x="407" y="102"/>
                  </a:lnTo>
                  <a:lnTo>
                    <a:pt x="388" y="108"/>
                  </a:lnTo>
                  <a:lnTo>
                    <a:pt x="368" y="115"/>
                  </a:lnTo>
                  <a:lnTo>
                    <a:pt x="347" y="121"/>
                  </a:lnTo>
                  <a:lnTo>
                    <a:pt x="328" y="130"/>
                  </a:lnTo>
                  <a:lnTo>
                    <a:pt x="320" y="132"/>
                  </a:lnTo>
                  <a:lnTo>
                    <a:pt x="313" y="135"/>
                  </a:lnTo>
                  <a:lnTo>
                    <a:pt x="308" y="138"/>
                  </a:lnTo>
                  <a:lnTo>
                    <a:pt x="304" y="141"/>
                  </a:lnTo>
                  <a:lnTo>
                    <a:pt x="296" y="145"/>
                  </a:lnTo>
                  <a:lnTo>
                    <a:pt x="288" y="149"/>
                  </a:lnTo>
                  <a:lnTo>
                    <a:pt x="282" y="151"/>
                  </a:lnTo>
                  <a:lnTo>
                    <a:pt x="277" y="154"/>
                  </a:lnTo>
                  <a:lnTo>
                    <a:pt x="271" y="155"/>
                  </a:lnTo>
                  <a:lnTo>
                    <a:pt x="266" y="157"/>
                  </a:lnTo>
                  <a:lnTo>
                    <a:pt x="261" y="158"/>
                  </a:lnTo>
                  <a:lnTo>
                    <a:pt x="254" y="160"/>
                  </a:lnTo>
                  <a:lnTo>
                    <a:pt x="248" y="161"/>
                  </a:lnTo>
                  <a:lnTo>
                    <a:pt x="243" y="161"/>
                  </a:lnTo>
                  <a:lnTo>
                    <a:pt x="238" y="161"/>
                  </a:lnTo>
                  <a:lnTo>
                    <a:pt x="232" y="160"/>
                  </a:lnTo>
                  <a:lnTo>
                    <a:pt x="229" y="158"/>
                  </a:lnTo>
                  <a:lnTo>
                    <a:pt x="228" y="158"/>
                  </a:lnTo>
                  <a:lnTo>
                    <a:pt x="225" y="157"/>
                  </a:lnTo>
                  <a:lnTo>
                    <a:pt x="223" y="155"/>
                  </a:lnTo>
                  <a:lnTo>
                    <a:pt x="219" y="153"/>
                  </a:lnTo>
                  <a:lnTo>
                    <a:pt x="216" y="150"/>
                  </a:lnTo>
                  <a:lnTo>
                    <a:pt x="213" y="146"/>
                  </a:lnTo>
                  <a:lnTo>
                    <a:pt x="212" y="143"/>
                  </a:lnTo>
                  <a:lnTo>
                    <a:pt x="209" y="139"/>
                  </a:lnTo>
                  <a:lnTo>
                    <a:pt x="209" y="135"/>
                  </a:lnTo>
                  <a:lnTo>
                    <a:pt x="209" y="130"/>
                  </a:lnTo>
                  <a:lnTo>
                    <a:pt x="209" y="126"/>
                  </a:lnTo>
                  <a:lnTo>
                    <a:pt x="210" y="120"/>
                  </a:lnTo>
                  <a:lnTo>
                    <a:pt x="212" y="115"/>
                  </a:lnTo>
                  <a:lnTo>
                    <a:pt x="215" y="109"/>
                  </a:lnTo>
                  <a:lnTo>
                    <a:pt x="217" y="104"/>
                  </a:lnTo>
                  <a:lnTo>
                    <a:pt x="220" y="97"/>
                  </a:lnTo>
                  <a:lnTo>
                    <a:pt x="224" y="91"/>
                  </a:lnTo>
                  <a:lnTo>
                    <a:pt x="228" y="85"/>
                  </a:lnTo>
                  <a:lnTo>
                    <a:pt x="232" y="79"/>
                  </a:lnTo>
                  <a:lnTo>
                    <a:pt x="240" y="68"/>
                  </a:lnTo>
                  <a:lnTo>
                    <a:pt x="247" y="59"/>
                  </a:lnTo>
                  <a:lnTo>
                    <a:pt x="251" y="53"/>
                  </a:lnTo>
                  <a:lnTo>
                    <a:pt x="257" y="49"/>
                  </a:lnTo>
                  <a:lnTo>
                    <a:pt x="261" y="45"/>
                  </a:lnTo>
                  <a:lnTo>
                    <a:pt x="266" y="42"/>
                  </a:lnTo>
                  <a:lnTo>
                    <a:pt x="270" y="40"/>
                  </a:lnTo>
                  <a:lnTo>
                    <a:pt x="274" y="38"/>
                  </a:lnTo>
                  <a:lnTo>
                    <a:pt x="278" y="37"/>
                  </a:lnTo>
                  <a:lnTo>
                    <a:pt x="282" y="36"/>
                  </a:lnTo>
                  <a:lnTo>
                    <a:pt x="286" y="34"/>
                  </a:lnTo>
                  <a:lnTo>
                    <a:pt x="290" y="34"/>
                  </a:lnTo>
                  <a:lnTo>
                    <a:pt x="294" y="34"/>
                  </a:lnTo>
                  <a:lnTo>
                    <a:pt x="300" y="33"/>
                  </a:lnTo>
                  <a:lnTo>
                    <a:pt x="308" y="33"/>
                  </a:lnTo>
                  <a:lnTo>
                    <a:pt x="315" y="33"/>
                  </a:lnTo>
                  <a:lnTo>
                    <a:pt x="322" y="34"/>
                  </a:lnTo>
                  <a:lnTo>
                    <a:pt x="327" y="36"/>
                  </a:lnTo>
                  <a:lnTo>
                    <a:pt x="331" y="37"/>
                  </a:lnTo>
                  <a:lnTo>
                    <a:pt x="335" y="38"/>
                  </a:lnTo>
                  <a:lnTo>
                    <a:pt x="341" y="41"/>
                  </a:lnTo>
                  <a:lnTo>
                    <a:pt x="345" y="44"/>
                  </a:lnTo>
                  <a:lnTo>
                    <a:pt x="355" y="51"/>
                  </a:lnTo>
                  <a:lnTo>
                    <a:pt x="366" y="56"/>
                  </a:lnTo>
                  <a:lnTo>
                    <a:pt x="376" y="63"/>
                  </a:lnTo>
                  <a:lnTo>
                    <a:pt x="384" y="68"/>
                  </a:lnTo>
                  <a:lnTo>
                    <a:pt x="389" y="71"/>
                  </a:lnTo>
                  <a:lnTo>
                    <a:pt x="391" y="72"/>
                  </a:lnTo>
                  <a:lnTo>
                    <a:pt x="392" y="72"/>
                  </a:lnTo>
                  <a:lnTo>
                    <a:pt x="396" y="71"/>
                  </a:lnTo>
                  <a:lnTo>
                    <a:pt x="399" y="71"/>
                  </a:lnTo>
                  <a:lnTo>
                    <a:pt x="402" y="70"/>
                  </a:lnTo>
                  <a:lnTo>
                    <a:pt x="404" y="68"/>
                  </a:lnTo>
                  <a:lnTo>
                    <a:pt x="408" y="67"/>
                  </a:lnTo>
                  <a:lnTo>
                    <a:pt x="411" y="64"/>
                  </a:lnTo>
                  <a:lnTo>
                    <a:pt x="414" y="62"/>
                  </a:lnTo>
                  <a:lnTo>
                    <a:pt x="418" y="59"/>
                  </a:lnTo>
                  <a:lnTo>
                    <a:pt x="419" y="55"/>
                  </a:lnTo>
                  <a:lnTo>
                    <a:pt x="422" y="51"/>
                  </a:lnTo>
                  <a:lnTo>
                    <a:pt x="423" y="47"/>
                  </a:lnTo>
                  <a:lnTo>
                    <a:pt x="425" y="44"/>
                  </a:lnTo>
                  <a:lnTo>
                    <a:pt x="425" y="41"/>
                  </a:lnTo>
                  <a:lnTo>
                    <a:pt x="425" y="38"/>
                  </a:lnTo>
                  <a:lnTo>
                    <a:pt x="425" y="36"/>
                  </a:lnTo>
                  <a:lnTo>
                    <a:pt x="425" y="25"/>
                  </a:lnTo>
                  <a:lnTo>
                    <a:pt x="425" y="18"/>
                  </a:lnTo>
                  <a:lnTo>
                    <a:pt x="423" y="15"/>
                  </a:lnTo>
                  <a:lnTo>
                    <a:pt x="423" y="14"/>
                  </a:lnTo>
                  <a:lnTo>
                    <a:pt x="422" y="14"/>
                  </a:lnTo>
                  <a:lnTo>
                    <a:pt x="422" y="14"/>
                  </a:lnTo>
                  <a:lnTo>
                    <a:pt x="422" y="14"/>
                  </a:lnTo>
                  <a:lnTo>
                    <a:pt x="421" y="14"/>
                  </a:lnTo>
                  <a:lnTo>
                    <a:pt x="421" y="15"/>
                  </a:lnTo>
                  <a:lnTo>
                    <a:pt x="421" y="15"/>
                  </a:lnTo>
                  <a:lnTo>
                    <a:pt x="419" y="15"/>
                  </a:lnTo>
                  <a:lnTo>
                    <a:pt x="418" y="12"/>
                  </a:lnTo>
                  <a:lnTo>
                    <a:pt x="412" y="10"/>
                  </a:lnTo>
                  <a:lnTo>
                    <a:pt x="407" y="7"/>
                  </a:lnTo>
                  <a:lnTo>
                    <a:pt x="404" y="6"/>
                  </a:lnTo>
                  <a:lnTo>
                    <a:pt x="399" y="4"/>
                  </a:lnTo>
                  <a:lnTo>
                    <a:pt x="395" y="3"/>
                  </a:lnTo>
                  <a:lnTo>
                    <a:pt x="391" y="2"/>
                  </a:lnTo>
                  <a:lnTo>
                    <a:pt x="385" y="2"/>
                  </a:lnTo>
                  <a:lnTo>
                    <a:pt x="380" y="0"/>
                  </a:lnTo>
                  <a:lnTo>
                    <a:pt x="374" y="0"/>
                  </a:lnTo>
                  <a:lnTo>
                    <a:pt x="368" y="0"/>
                  </a:lnTo>
                  <a:lnTo>
                    <a:pt x="354" y="2"/>
                  </a:lnTo>
                  <a:lnTo>
                    <a:pt x="342" y="2"/>
                  </a:lnTo>
                  <a:lnTo>
                    <a:pt x="328" y="2"/>
                  </a:lnTo>
                  <a:lnTo>
                    <a:pt x="315" y="3"/>
                  </a:lnTo>
                  <a:lnTo>
                    <a:pt x="308" y="3"/>
                  </a:lnTo>
                  <a:lnTo>
                    <a:pt x="301" y="4"/>
                  </a:lnTo>
                  <a:lnTo>
                    <a:pt x="294" y="6"/>
                  </a:lnTo>
                  <a:lnTo>
                    <a:pt x="286" y="8"/>
                  </a:lnTo>
                  <a:lnTo>
                    <a:pt x="280" y="10"/>
                  </a:lnTo>
                  <a:lnTo>
                    <a:pt x="271" y="12"/>
                  </a:lnTo>
                  <a:lnTo>
                    <a:pt x="263" y="17"/>
                  </a:lnTo>
                  <a:lnTo>
                    <a:pt x="255" y="19"/>
                  </a:lnTo>
                  <a:lnTo>
                    <a:pt x="247" y="25"/>
                  </a:lnTo>
                  <a:lnTo>
                    <a:pt x="239" y="30"/>
                  </a:lnTo>
                  <a:lnTo>
                    <a:pt x="232" y="36"/>
                  </a:lnTo>
                  <a:lnTo>
                    <a:pt x="224" y="41"/>
                  </a:lnTo>
                  <a:lnTo>
                    <a:pt x="217" y="48"/>
                  </a:lnTo>
                  <a:lnTo>
                    <a:pt x="210" y="55"/>
                  </a:lnTo>
                  <a:lnTo>
                    <a:pt x="204" y="63"/>
                  </a:lnTo>
                  <a:lnTo>
                    <a:pt x="198" y="70"/>
                  </a:lnTo>
                  <a:lnTo>
                    <a:pt x="193" y="77"/>
                  </a:lnTo>
                  <a:lnTo>
                    <a:pt x="187" y="85"/>
                  </a:lnTo>
                  <a:lnTo>
                    <a:pt x="183" y="91"/>
                  </a:lnTo>
                  <a:lnTo>
                    <a:pt x="179" y="98"/>
                  </a:lnTo>
                  <a:lnTo>
                    <a:pt x="175" y="105"/>
                  </a:lnTo>
                  <a:lnTo>
                    <a:pt x="172" y="112"/>
                  </a:lnTo>
                  <a:lnTo>
                    <a:pt x="171" y="117"/>
                  </a:lnTo>
                  <a:lnTo>
                    <a:pt x="170" y="123"/>
                  </a:lnTo>
                  <a:lnTo>
                    <a:pt x="168" y="128"/>
                  </a:lnTo>
                  <a:lnTo>
                    <a:pt x="168" y="134"/>
                  </a:lnTo>
                  <a:lnTo>
                    <a:pt x="170" y="138"/>
                  </a:lnTo>
                  <a:lnTo>
                    <a:pt x="170" y="145"/>
                  </a:lnTo>
                  <a:lnTo>
                    <a:pt x="171" y="149"/>
                  </a:lnTo>
                  <a:lnTo>
                    <a:pt x="172" y="154"/>
                  </a:lnTo>
                  <a:lnTo>
                    <a:pt x="174" y="160"/>
                  </a:lnTo>
                  <a:lnTo>
                    <a:pt x="177" y="165"/>
                  </a:lnTo>
                  <a:lnTo>
                    <a:pt x="179" y="169"/>
                  </a:lnTo>
                  <a:lnTo>
                    <a:pt x="182" y="175"/>
                  </a:lnTo>
                  <a:lnTo>
                    <a:pt x="185" y="179"/>
                  </a:lnTo>
                  <a:lnTo>
                    <a:pt x="189" y="181"/>
                  </a:lnTo>
                  <a:lnTo>
                    <a:pt x="191" y="185"/>
                  </a:lnTo>
                  <a:lnTo>
                    <a:pt x="196" y="187"/>
                  </a:lnTo>
                  <a:lnTo>
                    <a:pt x="200" y="190"/>
                  </a:lnTo>
                  <a:lnTo>
                    <a:pt x="204" y="191"/>
                  </a:lnTo>
                  <a:lnTo>
                    <a:pt x="215" y="192"/>
                  </a:lnTo>
                  <a:lnTo>
                    <a:pt x="229" y="194"/>
                  </a:lnTo>
                  <a:lnTo>
                    <a:pt x="238" y="194"/>
                  </a:lnTo>
                  <a:lnTo>
                    <a:pt x="246" y="194"/>
                  </a:lnTo>
                  <a:lnTo>
                    <a:pt x="254" y="194"/>
                  </a:lnTo>
                  <a:lnTo>
                    <a:pt x="263" y="194"/>
                  </a:lnTo>
                  <a:lnTo>
                    <a:pt x="273" y="192"/>
                  </a:lnTo>
                  <a:lnTo>
                    <a:pt x="282" y="191"/>
                  </a:lnTo>
                  <a:lnTo>
                    <a:pt x="292" y="190"/>
                  </a:lnTo>
                  <a:lnTo>
                    <a:pt x="301" y="188"/>
                  </a:lnTo>
                  <a:lnTo>
                    <a:pt x="311" y="185"/>
                  </a:lnTo>
                  <a:lnTo>
                    <a:pt x="319" y="181"/>
                  </a:lnTo>
                  <a:lnTo>
                    <a:pt x="324" y="180"/>
                  </a:lnTo>
                  <a:lnTo>
                    <a:pt x="328" y="177"/>
                  </a:lnTo>
                  <a:lnTo>
                    <a:pt x="332" y="176"/>
                  </a:lnTo>
                  <a:lnTo>
                    <a:pt x="335" y="173"/>
                  </a:lnTo>
                  <a:lnTo>
                    <a:pt x="350" y="164"/>
                  </a:lnTo>
                  <a:lnTo>
                    <a:pt x="362" y="155"/>
                  </a:lnTo>
                  <a:lnTo>
                    <a:pt x="374" y="149"/>
                  </a:lnTo>
                  <a:lnTo>
                    <a:pt x="385" y="143"/>
                  </a:lnTo>
                  <a:lnTo>
                    <a:pt x="391" y="141"/>
                  </a:lnTo>
                  <a:lnTo>
                    <a:pt x="396" y="138"/>
                  </a:lnTo>
                  <a:lnTo>
                    <a:pt x="400" y="136"/>
                  </a:lnTo>
                  <a:lnTo>
                    <a:pt x="404" y="135"/>
                  </a:lnTo>
                  <a:lnTo>
                    <a:pt x="410" y="134"/>
                  </a:lnTo>
                  <a:lnTo>
                    <a:pt x="412" y="134"/>
                  </a:lnTo>
                  <a:lnTo>
                    <a:pt x="416" y="134"/>
                  </a:lnTo>
                  <a:lnTo>
                    <a:pt x="421" y="134"/>
                  </a:lnTo>
                  <a:lnTo>
                    <a:pt x="423" y="134"/>
                  </a:lnTo>
                  <a:lnTo>
                    <a:pt x="427" y="135"/>
                  </a:lnTo>
                  <a:lnTo>
                    <a:pt x="430" y="136"/>
                  </a:lnTo>
                  <a:lnTo>
                    <a:pt x="434" y="138"/>
                  </a:lnTo>
                  <a:lnTo>
                    <a:pt x="437" y="141"/>
                  </a:lnTo>
                  <a:lnTo>
                    <a:pt x="439" y="142"/>
                  </a:lnTo>
                  <a:lnTo>
                    <a:pt x="442" y="145"/>
                  </a:lnTo>
                  <a:lnTo>
                    <a:pt x="445" y="147"/>
                  </a:lnTo>
                  <a:lnTo>
                    <a:pt x="446" y="150"/>
                  </a:lnTo>
                  <a:lnTo>
                    <a:pt x="449" y="154"/>
                  </a:lnTo>
                  <a:lnTo>
                    <a:pt x="449" y="158"/>
                  </a:lnTo>
                  <a:lnTo>
                    <a:pt x="450" y="161"/>
                  </a:lnTo>
                  <a:lnTo>
                    <a:pt x="452" y="166"/>
                  </a:lnTo>
                  <a:lnTo>
                    <a:pt x="452" y="170"/>
                  </a:lnTo>
                  <a:lnTo>
                    <a:pt x="452" y="175"/>
                  </a:lnTo>
                  <a:lnTo>
                    <a:pt x="450" y="180"/>
                  </a:lnTo>
                  <a:lnTo>
                    <a:pt x="449" y="185"/>
                  </a:lnTo>
                  <a:lnTo>
                    <a:pt x="448" y="191"/>
                  </a:lnTo>
                  <a:lnTo>
                    <a:pt x="445" y="198"/>
                  </a:lnTo>
                  <a:lnTo>
                    <a:pt x="442" y="203"/>
                  </a:lnTo>
                  <a:lnTo>
                    <a:pt x="439" y="210"/>
                  </a:lnTo>
                  <a:lnTo>
                    <a:pt x="437" y="215"/>
                  </a:lnTo>
                  <a:lnTo>
                    <a:pt x="433" y="222"/>
                  </a:lnTo>
                  <a:lnTo>
                    <a:pt x="429" y="228"/>
                  </a:lnTo>
                  <a:lnTo>
                    <a:pt x="425" y="233"/>
                  </a:lnTo>
                  <a:lnTo>
                    <a:pt x="421" y="239"/>
                  </a:lnTo>
                  <a:lnTo>
                    <a:pt x="415" y="244"/>
                  </a:lnTo>
                  <a:lnTo>
                    <a:pt x="410" y="248"/>
                  </a:lnTo>
                  <a:lnTo>
                    <a:pt x="407" y="249"/>
                  </a:lnTo>
                  <a:lnTo>
                    <a:pt x="404" y="251"/>
                  </a:lnTo>
                  <a:lnTo>
                    <a:pt x="400" y="252"/>
                  </a:lnTo>
                  <a:lnTo>
                    <a:pt x="397" y="254"/>
                  </a:lnTo>
                  <a:lnTo>
                    <a:pt x="393" y="255"/>
                  </a:lnTo>
                  <a:lnTo>
                    <a:pt x="391" y="256"/>
                  </a:lnTo>
                  <a:lnTo>
                    <a:pt x="387" y="256"/>
                  </a:lnTo>
                  <a:lnTo>
                    <a:pt x="384" y="256"/>
                  </a:lnTo>
                  <a:lnTo>
                    <a:pt x="368" y="256"/>
                  </a:lnTo>
                  <a:lnTo>
                    <a:pt x="350" y="256"/>
                  </a:lnTo>
                  <a:lnTo>
                    <a:pt x="330" y="255"/>
                  </a:lnTo>
                  <a:lnTo>
                    <a:pt x="308" y="252"/>
                  </a:lnTo>
                  <a:lnTo>
                    <a:pt x="297" y="251"/>
                  </a:lnTo>
                  <a:lnTo>
                    <a:pt x="286" y="249"/>
                  </a:lnTo>
                  <a:lnTo>
                    <a:pt x="275" y="248"/>
                  </a:lnTo>
                  <a:lnTo>
                    <a:pt x="265" y="245"/>
                  </a:lnTo>
                  <a:lnTo>
                    <a:pt x="252" y="243"/>
                  </a:lnTo>
                  <a:lnTo>
                    <a:pt x="242" y="240"/>
                  </a:lnTo>
                  <a:lnTo>
                    <a:pt x="231" y="237"/>
                  </a:lnTo>
                  <a:lnTo>
                    <a:pt x="221" y="234"/>
                  </a:lnTo>
                  <a:lnTo>
                    <a:pt x="210" y="232"/>
                  </a:lnTo>
                  <a:lnTo>
                    <a:pt x="201" y="229"/>
                  </a:lnTo>
                  <a:lnTo>
                    <a:pt x="191" y="226"/>
                  </a:lnTo>
                  <a:lnTo>
                    <a:pt x="183" y="224"/>
                  </a:lnTo>
                  <a:lnTo>
                    <a:pt x="174" y="222"/>
                  </a:lnTo>
                  <a:lnTo>
                    <a:pt x="166" y="221"/>
                  </a:lnTo>
                  <a:lnTo>
                    <a:pt x="158" y="220"/>
                  </a:lnTo>
                  <a:lnTo>
                    <a:pt x="149" y="220"/>
                  </a:lnTo>
                  <a:lnTo>
                    <a:pt x="141" y="220"/>
                  </a:lnTo>
                  <a:lnTo>
                    <a:pt x="133" y="221"/>
                  </a:lnTo>
                  <a:lnTo>
                    <a:pt x="126" y="221"/>
                  </a:lnTo>
                  <a:lnTo>
                    <a:pt x="118" y="222"/>
                  </a:lnTo>
                  <a:lnTo>
                    <a:pt x="110" y="225"/>
                  </a:lnTo>
                  <a:lnTo>
                    <a:pt x="102" y="228"/>
                  </a:lnTo>
                  <a:lnTo>
                    <a:pt x="94" y="230"/>
                  </a:lnTo>
                  <a:lnTo>
                    <a:pt x="86" y="234"/>
                  </a:lnTo>
                  <a:lnTo>
                    <a:pt x="69" y="241"/>
                  </a:lnTo>
                  <a:lnTo>
                    <a:pt x="57" y="249"/>
                  </a:lnTo>
                  <a:lnTo>
                    <a:pt x="52" y="252"/>
                  </a:lnTo>
                  <a:lnTo>
                    <a:pt x="46" y="255"/>
                  </a:lnTo>
                  <a:lnTo>
                    <a:pt x="42" y="259"/>
                  </a:lnTo>
                  <a:lnTo>
                    <a:pt x="38" y="262"/>
                  </a:lnTo>
                  <a:lnTo>
                    <a:pt x="34" y="266"/>
                  </a:lnTo>
                  <a:lnTo>
                    <a:pt x="30" y="270"/>
                  </a:lnTo>
                  <a:lnTo>
                    <a:pt x="27" y="275"/>
                  </a:lnTo>
                  <a:lnTo>
                    <a:pt x="23" y="281"/>
                  </a:lnTo>
                  <a:lnTo>
                    <a:pt x="21" y="286"/>
                  </a:lnTo>
                  <a:lnTo>
                    <a:pt x="17" y="292"/>
                  </a:lnTo>
                  <a:lnTo>
                    <a:pt x="14" y="299"/>
                  </a:lnTo>
                  <a:lnTo>
                    <a:pt x="10" y="307"/>
                  </a:lnTo>
                  <a:lnTo>
                    <a:pt x="6" y="315"/>
                  </a:lnTo>
                  <a:lnTo>
                    <a:pt x="3" y="322"/>
                  </a:lnTo>
                  <a:lnTo>
                    <a:pt x="2" y="330"/>
                  </a:lnTo>
                  <a:lnTo>
                    <a:pt x="2" y="335"/>
                  </a:lnTo>
                  <a:lnTo>
                    <a:pt x="0" y="342"/>
                  </a:lnTo>
                  <a:lnTo>
                    <a:pt x="2" y="346"/>
                  </a:lnTo>
                  <a:lnTo>
                    <a:pt x="2" y="352"/>
                  </a:lnTo>
                  <a:lnTo>
                    <a:pt x="3" y="356"/>
                  </a:lnTo>
                  <a:lnTo>
                    <a:pt x="4" y="360"/>
                  </a:lnTo>
                  <a:lnTo>
                    <a:pt x="6" y="363"/>
                  </a:lnTo>
                  <a:lnTo>
                    <a:pt x="7" y="367"/>
                  </a:lnTo>
                  <a:lnTo>
                    <a:pt x="9" y="368"/>
                  </a:lnTo>
                  <a:lnTo>
                    <a:pt x="11" y="372"/>
                  </a:lnTo>
                  <a:lnTo>
                    <a:pt x="13" y="372"/>
                  </a:lnTo>
                  <a:lnTo>
                    <a:pt x="34" y="388"/>
                  </a:lnTo>
                  <a:lnTo>
                    <a:pt x="34" y="3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1461" y="5492836"/>
              <a:ext cx="186895" cy="433255"/>
            </a:xfrm>
            <a:custGeom>
              <a:avLst/>
              <a:gdLst>
                <a:gd name="T0" fmla="*/ 89 w 198"/>
                <a:gd name="T1" fmla="*/ 1 h 459"/>
                <a:gd name="T2" fmla="*/ 72 w 198"/>
                <a:gd name="T3" fmla="*/ 7 h 459"/>
                <a:gd name="T4" fmla="*/ 61 w 198"/>
                <a:gd name="T5" fmla="*/ 16 h 459"/>
                <a:gd name="T6" fmla="*/ 53 w 198"/>
                <a:gd name="T7" fmla="*/ 63 h 459"/>
                <a:gd name="T8" fmla="*/ 45 w 198"/>
                <a:gd name="T9" fmla="*/ 133 h 459"/>
                <a:gd name="T10" fmla="*/ 45 w 198"/>
                <a:gd name="T11" fmla="*/ 165 h 459"/>
                <a:gd name="T12" fmla="*/ 42 w 198"/>
                <a:gd name="T13" fmla="*/ 233 h 459"/>
                <a:gd name="T14" fmla="*/ 43 w 198"/>
                <a:gd name="T15" fmla="*/ 263 h 459"/>
                <a:gd name="T16" fmla="*/ 58 w 198"/>
                <a:gd name="T17" fmla="*/ 270 h 459"/>
                <a:gd name="T18" fmla="*/ 65 w 198"/>
                <a:gd name="T19" fmla="*/ 267 h 459"/>
                <a:gd name="T20" fmla="*/ 72 w 198"/>
                <a:gd name="T21" fmla="*/ 249 h 459"/>
                <a:gd name="T22" fmla="*/ 79 w 198"/>
                <a:gd name="T23" fmla="*/ 237 h 459"/>
                <a:gd name="T24" fmla="*/ 88 w 198"/>
                <a:gd name="T25" fmla="*/ 233 h 459"/>
                <a:gd name="T26" fmla="*/ 103 w 198"/>
                <a:gd name="T27" fmla="*/ 226 h 459"/>
                <a:gd name="T28" fmla="*/ 111 w 198"/>
                <a:gd name="T29" fmla="*/ 225 h 459"/>
                <a:gd name="T30" fmla="*/ 122 w 198"/>
                <a:gd name="T31" fmla="*/ 230 h 459"/>
                <a:gd name="T32" fmla="*/ 133 w 198"/>
                <a:gd name="T33" fmla="*/ 238 h 459"/>
                <a:gd name="T34" fmla="*/ 138 w 198"/>
                <a:gd name="T35" fmla="*/ 248 h 459"/>
                <a:gd name="T36" fmla="*/ 134 w 198"/>
                <a:gd name="T37" fmla="*/ 260 h 459"/>
                <a:gd name="T38" fmla="*/ 100 w 198"/>
                <a:gd name="T39" fmla="*/ 308 h 459"/>
                <a:gd name="T40" fmla="*/ 58 w 198"/>
                <a:gd name="T41" fmla="*/ 366 h 459"/>
                <a:gd name="T42" fmla="*/ 1 w 198"/>
                <a:gd name="T43" fmla="*/ 451 h 459"/>
                <a:gd name="T44" fmla="*/ 7 w 198"/>
                <a:gd name="T45" fmla="*/ 459 h 459"/>
                <a:gd name="T46" fmla="*/ 16 w 198"/>
                <a:gd name="T47" fmla="*/ 456 h 459"/>
                <a:gd name="T48" fmla="*/ 47 w 198"/>
                <a:gd name="T49" fmla="*/ 424 h 459"/>
                <a:gd name="T50" fmla="*/ 110 w 198"/>
                <a:gd name="T51" fmla="*/ 350 h 459"/>
                <a:gd name="T52" fmla="*/ 133 w 198"/>
                <a:gd name="T53" fmla="*/ 323 h 459"/>
                <a:gd name="T54" fmla="*/ 171 w 198"/>
                <a:gd name="T55" fmla="*/ 281 h 459"/>
                <a:gd name="T56" fmla="*/ 188 w 198"/>
                <a:gd name="T57" fmla="*/ 253 h 459"/>
                <a:gd name="T58" fmla="*/ 191 w 198"/>
                <a:gd name="T59" fmla="*/ 245 h 459"/>
                <a:gd name="T60" fmla="*/ 192 w 198"/>
                <a:gd name="T61" fmla="*/ 227 h 459"/>
                <a:gd name="T62" fmla="*/ 198 w 198"/>
                <a:gd name="T63" fmla="*/ 196 h 459"/>
                <a:gd name="T64" fmla="*/ 197 w 198"/>
                <a:gd name="T65" fmla="*/ 184 h 459"/>
                <a:gd name="T66" fmla="*/ 192 w 198"/>
                <a:gd name="T67" fmla="*/ 178 h 459"/>
                <a:gd name="T68" fmla="*/ 173 w 198"/>
                <a:gd name="T69" fmla="*/ 174 h 459"/>
                <a:gd name="T70" fmla="*/ 153 w 198"/>
                <a:gd name="T71" fmla="*/ 177 h 459"/>
                <a:gd name="T72" fmla="*/ 142 w 198"/>
                <a:gd name="T73" fmla="*/ 182 h 459"/>
                <a:gd name="T74" fmla="*/ 130 w 198"/>
                <a:gd name="T75" fmla="*/ 193 h 459"/>
                <a:gd name="T76" fmla="*/ 108 w 198"/>
                <a:gd name="T77" fmla="*/ 204 h 459"/>
                <a:gd name="T78" fmla="*/ 99 w 198"/>
                <a:gd name="T79" fmla="*/ 206 h 459"/>
                <a:gd name="T80" fmla="*/ 96 w 198"/>
                <a:gd name="T81" fmla="*/ 203 h 459"/>
                <a:gd name="T82" fmla="*/ 95 w 198"/>
                <a:gd name="T83" fmla="*/ 189 h 459"/>
                <a:gd name="T84" fmla="*/ 100 w 198"/>
                <a:gd name="T85" fmla="*/ 154 h 459"/>
                <a:gd name="T86" fmla="*/ 106 w 198"/>
                <a:gd name="T87" fmla="*/ 103 h 459"/>
                <a:gd name="T88" fmla="*/ 112 w 198"/>
                <a:gd name="T89" fmla="*/ 72 h 459"/>
                <a:gd name="T90" fmla="*/ 112 w 198"/>
                <a:gd name="T91" fmla="*/ 38 h 459"/>
                <a:gd name="T92" fmla="*/ 114 w 198"/>
                <a:gd name="T93" fmla="*/ 22 h 459"/>
                <a:gd name="T94" fmla="*/ 112 w 198"/>
                <a:gd name="T95" fmla="*/ 11 h 459"/>
                <a:gd name="T96" fmla="*/ 108 w 198"/>
                <a:gd name="T97" fmla="*/ 4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8" h="459">
                  <a:moveTo>
                    <a:pt x="102" y="0"/>
                  </a:moveTo>
                  <a:lnTo>
                    <a:pt x="100" y="0"/>
                  </a:lnTo>
                  <a:lnTo>
                    <a:pt x="96" y="0"/>
                  </a:lnTo>
                  <a:lnTo>
                    <a:pt x="89" y="1"/>
                  </a:lnTo>
                  <a:lnTo>
                    <a:pt x="83" y="3"/>
                  </a:lnTo>
                  <a:lnTo>
                    <a:pt x="79" y="4"/>
                  </a:lnTo>
                  <a:lnTo>
                    <a:pt x="76" y="5"/>
                  </a:lnTo>
                  <a:lnTo>
                    <a:pt x="72" y="7"/>
                  </a:lnTo>
                  <a:lnTo>
                    <a:pt x="69" y="8"/>
                  </a:lnTo>
                  <a:lnTo>
                    <a:pt x="65" y="11"/>
                  </a:lnTo>
                  <a:lnTo>
                    <a:pt x="64" y="14"/>
                  </a:lnTo>
                  <a:lnTo>
                    <a:pt x="61" y="16"/>
                  </a:lnTo>
                  <a:lnTo>
                    <a:pt x="60" y="19"/>
                  </a:lnTo>
                  <a:lnTo>
                    <a:pt x="58" y="29"/>
                  </a:lnTo>
                  <a:lnTo>
                    <a:pt x="56" y="44"/>
                  </a:lnTo>
                  <a:lnTo>
                    <a:pt x="53" y="63"/>
                  </a:lnTo>
                  <a:lnTo>
                    <a:pt x="50" y="83"/>
                  </a:lnTo>
                  <a:lnTo>
                    <a:pt x="47" y="105"/>
                  </a:lnTo>
                  <a:lnTo>
                    <a:pt x="45" y="124"/>
                  </a:lnTo>
                  <a:lnTo>
                    <a:pt x="45" y="133"/>
                  </a:lnTo>
                  <a:lnTo>
                    <a:pt x="45" y="142"/>
                  </a:lnTo>
                  <a:lnTo>
                    <a:pt x="43" y="147"/>
                  </a:lnTo>
                  <a:lnTo>
                    <a:pt x="45" y="152"/>
                  </a:lnTo>
                  <a:lnTo>
                    <a:pt x="45" y="165"/>
                  </a:lnTo>
                  <a:lnTo>
                    <a:pt x="45" y="180"/>
                  </a:lnTo>
                  <a:lnTo>
                    <a:pt x="43" y="197"/>
                  </a:lnTo>
                  <a:lnTo>
                    <a:pt x="43" y="215"/>
                  </a:lnTo>
                  <a:lnTo>
                    <a:pt x="42" y="233"/>
                  </a:lnTo>
                  <a:lnTo>
                    <a:pt x="41" y="246"/>
                  </a:lnTo>
                  <a:lnTo>
                    <a:pt x="39" y="256"/>
                  </a:lnTo>
                  <a:lnTo>
                    <a:pt x="39" y="260"/>
                  </a:lnTo>
                  <a:lnTo>
                    <a:pt x="43" y="263"/>
                  </a:lnTo>
                  <a:lnTo>
                    <a:pt x="51" y="267"/>
                  </a:lnTo>
                  <a:lnTo>
                    <a:pt x="53" y="268"/>
                  </a:lnTo>
                  <a:lnTo>
                    <a:pt x="56" y="268"/>
                  </a:lnTo>
                  <a:lnTo>
                    <a:pt x="58" y="270"/>
                  </a:lnTo>
                  <a:lnTo>
                    <a:pt x="60" y="270"/>
                  </a:lnTo>
                  <a:lnTo>
                    <a:pt x="62" y="268"/>
                  </a:lnTo>
                  <a:lnTo>
                    <a:pt x="64" y="268"/>
                  </a:lnTo>
                  <a:lnTo>
                    <a:pt x="65" y="267"/>
                  </a:lnTo>
                  <a:lnTo>
                    <a:pt x="68" y="264"/>
                  </a:lnTo>
                  <a:lnTo>
                    <a:pt x="69" y="259"/>
                  </a:lnTo>
                  <a:lnTo>
                    <a:pt x="70" y="255"/>
                  </a:lnTo>
                  <a:lnTo>
                    <a:pt x="72" y="249"/>
                  </a:lnTo>
                  <a:lnTo>
                    <a:pt x="73" y="245"/>
                  </a:lnTo>
                  <a:lnTo>
                    <a:pt x="75" y="241"/>
                  </a:lnTo>
                  <a:lnTo>
                    <a:pt x="77" y="237"/>
                  </a:lnTo>
                  <a:lnTo>
                    <a:pt x="79" y="237"/>
                  </a:lnTo>
                  <a:lnTo>
                    <a:pt x="80" y="236"/>
                  </a:lnTo>
                  <a:lnTo>
                    <a:pt x="81" y="234"/>
                  </a:lnTo>
                  <a:lnTo>
                    <a:pt x="83" y="234"/>
                  </a:lnTo>
                  <a:lnTo>
                    <a:pt x="88" y="233"/>
                  </a:lnTo>
                  <a:lnTo>
                    <a:pt x="92" y="230"/>
                  </a:lnTo>
                  <a:lnTo>
                    <a:pt x="96" y="229"/>
                  </a:lnTo>
                  <a:lnTo>
                    <a:pt x="100" y="226"/>
                  </a:lnTo>
                  <a:lnTo>
                    <a:pt x="103" y="226"/>
                  </a:lnTo>
                  <a:lnTo>
                    <a:pt x="104" y="225"/>
                  </a:lnTo>
                  <a:lnTo>
                    <a:pt x="107" y="225"/>
                  </a:lnTo>
                  <a:lnTo>
                    <a:pt x="110" y="225"/>
                  </a:lnTo>
                  <a:lnTo>
                    <a:pt x="111" y="225"/>
                  </a:lnTo>
                  <a:lnTo>
                    <a:pt x="114" y="225"/>
                  </a:lnTo>
                  <a:lnTo>
                    <a:pt x="115" y="226"/>
                  </a:lnTo>
                  <a:lnTo>
                    <a:pt x="118" y="227"/>
                  </a:lnTo>
                  <a:lnTo>
                    <a:pt x="122" y="230"/>
                  </a:lnTo>
                  <a:lnTo>
                    <a:pt x="127" y="233"/>
                  </a:lnTo>
                  <a:lnTo>
                    <a:pt x="129" y="236"/>
                  </a:lnTo>
                  <a:lnTo>
                    <a:pt x="131" y="237"/>
                  </a:lnTo>
                  <a:lnTo>
                    <a:pt x="133" y="238"/>
                  </a:lnTo>
                  <a:lnTo>
                    <a:pt x="136" y="241"/>
                  </a:lnTo>
                  <a:lnTo>
                    <a:pt x="136" y="242"/>
                  </a:lnTo>
                  <a:lnTo>
                    <a:pt x="137" y="245"/>
                  </a:lnTo>
                  <a:lnTo>
                    <a:pt x="138" y="248"/>
                  </a:lnTo>
                  <a:lnTo>
                    <a:pt x="138" y="251"/>
                  </a:lnTo>
                  <a:lnTo>
                    <a:pt x="137" y="253"/>
                  </a:lnTo>
                  <a:lnTo>
                    <a:pt x="136" y="257"/>
                  </a:lnTo>
                  <a:lnTo>
                    <a:pt x="134" y="260"/>
                  </a:lnTo>
                  <a:lnTo>
                    <a:pt x="131" y="264"/>
                  </a:lnTo>
                  <a:lnTo>
                    <a:pt x="123" y="275"/>
                  </a:lnTo>
                  <a:lnTo>
                    <a:pt x="112" y="290"/>
                  </a:lnTo>
                  <a:lnTo>
                    <a:pt x="100" y="308"/>
                  </a:lnTo>
                  <a:lnTo>
                    <a:pt x="88" y="325"/>
                  </a:lnTo>
                  <a:lnTo>
                    <a:pt x="76" y="342"/>
                  </a:lnTo>
                  <a:lnTo>
                    <a:pt x="65" y="355"/>
                  </a:lnTo>
                  <a:lnTo>
                    <a:pt x="58" y="366"/>
                  </a:lnTo>
                  <a:lnTo>
                    <a:pt x="56" y="369"/>
                  </a:lnTo>
                  <a:lnTo>
                    <a:pt x="0" y="448"/>
                  </a:lnTo>
                  <a:lnTo>
                    <a:pt x="0" y="449"/>
                  </a:lnTo>
                  <a:lnTo>
                    <a:pt x="1" y="451"/>
                  </a:lnTo>
                  <a:lnTo>
                    <a:pt x="3" y="453"/>
                  </a:lnTo>
                  <a:lnTo>
                    <a:pt x="4" y="456"/>
                  </a:lnTo>
                  <a:lnTo>
                    <a:pt x="5" y="458"/>
                  </a:lnTo>
                  <a:lnTo>
                    <a:pt x="7" y="459"/>
                  </a:lnTo>
                  <a:lnTo>
                    <a:pt x="9" y="459"/>
                  </a:lnTo>
                  <a:lnTo>
                    <a:pt x="11" y="459"/>
                  </a:lnTo>
                  <a:lnTo>
                    <a:pt x="14" y="458"/>
                  </a:lnTo>
                  <a:lnTo>
                    <a:pt x="16" y="456"/>
                  </a:lnTo>
                  <a:lnTo>
                    <a:pt x="20" y="453"/>
                  </a:lnTo>
                  <a:lnTo>
                    <a:pt x="23" y="451"/>
                  </a:lnTo>
                  <a:lnTo>
                    <a:pt x="34" y="440"/>
                  </a:lnTo>
                  <a:lnTo>
                    <a:pt x="47" y="424"/>
                  </a:lnTo>
                  <a:lnTo>
                    <a:pt x="64" y="404"/>
                  </a:lnTo>
                  <a:lnTo>
                    <a:pt x="81" y="385"/>
                  </a:lnTo>
                  <a:lnTo>
                    <a:pt x="96" y="366"/>
                  </a:lnTo>
                  <a:lnTo>
                    <a:pt x="110" y="350"/>
                  </a:lnTo>
                  <a:lnTo>
                    <a:pt x="119" y="339"/>
                  </a:lnTo>
                  <a:lnTo>
                    <a:pt x="122" y="335"/>
                  </a:lnTo>
                  <a:lnTo>
                    <a:pt x="125" y="331"/>
                  </a:lnTo>
                  <a:lnTo>
                    <a:pt x="133" y="323"/>
                  </a:lnTo>
                  <a:lnTo>
                    <a:pt x="145" y="310"/>
                  </a:lnTo>
                  <a:lnTo>
                    <a:pt x="157" y="296"/>
                  </a:lnTo>
                  <a:lnTo>
                    <a:pt x="164" y="289"/>
                  </a:lnTo>
                  <a:lnTo>
                    <a:pt x="171" y="281"/>
                  </a:lnTo>
                  <a:lnTo>
                    <a:pt x="176" y="274"/>
                  </a:lnTo>
                  <a:lnTo>
                    <a:pt x="182" y="266"/>
                  </a:lnTo>
                  <a:lnTo>
                    <a:pt x="186" y="259"/>
                  </a:lnTo>
                  <a:lnTo>
                    <a:pt x="188" y="253"/>
                  </a:lnTo>
                  <a:lnTo>
                    <a:pt x="190" y="251"/>
                  </a:lnTo>
                  <a:lnTo>
                    <a:pt x="191" y="249"/>
                  </a:lnTo>
                  <a:lnTo>
                    <a:pt x="191" y="246"/>
                  </a:lnTo>
                  <a:lnTo>
                    <a:pt x="191" y="245"/>
                  </a:lnTo>
                  <a:lnTo>
                    <a:pt x="191" y="241"/>
                  </a:lnTo>
                  <a:lnTo>
                    <a:pt x="191" y="237"/>
                  </a:lnTo>
                  <a:lnTo>
                    <a:pt x="192" y="233"/>
                  </a:lnTo>
                  <a:lnTo>
                    <a:pt x="192" y="227"/>
                  </a:lnTo>
                  <a:lnTo>
                    <a:pt x="195" y="217"/>
                  </a:lnTo>
                  <a:lnTo>
                    <a:pt x="197" y="206"/>
                  </a:lnTo>
                  <a:lnTo>
                    <a:pt x="198" y="200"/>
                  </a:lnTo>
                  <a:lnTo>
                    <a:pt x="198" y="196"/>
                  </a:lnTo>
                  <a:lnTo>
                    <a:pt x="198" y="191"/>
                  </a:lnTo>
                  <a:lnTo>
                    <a:pt x="198" y="187"/>
                  </a:lnTo>
                  <a:lnTo>
                    <a:pt x="198" y="185"/>
                  </a:lnTo>
                  <a:lnTo>
                    <a:pt x="197" y="184"/>
                  </a:lnTo>
                  <a:lnTo>
                    <a:pt x="195" y="182"/>
                  </a:lnTo>
                  <a:lnTo>
                    <a:pt x="195" y="180"/>
                  </a:lnTo>
                  <a:lnTo>
                    <a:pt x="194" y="180"/>
                  </a:lnTo>
                  <a:lnTo>
                    <a:pt x="192" y="178"/>
                  </a:lnTo>
                  <a:lnTo>
                    <a:pt x="191" y="177"/>
                  </a:lnTo>
                  <a:lnTo>
                    <a:pt x="188" y="177"/>
                  </a:lnTo>
                  <a:lnTo>
                    <a:pt x="182" y="176"/>
                  </a:lnTo>
                  <a:lnTo>
                    <a:pt x="173" y="174"/>
                  </a:lnTo>
                  <a:lnTo>
                    <a:pt x="167" y="174"/>
                  </a:lnTo>
                  <a:lnTo>
                    <a:pt x="159" y="176"/>
                  </a:lnTo>
                  <a:lnTo>
                    <a:pt x="156" y="176"/>
                  </a:lnTo>
                  <a:lnTo>
                    <a:pt x="153" y="177"/>
                  </a:lnTo>
                  <a:lnTo>
                    <a:pt x="150" y="178"/>
                  </a:lnTo>
                  <a:lnTo>
                    <a:pt x="148" y="178"/>
                  </a:lnTo>
                  <a:lnTo>
                    <a:pt x="145" y="180"/>
                  </a:lnTo>
                  <a:lnTo>
                    <a:pt x="142" y="182"/>
                  </a:lnTo>
                  <a:lnTo>
                    <a:pt x="140" y="184"/>
                  </a:lnTo>
                  <a:lnTo>
                    <a:pt x="138" y="185"/>
                  </a:lnTo>
                  <a:lnTo>
                    <a:pt x="134" y="189"/>
                  </a:lnTo>
                  <a:lnTo>
                    <a:pt x="130" y="193"/>
                  </a:lnTo>
                  <a:lnTo>
                    <a:pt x="125" y="197"/>
                  </a:lnTo>
                  <a:lnTo>
                    <a:pt x="119" y="200"/>
                  </a:lnTo>
                  <a:lnTo>
                    <a:pt x="114" y="203"/>
                  </a:lnTo>
                  <a:lnTo>
                    <a:pt x="108" y="204"/>
                  </a:lnTo>
                  <a:lnTo>
                    <a:pt x="107" y="206"/>
                  </a:lnTo>
                  <a:lnTo>
                    <a:pt x="104" y="206"/>
                  </a:lnTo>
                  <a:lnTo>
                    <a:pt x="102" y="206"/>
                  </a:lnTo>
                  <a:lnTo>
                    <a:pt x="99" y="206"/>
                  </a:lnTo>
                  <a:lnTo>
                    <a:pt x="99" y="204"/>
                  </a:lnTo>
                  <a:lnTo>
                    <a:pt x="98" y="204"/>
                  </a:lnTo>
                  <a:lnTo>
                    <a:pt x="96" y="204"/>
                  </a:lnTo>
                  <a:lnTo>
                    <a:pt x="96" y="203"/>
                  </a:lnTo>
                  <a:lnTo>
                    <a:pt x="95" y="200"/>
                  </a:lnTo>
                  <a:lnTo>
                    <a:pt x="95" y="197"/>
                  </a:lnTo>
                  <a:lnTo>
                    <a:pt x="95" y="193"/>
                  </a:lnTo>
                  <a:lnTo>
                    <a:pt x="95" y="189"/>
                  </a:lnTo>
                  <a:lnTo>
                    <a:pt x="96" y="184"/>
                  </a:lnTo>
                  <a:lnTo>
                    <a:pt x="96" y="178"/>
                  </a:lnTo>
                  <a:lnTo>
                    <a:pt x="99" y="167"/>
                  </a:lnTo>
                  <a:lnTo>
                    <a:pt x="100" y="154"/>
                  </a:lnTo>
                  <a:lnTo>
                    <a:pt x="103" y="140"/>
                  </a:lnTo>
                  <a:lnTo>
                    <a:pt x="104" y="127"/>
                  </a:lnTo>
                  <a:lnTo>
                    <a:pt x="104" y="114"/>
                  </a:lnTo>
                  <a:lnTo>
                    <a:pt x="106" y="103"/>
                  </a:lnTo>
                  <a:lnTo>
                    <a:pt x="107" y="94"/>
                  </a:lnTo>
                  <a:lnTo>
                    <a:pt x="110" y="86"/>
                  </a:lnTo>
                  <a:lnTo>
                    <a:pt x="111" y="79"/>
                  </a:lnTo>
                  <a:lnTo>
                    <a:pt x="112" y="72"/>
                  </a:lnTo>
                  <a:lnTo>
                    <a:pt x="112" y="65"/>
                  </a:lnTo>
                  <a:lnTo>
                    <a:pt x="114" y="59"/>
                  </a:lnTo>
                  <a:lnTo>
                    <a:pt x="112" y="46"/>
                  </a:lnTo>
                  <a:lnTo>
                    <a:pt x="112" y="38"/>
                  </a:lnTo>
                  <a:lnTo>
                    <a:pt x="112" y="35"/>
                  </a:lnTo>
                  <a:lnTo>
                    <a:pt x="112" y="31"/>
                  </a:lnTo>
                  <a:lnTo>
                    <a:pt x="112" y="27"/>
                  </a:lnTo>
                  <a:lnTo>
                    <a:pt x="114" y="22"/>
                  </a:lnTo>
                  <a:lnTo>
                    <a:pt x="114" y="19"/>
                  </a:lnTo>
                  <a:lnTo>
                    <a:pt x="114" y="16"/>
                  </a:lnTo>
                  <a:lnTo>
                    <a:pt x="112" y="14"/>
                  </a:lnTo>
                  <a:lnTo>
                    <a:pt x="112" y="11"/>
                  </a:lnTo>
                  <a:lnTo>
                    <a:pt x="111" y="9"/>
                  </a:lnTo>
                  <a:lnTo>
                    <a:pt x="110" y="8"/>
                  </a:lnTo>
                  <a:lnTo>
                    <a:pt x="110" y="7"/>
                  </a:lnTo>
                  <a:lnTo>
                    <a:pt x="108" y="4"/>
                  </a:lnTo>
                  <a:lnTo>
                    <a:pt x="104" y="1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37165" y="5635366"/>
              <a:ext cx="189726" cy="127428"/>
            </a:xfrm>
            <a:custGeom>
              <a:avLst/>
              <a:gdLst>
                <a:gd name="T0" fmla="*/ 3 w 201"/>
                <a:gd name="T1" fmla="*/ 56 h 135"/>
                <a:gd name="T2" fmla="*/ 11 w 201"/>
                <a:gd name="T3" fmla="*/ 53 h 135"/>
                <a:gd name="T4" fmla="*/ 18 w 201"/>
                <a:gd name="T5" fmla="*/ 55 h 135"/>
                <a:gd name="T6" fmla="*/ 23 w 201"/>
                <a:gd name="T7" fmla="*/ 60 h 135"/>
                <a:gd name="T8" fmla="*/ 31 w 201"/>
                <a:gd name="T9" fmla="*/ 78 h 135"/>
                <a:gd name="T10" fmla="*/ 38 w 201"/>
                <a:gd name="T11" fmla="*/ 100 h 135"/>
                <a:gd name="T12" fmla="*/ 42 w 201"/>
                <a:gd name="T13" fmla="*/ 115 h 135"/>
                <a:gd name="T14" fmla="*/ 45 w 201"/>
                <a:gd name="T15" fmla="*/ 119 h 135"/>
                <a:gd name="T16" fmla="*/ 50 w 201"/>
                <a:gd name="T17" fmla="*/ 121 h 135"/>
                <a:gd name="T18" fmla="*/ 59 w 201"/>
                <a:gd name="T19" fmla="*/ 120 h 135"/>
                <a:gd name="T20" fmla="*/ 67 w 201"/>
                <a:gd name="T21" fmla="*/ 112 h 135"/>
                <a:gd name="T22" fmla="*/ 86 w 201"/>
                <a:gd name="T23" fmla="*/ 85 h 135"/>
                <a:gd name="T24" fmla="*/ 99 w 201"/>
                <a:gd name="T25" fmla="*/ 67 h 135"/>
                <a:gd name="T26" fmla="*/ 107 w 201"/>
                <a:gd name="T27" fmla="*/ 61 h 135"/>
                <a:gd name="T28" fmla="*/ 117 w 201"/>
                <a:gd name="T29" fmla="*/ 61 h 135"/>
                <a:gd name="T30" fmla="*/ 125 w 201"/>
                <a:gd name="T31" fmla="*/ 66 h 135"/>
                <a:gd name="T32" fmla="*/ 130 w 201"/>
                <a:gd name="T33" fmla="*/ 74 h 135"/>
                <a:gd name="T34" fmla="*/ 136 w 201"/>
                <a:gd name="T35" fmla="*/ 87 h 135"/>
                <a:gd name="T36" fmla="*/ 139 w 201"/>
                <a:gd name="T37" fmla="*/ 108 h 135"/>
                <a:gd name="T38" fmla="*/ 141 w 201"/>
                <a:gd name="T39" fmla="*/ 116 h 135"/>
                <a:gd name="T40" fmla="*/ 147 w 201"/>
                <a:gd name="T41" fmla="*/ 124 h 135"/>
                <a:gd name="T42" fmla="*/ 153 w 201"/>
                <a:gd name="T43" fmla="*/ 131 h 135"/>
                <a:gd name="T44" fmla="*/ 163 w 201"/>
                <a:gd name="T45" fmla="*/ 135 h 135"/>
                <a:gd name="T46" fmla="*/ 174 w 201"/>
                <a:gd name="T47" fmla="*/ 132 h 135"/>
                <a:gd name="T48" fmla="*/ 185 w 201"/>
                <a:gd name="T49" fmla="*/ 125 h 135"/>
                <a:gd name="T50" fmla="*/ 193 w 201"/>
                <a:gd name="T51" fmla="*/ 116 h 135"/>
                <a:gd name="T52" fmla="*/ 198 w 201"/>
                <a:gd name="T53" fmla="*/ 105 h 135"/>
                <a:gd name="T54" fmla="*/ 200 w 201"/>
                <a:gd name="T55" fmla="*/ 94 h 135"/>
                <a:gd name="T56" fmla="*/ 200 w 201"/>
                <a:gd name="T57" fmla="*/ 75 h 135"/>
                <a:gd name="T58" fmla="*/ 197 w 201"/>
                <a:gd name="T59" fmla="*/ 44 h 135"/>
                <a:gd name="T60" fmla="*/ 193 w 201"/>
                <a:gd name="T61" fmla="*/ 34 h 135"/>
                <a:gd name="T62" fmla="*/ 186 w 201"/>
                <a:gd name="T63" fmla="*/ 29 h 135"/>
                <a:gd name="T64" fmla="*/ 167 w 201"/>
                <a:gd name="T65" fmla="*/ 22 h 135"/>
                <a:gd name="T66" fmla="*/ 148 w 201"/>
                <a:gd name="T67" fmla="*/ 18 h 135"/>
                <a:gd name="T68" fmla="*/ 137 w 201"/>
                <a:gd name="T69" fmla="*/ 18 h 135"/>
                <a:gd name="T70" fmla="*/ 128 w 201"/>
                <a:gd name="T71" fmla="*/ 21 h 135"/>
                <a:gd name="T72" fmla="*/ 102 w 201"/>
                <a:gd name="T73" fmla="*/ 37 h 135"/>
                <a:gd name="T74" fmla="*/ 88 w 201"/>
                <a:gd name="T75" fmla="*/ 45 h 135"/>
                <a:gd name="T76" fmla="*/ 79 w 201"/>
                <a:gd name="T77" fmla="*/ 41 h 135"/>
                <a:gd name="T78" fmla="*/ 76 w 201"/>
                <a:gd name="T79" fmla="*/ 36 h 135"/>
                <a:gd name="T80" fmla="*/ 73 w 201"/>
                <a:gd name="T81" fmla="*/ 23 h 135"/>
                <a:gd name="T82" fmla="*/ 67 w 201"/>
                <a:gd name="T83" fmla="*/ 8 h 135"/>
                <a:gd name="T84" fmla="*/ 61 w 201"/>
                <a:gd name="T85" fmla="*/ 3 h 135"/>
                <a:gd name="T86" fmla="*/ 55 w 201"/>
                <a:gd name="T87" fmla="*/ 0 h 135"/>
                <a:gd name="T88" fmla="*/ 31 w 201"/>
                <a:gd name="T89" fmla="*/ 7 h 135"/>
                <a:gd name="T90" fmla="*/ 19 w 201"/>
                <a:gd name="T91" fmla="*/ 14 h 135"/>
                <a:gd name="T92" fmla="*/ 13 w 201"/>
                <a:gd name="T93" fmla="*/ 19 h 135"/>
                <a:gd name="T94" fmla="*/ 7 w 201"/>
                <a:gd name="T95" fmla="*/ 29 h 135"/>
                <a:gd name="T96" fmla="*/ 3 w 201"/>
                <a:gd name="T97" fmla="*/ 44 h 135"/>
                <a:gd name="T98" fmla="*/ 0 w 201"/>
                <a:gd name="T99" fmla="*/ 5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1" h="135">
                  <a:moveTo>
                    <a:pt x="0" y="57"/>
                  </a:moveTo>
                  <a:lnTo>
                    <a:pt x="2" y="56"/>
                  </a:lnTo>
                  <a:lnTo>
                    <a:pt x="3" y="56"/>
                  </a:lnTo>
                  <a:lnTo>
                    <a:pt x="6" y="55"/>
                  </a:lnTo>
                  <a:lnTo>
                    <a:pt x="10" y="53"/>
                  </a:lnTo>
                  <a:lnTo>
                    <a:pt x="11" y="53"/>
                  </a:lnTo>
                  <a:lnTo>
                    <a:pt x="13" y="53"/>
                  </a:lnTo>
                  <a:lnTo>
                    <a:pt x="15" y="53"/>
                  </a:lnTo>
                  <a:lnTo>
                    <a:pt x="18" y="55"/>
                  </a:lnTo>
                  <a:lnTo>
                    <a:pt x="19" y="56"/>
                  </a:lnTo>
                  <a:lnTo>
                    <a:pt x="21" y="57"/>
                  </a:lnTo>
                  <a:lnTo>
                    <a:pt x="23" y="60"/>
                  </a:lnTo>
                  <a:lnTo>
                    <a:pt x="25" y="64"/>
                  </a:lnTo>
                  <a:lnTo>
                    <a:pt x="29" y="71"/>
                  </a:lnTo>
                  <a:lnTo>
                    <a:pt x="31" y="78"/>
                  </a:lnTo>
                  <a:lnTo>
                    <a:pt x="34" y="85"/>
                  </a:lnTo>
                  <a:lnTo>
                    <a:pt x="36" y="90"/>
                  </a:lnTo>
                  <a:lnTo>
                    <a:pt x="38" y="100"/>
                  </a:lnTo>
                  <a:lnTo>
                    <a:pt x="40" y="102"/>
                  </a:lnTo>
                  <a:lnTo>
                    <a:pt x="40" y="106"/>
                  </a:lnTo>
                  <a:lnTo>
                    <a:pt x="42" y="115"/>
                  </a:lnTo>
                  <a:lnTo>
                    <a:pt x="44" y="116"/>
                  </a:lnTo>
                  <a:lnTo>
                    <a:pt x="44" y="117"/>
                  </a:lnTo>
                  <a:lnTo>
                    <a:pt x="45" y="119"/>
                  </a:lnTo>
                  <a:lnTo>
                    <a:pt x="46" y="120"/>
                  </a:lnTo>
                  <a:lnTo>
                    <a:pt x="49" y="121"/>
                  </a:lnTo>
                  <a:lnTo>
                    <a:pt x="50" y="121"/>
                  </a:lnTo>
                  <a:lnTo>
                    <a:pt x="52" y="121"/>
                  </a:lnTo>
                  <a:lnTo>
                    <a:pt x="55" y="121"/>
                  </a:lnTo>
                  <a:lnTo>
                    <a:pt x="59" y="120"/>
                  </a:lnTo>
                  <a:lnTo>
                    <a:pt x="61" y="117"/>
                  </a:lnTo>
                  <a:lnTo>
                    <a:pt x="64" y="115"/>
                  </a:lnTo>
                  <a:lnTo>
                    <a:pt x="67" y="112"/>
                  </a:lnTo>
                  <a:lnTo>
                    <a:pt x="72" y="104"/>
                  </a:lnTo>
                  <a:lnTo>
                    <a:pt x="79" y="95"/>
                  </a:lnTo>
                  <a:lnTo>
                    <a:pt x="86" y="85"/>
                  </a:lnTo>
                  <a:lnTo>
                    <a:pt x="95" y="72"/>
                  </a:lnTo>
                  <a:lnTo>
                    <a:pt x="98" y="70"/>
                  </a:lnTo>
                  <a:lnTo>
                    <a:pt x="99" y="67"/>
                  </a:lnTo>
                  <a:lnTo>
                    <a:pt x="102" y="66"/>
                  </a:lnTo>
                  <a:lnTo>
                    <a:pt x="105" y="63"/>
                  </a:lnTo>
                  <a:lnTo>
                    <a:pt x="107" y="61"/>
                  </a:lnTo>
                  <a:lnTo>
                    <a:pt x="111" y="61"/>
                  </a:lnTo>
                  <a:lnTo>
                    <a:pt x="114" y="61"/>
                  </a:lnTo>
                  <a:lnTo>
                    <a:pt x="117" y="61"/>
                  </a:lnTo>
                  <a:lnTo>
                    <a:pt x="120" y="63"/>
                  </a:lnTo>
                  <a:lnTo>
                    <a:pt x="122" y="64"/>
                  </a:lnTo>
                  <a:lnTo>
                    <a:pt x="125" y="66"/>
                  </a:lnTo>
                  <a:lnTo>
                    <a:pt x="128" y="68"/>
                  </a:lnTo>
                  <a:lnTo>
                    <a:pt x="129" y="71"/>
                  </a:lnTo>
                  <a:lnTo>
                    <a:pt x="130" y="74"/>
                  </a:lnTo>
                  <a:lnTo>
                    <a:pt x="132" y="78"/>
                  </a:lnTo>
                  <a:lnTo>
                    <a:pt x="133" y="80"/>
                  </a:lnTo>
                  <a:lnTo>
                    <a:pt x="136" y="87"/>
                  </a:lnTo>
                  <a:lnTo>
                    <a:pt x="137" y="95"/>
                  </a:lnTo>
                  <a:lnTo>
                    <a:pt x="139" y="102"/>
                  </a:lnTo>
                  <a:lnTo>
                    <a:pt x="139" y="108"/>
                  </a:lnTo>
                  <a:lnTo>
                    <a:pt x="140" y="110"/>
                  </a:lnTo>
                  <a:lnTo>
                    <a:pt x="140" y="113"/>
                  </a:lnTo>
                  <a:lnTo>
                    <a:pt x="141" y="116"/>
                  </a:lnTo>
                  <a:lnTo>
                    <a:pt x="143" y="119"/>
                  </a:lnTo>
                  <a:lnTo>
                    <a:pt x="144" y="121"/>
                  </a:lnTo>
                  <a:lnTo>
                    <a:pt x="147" y="124"/>
                  </a:lnTo>
                  <a:lnTo>
                    <a:pt x="148" y="127"/>
                  </a:lnTo>
                  <a:lnTo>
                    <a:pt x="151" y="130"/>
                  </a:lnTo>
                  <a:lnTo>
                    <a:pt x="153" y="131"/>
                  </a:lnTo>
                  <a:lnTo>
                    <a:pt x="156" y="132"/>
                  </a:lnTo>
                  <a:lnTo>
                    <a:pt x="159" y="134"/>
                  </a:lnTo>
                  <a:lnTo>
                    <a:pt x="163" y="135"/>
                  </a:lnTo>
                  <a:lnTo>
                    <a:pt x="166" y="135"/>
                  </a:lnTo>
                  <a:lnTo>
                    <a:pt x="170" y="134"/>
                  </a:lnTo>
                  <a:lnTo>
                    <a:pt x="174" y="132"/>
                  </a:lnTo>
                  <a:lnTo>
                    <a:pt x="178" y="131"/>
                  </a:lnTo>
                  <a:lnTo>
                    <a:pt x="182" y="128"/>
                  </a:lnTo>
                  <a:lnTo>
                    <a:pt x="185" y="125"/>
                  </a:lnTo>
                  <a:lnTo>
                    <a:pt x="187" y="121"/>
                  </a:lnTo>
                  <a:lnTo>
                    <a:pt x="190" y="119"/>
                  </a:lnTo>
                  <a:lnTo>
                    <a:pt x="193" y="116"/>
                  </a:lnTo>
                  <a:lnTo>
                    <a:pt x="195" y="112"/>
                  </a:lnTo>
                  <a:lnTo>
                    <a:pt x="197" y="108"/>
                  </a:lnTo>
                  <a:lnTo>
                    <a:pt x="198" y="105"/>
                  </a:lnTo>
                  <a:lnTo>
                    <a:pt x="198" y="101"/>
                  </a:lnTo>
                  <a:lnTo>
                    <a:pt x="200" y="97"/>
                  </a:lnTo>
                  <a:lnTo>
                    <a:pt x="200" y="94"/>
                  </a:lnTo>
                  <a:lnTo>
                    <a:pt x="201" y="90"/>
                  </a:lnTo>
                  <a:lnTo>
                    <a:pt x="200" y="82"/>
                  </a:lnTo>
                  <a:lnTo>
                    <a:pt x="200" y="75"/>
                  </a:lnTo>
                  <a:lnTo>
                    <a:pt x="198" y="61"/>
                  </a:lnTo>
                  <a:lnTo>
                    <a:pt x="197" y="46"/>
                  </a:lnTo>
                  <a:lnTo>
                    <a:pt x="197" y="44"/>
                  </a:lnTo>
                  <a:lnTo>
                    <a:pt x="195" y="40"/>
                  </a:lnTo>
                  <a:lnTo>
                    <a:pt x="194" y="37"/>
                  </a:lnTo>
                  <a:lnTo>
                    <a:pt x="193" y="34"/>
                  </a:lnTo>
                  <a:lnTo>
                    <a:pt x="191" y="33"/>
                  </a:lnTo>
                  <a:lnTo>
                    <a:pt x="189" y="30"/>
                  </a:lnTo>
                  <a:lnTo>
                    <a:pt x="186" y="29"/>
                  </a:lnTo>
                  <a:lnTo>
                    <a:pt x="182" y="27"/>
                  </a:lnTo>
                  <a:lnTo>
                    <a:pt x="175" y="25"/>
                  </a:lnTo>
                  <a:lnTo>
                    <a:pt x="167" y="22"/>
                  </a:lnTo>
                  <a:lnTo>
                    <a:pt x="159" y="19"/>
                  </a:lnTo>
                  <a:lnTo>
                    <a:pt x="152" y="18"/>
                  </a:lnTo>
                  <a:lnTo>
                    <a:pt x="148" y="18"/>
                  </a:lnTo>
                  <a:lnTo>
                    <a:pt x="144" y="18"/>
                  </a:lnTo>
                  <a:lnTo>
                    <a:pt x="140" y="18"/>
                  </a:lnTo>
                  <a:lnTo>
                    <a:pt x="137" y="18"/>
                  </a:lnTo>
                  <a:lnTo>
                    <a:pt x="133" y="19"/>
                  </a:lnTo>
                  <a:lnTo>
                    <a:pt x="130" y="19"/>
                  </a:lnTo>
                  <a:lnTo>
                    <a:pt x="128" y="21"/>
                  </a:lnTo>
                  <a:lnTo>
                    <a:pt x="125" y="22"/>
                  </a:lnTo>
                  <a:lnTo>
                    <a:pt x="113" y="30"/>
                  </a:lnTo>
                  <a:lnTo>
                    <a:pt x="102" y="37"/>
                  </a:lnTo>
                  <a:lnTo>
                    <a:pt x="94" y="44"/>
                  </a:lnTo>
                  <a:lnTo>
                    <a:pt x="91" y="45"/>
                  </a:lnTo>
                  <a:lnTo>
                    <a:pt x="88" y="45"/>
                  </a:lnTo>
                  <a:lnTo>
                    <a:pt x="84" y="44"/>
                  </a:lnTo>
                  <a:lnTo>
                    <a:pt x="82" y="42"/>
                  </a:lnTo>
                  <a:lnTo>
                    <a:pt x="79" y="41"/>
                  </a:lnTo>
                  <a:lnTo>
                    <a:pt x="78" y="40"/>
                  </a:lnTo>
                  <a:lnTo>
                    <a:pt x="78" y="37"/>
                  </a:lnTo>
                  <a:lnTo>
                    <a:pt x="76" y="36"/>
                  </a:lnTo>
                  <a:lnTo>
                    <a:pt x="76" y="34"/>
                  </a:lnTo>
                  <a:lnTo>
                    <a:pt x="75" y="29"/>
                  </a:lnTo>
                  <a:lnTo>
                    <a:pt x="73" y="23"/>
                  </a:lnTo>
                  <a:lnTo>
                    <a:pt x="71" y="16"/>
                  </a:lnTo>
                  <a:lnTo>
                    <a:pt x="68" y="11"/>
                  </a:lnTo>
                  <a:lnTo>
                    <a:pt x="67" y="8"/>
                  </a:lnTo>
                  <a:lnTo>
                    <a:pt x="65" y="7"/>
                  </a:lnTo>
                  <a:lnTo>
                    <a:pt x="63" y="4"/>
                  </a:lnTo>
                  <a:lnTo>
                    <a:pt x="61" y="3"/>
                  </a:lnTo>
                  <a:lnTo>
                    <a:pt x="59" y="1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2" y="1"/>
                  </a:lnTo>
                  <a:lnTo>
                    <a:pt x="41" y="4"/>
                  </a:lnTo>
                  <a:lnTo>
                    <a:pt x="31" y="7"/>
                  </a:lnTo>
                  <a:lnTo>
                    <a:pt x="26" y="8"/>
                  </a:lnTo>
                  <a:lnTo>
                    <a:pt x="22" y="12"/>
                  </a:lnTo>
                  <a:lnTo>
                    <a:pt x="19" y="14"/>
                  </a:lnTo>
                  <a:lnTo>
                    <a:pt x="18" y="15"/>
                  </a:lnTo>
                  <a:lnTo>
                    <a:pt x="15" y="18"/>
                  </a:lnTo>
                  <a:lnTo>
                    <a:pt x="13" y="19"/>
                  </a:lnTo>
                  <a:lnTo>
                    <a:pt x="11" y="23"/>
                  </a:lnTo>
                  <a:lnTo>
                    <a:pt x="10" y="25"/>
                  </a:lnTo>
                  <a:lnTo>
                    <a:pt x="7" y="29"/>
                  </a:lnTo>
                  <a:lnTo>
                    <a:pt x="6" y="31"/>
                  </a:lnTo>
                  <a:lnTo>
                    <a:pt x="3" y="37"/>
                  </a:lnTo>
                  <a:lnTo>
                    <a:pt x="3" y="44"/>
                  </a:lnTo>
                  <a:lnTo>
                    <a:pt x="0" y="53"/>
                  </a:lnTo>
                  <a:lnTo>
                    <a:pt x="0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11789" y="5646693"/>
              <a:ext cx="231258" cy="237865"/>
            </a:xfrm>
            <a:custGeom>
              <a:avLst/>
              <a:gdLst>
                <a:gd name="T0" fmla="*/ 130 w 245"/>
                <a:gd name="T1" fmla="*/ 43 h 252"/>
                <a:gd name="T2" fmla="*/ 138 w 245"/>
                <a:gd name="T3" fmla="*/ 52 h 252"/>
                <a:gd name="T4" fmla="*/ 135 w 245"/>
                <a:gd name="T5" fmla="*/ 63 h 252"/>
                <a:gd name="T6" fmla="*/ 123 w 245"/>
                <a:gd name="T7" fmla="*/ 70 h 252"/>
                <a:gd name="T8" fmla="*/ 109 w 245"/>
                <a:gd name="T9" fmla="*/ 67 h 252"/>
                <a:gd name="T10" fmla="*/ 103 w 245"/>
                <a:gd name="T11" fmla="*/ 58 h 252"/>
                <a:gd name="T12" fmla="*/ 105 w 245"/>
                <a:gd name="T13" fmla="*/ 47 h 252"/>
                <a:gd name="T14" fmla="*/ 116 w 245"/>
                <a:gd name="T15" fmla="*/ 40 h 252"/>
                <a:gd name="T16" fmla="*/ 176 w 245"/>
                <a:gd name="T17" fmla="*/ 48 h 252"/>
                <a:gd name="T18" fmla="*/ 215 w 245"/>
                <a:gd name="T19" fmla="*/ 47 h 252"/>
                <a:gd name="T20" fmla="*/ 227 w 245"/>
                <a:gd name="T21" fmla="*/ 44 h 252"/>
                <a:gd name="T22" fmla="*/ 237 w 245"/>
                <a:gd name="T23" fmla="*/ 37 h 252"/>
                <a:gd name="T24" fmla="*/ 244 w 245"/>
                <a:gd name="T25" fmla="*/ 28 h 252"/>
                <a:gd name="T26" fmla="*/ 244 w 245"/>
                <a:gd name="T27" fmla="*/ 18 h 252"/>
                <a:gd name="T28" fmla="*/ 235 w 245"/>
                <a:gd name="T29" fmla="*/ 9 h 252"/>
                <a:gd name="T30" fmla="*/ 215 w 245"/>
                <a:gd name="T31" fmla="*/ 2 h 252"/>
                <a:gd name="T32" fmla="*/ 170 w 245"/>
                <a:gd name="T33" fmla="*/ 0 h 252"/>
                <a:gd name="T34" fmla="*/ 126 w 245"/>
                <a:gd name="T35" fmla="*/ 3 h 252"/>
                <a:gd name="T36" fmla="*/ 104 w 245"/>
                <a:gd name="T37" fmla="*/ 9 h 252"/>
                <a:gd name="T38" fmla="*/ 85 w 245"/>
                <a:gd name="T39" fmla="*/ 18 h 252"/>
                <a:gd name="T40" fmla="*/ 70 w 245"/>
                <a:gd name="T41" fmla="*/ 32 h 252"/>
                <a:gd name="T42" fmla="*/ 61 w 245"/>
                <a:gd name="T43" fmla="*/ 51 h 252"/>
                <a:gd name="T44" fmla="*/ 58 w 245"/>
                <a:gd name="T45" fmla="*/ 70 h 252"/>
                <a:gd name="T46" fmla="*/ 61 w 245"/>
                <a:gd name="T47" fmla="*/ 83 h 252"/>
                <a:gd name="T48" fmla="*/ 71 w 245"/>
                <a:gd name="T49" fmla="*/ 92 h 252"/>
                <a:gd name="T50" fmla="*/ 92 w 245"/>
                <a:gd name="T51" fmla="*/ 94 h 252"/>
                <a:gd name="T52" fmla="*/ 141 w 245"/>
                <a:gd name="T53" fmla="*/ 93 h 252"/>
                <a:gd name="T54" fmla="*/ 169 w 245"/>
                <a:gd name="T55" fmla="*/ 94 h 252"/>
                <a:gd name="T56" fmla="*/ 179 w 245"/>
                <a:gd name="T57" fmla="*/ 98 h 252"/>
                <a:gd name="T58" fmla="*/ 183 w 245"/>
                <a:gd name="T59" fmla="*/ 111 h 252"/>
                <a:gd name="T60" fmla="*/ 183 w 245"/>
                <a:gd name="T61" fmla="*/ 128 h 252"/>
                <a:gd name="T62" fmla="*/ 180 w 245"/>
                <a:gd name="T63" fmla="*/ 149 h 252"/>
                <a:gd name="T64" fmla="*/ 168 w 245"/>
                <a:gd name="T65" fmla="*/ 169 h 252"/>
                <a:gd name="T66" fmla="*/ 141 w 245"/>
                <a:gd name="T67" fmla="*/ 197 h 252"/>
                <a:gd name="T68" fmla="*/ 119 w 245"/>
                <a:gd name="T69" fmla="*/ 213 h 252"/>
                <a:gd name="T70" fmla="*/ 99 w 245"/>
                <a:gd name="T71" fmla="*/ 222 h 252"/>
                <a:gd name="T72" fmla="*/ 86 w 245"/>
                <a:gd name="T73" fmla="*/ 222 h 252"/>
                <a:gd name="T74" fmla="*/ 74 w 245"/>
                <a:gd name="T75" fmla="*/ 217 h 252"/>
                <a:gd name="T76" fmla="*/ 57 w 245"/>
                <a:gd name="T77" fmla="*/ 195 h 252"/>
                <a:gd name="T78" fmla="*/ 44 w 245"/>
                <a:gd name="T79" fmla="*/ 186 h 252"/>
                <a:gd name="T80" fmla="*/ 31 w 245"/>
                <a:gd name="T81" fmla="*/ 187 h 252"/>
                <a:gd name="T82" fmla="*/ 19 w 245"/>
                <a:gd name="T83" fmla="*/ 194 h 252"/>
                <a:gd name="T84" fmla="*/ 8 w 245"/>
                <a:gd name="T85" fmla="*/ 202 h 252"/>
                <a:gd name="T86" fmla="*/ 1 w 245"/>
                <a:gd name="T87" fmla="*/ 213 h 252"/>
                <a:gd name="T88" fmla="*/ 0 w 245"/>
                <a:gd name="T89" fmla="*/ 220 h 252"/>
                <a:gd name="T90" fmla="*/ 8 w 245"/>
                <a:gd name="T91" fmla="*/ 229 h 252"/>
                <a:gd name="T92" fmla="*/ 29 w 245"/>
                <a:gd name="T93" fmla="*/ 241 h 252"/>
                <a:gd name="T94" fmla="*/ 55 w 245"/>
                <a:gd name="T95" fmla="*/ 250 h 252"/>
                <a:gd name="T96" fmla="*/ 81 w 245"/>
                <a:gd name="T97" fmla="*/ 252 h 252"/>
                <a:gd name="T98" fmla="*/ 113 w 245"/>
                <a:gd name="T99" fmla="*/ 247 h 252"/>
                <a:gd name="T100" fmla="*/ 147 w 245"/>
                <a:gd name="T101" fmla="*/ 235 h 252"/>
                <a:gd name="T102" fmla="*/ 180 w 245"/>
                <a:gd name="T103" fmla="*/ 216 h 252"/>
                <a:gd name="T104" fmla="*/ 207 w 245"/>
                <a:gd name="T105" fmla="*/ 190 h 252"/>
                <a:gd name="T106" fmla="*/ 226 w 245"/>
                <a:gd name="T107" fmla="*/ 162 h 252"/>
                <a:gd name="T108" fmla="*/ 240 w 245"/>
                <a:gd name="T109" fmla="*/ 134 h 252"/>
                <a:gd name="T110" fmla="*/ 245 w 245"/>
                <a:gd name="T111" fmla="*/ 111 h 252"/>
                <a:gd name="T112" fmla="*/ 242 w 245"/>
                <a:gd name="T113" fmla="*/ 101 h 252"/>
                <a:gd name="T114" fmla="*/ 231 w 245"/>
                <a:gd name="T115" fmla="*/ 86 h 252"/>
                <a:gd name="T116" fmla="*/ 221 w 245"/>
                <a:gd name="T117" fmla="*/ 78 h 252"/>
                <a:gd name="T118" fmla="*/ 206 w 245"/>
                <a:gd name="T119" fmla="*/ 75 h 252"/>
                <a:gd name="T120" fmla="*/ 165 w 245"/>
                <a:gd name="T121" fmla="*/ 75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5" h="252">
                  <a:moveTo>
                    <a:pt x="120" y="40"/>
                  </a:moveTo>
                  <a:lnTo>
                    <a:pt x="123" y="40"/>
                  </a:lnTo>
                  <a:lnTo>
                    <a:pt x="127" y="41"/>
                  </a:lnTo>
                  <a:lnTo>
                    <a:pt x="130" y="43"/>
                  </a:lnTo>
                  <a:lnTo>
                    <a:pt x="132" y="44"/>
                  </a:lnTo>
                  <a:lnTo>
                    <a:pt x="135" y="47"/>
                  </a:lnTo>
                  <a:lnTo>
                    <a:pt x="137" y="49"/>
                  </a:lnTo>
                  <a:lnTo>
                    <a:pt x="138" y="52"/>
                  </a:lnTo>
                  <a:lnTo>
                    <a:pt x="138" y="55"/>
                  </a:lnTo>
                  <a:lnTo>
                    <a:pt x="138" y="58"/>
                  </a:lnTo>
                  <a:lnTo>
                    <a:pt x="137" y="62"/>
                  </a:lnTo>
                  <a:lnTo>
                    <a:pt x="135" y="63"/>
                  </a:lnTo>
                  <a:lnTo>
                    <a:pt x="132" y="66"/>
                  </a:lnTo>
                  <a:lnTo>
                    <a:pt x="130" y="67"/>
                  </a:lnTo>
                  <a:lnTo>
                    <a:pt x="127" y="68"/>
                  </a:lnTo>
                  <a:lnTo>
                    <a:pt x="123" y="70"/>
                  </a:lnTo>
                  <a:lnTo>
                    <a:pt x="120" y="70"/>
                  </a:lnTo>
                  <a:lnTo>
                    <a:pt x="116" y="70"/>
                  </a:lnTo>
                  <a:lnTo>
                    <a:pt x="112" y="68"/>
                  </a:lnTo>
                  <a:lnTo>
                    <a:pt x="109" y="67"/>
                  </a:lnTo>
                  <a:lnTo>
                    <a:pt x="107" y="66"/>
                  </a:lnTo>
                  <a:lnTo>
                    <a:pt x="105" y="63"/>
                  </a:lnTo>
                  <a:lnTo>
                    <a:pt x="103" y="62"/>
                  </a:lnTo>
                  <a:lnTo>
                    <a:pt x="103" y="58"/>
                  </a:lnTo>
                  <a:lnTo>
                    <a:pt x="101" y="55"/>
                  </a:lnTo>
                  <a:lnTo>
                    <a:pt x="103" y="52"/>
                  </a:lnTo>
                  <a:lnTo>
                    <a:pt x="103" y="49"/>
                  </a:lnTo>
                  <a:lnTo>
                    <a:pt x="105" y="47"/>
                  </a:lnTo>
                  <a:lnTo>
                    <a:pt x="107" y="44"/>
                  </a:lnTo>
                  <a:lnTo>
                    <a:pt x="109" y="43"/>
                  </a:lnTo>
                  <a:lnTo>
                    <a:pt x="112" y="41"/>
                  </a:lnTo>
                  <a:lnTo>
                    <a:pt x="116" y="40"/>
                  </a:lnTo>
                  <a:lnTo>
                    <a:pt x="120" y="40"/>
                  </a:lnTo>
                  <a:lnTo>
                    <a:pt x="120" y="40"/>
                  </a:lnTo>
                  <a:close/>
                  <a:moveTo>
                    <a:pt x="169" y="47"/>
                  </a:moveTo>
                  <a:lnTo>
                    <a:pt x="176" y="48"/>
                  </a:lnTo>
                  <a:lnTo>
                    <a:pt x="192" y="48"/>
                  </a:lnTo>
                  <a:lnTo>
                    <a:pt x="202" y="48"/>
                  </a:lnTo>
                  <a:lnTo>
                    <a:pt x="211" y="47"/>
                  </a:lnTo>
                  <a:lnTo>
                    <a:pt x="215" y="47"/>
                  </a:lnTo>
                  <a:lnTo>
                    <a:pt x="219" y="47"/>
                  </a:lnTo>
                  <a:lnTo>
                    <a:pt x="222" y="45"/>
                  </a:lnTo>
                  <a:lnTo>
                    <a:pt x="225" y="45"/>
                  </a:lnTo>
                  <a:lnTo>
                    <a:pt x="227" y="44"/>
                  </a:lnTo>
                  <a:lnTo>
                    <a:pt x="230" y="43"/>
                  </a:lnTo>
                  <a:lnTo>
                    <a:pt x="233" y="41"/>
                  </a:lnTo>
                  <a:lnTo>
                    <a:pt x="235" y="39"/>
                  </a:lnTo>
                  <a:lnTo>
                    <a:pt x="237" y="37"/>
                  </a:lnTo>
                  <a:lnTo>
                    <a:pt x="240" y="34"/>
                  </a:lnTo>
                  <a:lnTo>
                    <a:pt x="241" y="33"/>
                  </a:lnTo>
                  <a:lnTo>
                    <a:pt x="242" y="30"/>
                  </a:lnTo>
                  <a:lnTo>
                    <a:pt x="244" y="28"/>
                  </a:lnTo>
                  <a:lnTo>
                    <a:pt x="245" y="25"/>
                  </a:lnTo>
                  <a:lnTo>
                    <a:pt x="245" y="24"/>
                  </a:lnTo>
                  <a:lnTo>
                    <a:pt x="245" y="21"/>
                  </a:lnTo>
                  <a:lnTo>
                    <a:pt x="244" y="18"/>
                  </a:lnTo>
                  <a:lnTo>
                    <a:pt x="244" y="17"/>
                  </a:lnTo>
                  <a:lnTo>
                    <a:pt x="242" y="14"/>
                  </a:lnTo>
                  <a:lnTo>
                    <a:pt x="240" y="13"/>
                  </a:lnTo>
                  <a:lnTo>
                    <a:pt x="235" y="9"/>
                  </a:lnTo>
                  <a:lnTo>
                    <a:pt x="231" y="7"/>
                  </a:lnTo>
                  <a:lnTo>
                    <a:pt x="226" y="4"/>
                  </a:lnTo>
                  <a:lnTo>
                    <a:pt x="222" y="3"/>
                  </a:lnTo>
                  <a:lnTo>
                    <a:pt x="215" y="2"/>
                  </a:lnTo>
                  <a:lnTo>
                    <a:pt x="208" y="2"/>
                  </a:lnTo>
                  <a:lnTo>
                    <a:pt x="199" y="0"/>
                  </a:lnTo>
                  <a:lnTo>
                    <a:pt x="189" y="0"/>
                  </a:lnTo>
                  <a:lnTo>
                    <a:pt x="170" y="0"/>
                  </a:lnTo>
                  <a:lnTo>
                    <a:pt x="158" y="0"/>
                  </a:lnTo>
                  <a:lnTo>
                    <a:pt x="146" y="2"/>
                  </a:lnTo>
                  <a:lnTo>
                    <a:pt x="131" y="3"/>
                  </a:lnTo>
                  <a:lnTo>
                    <a:pt x="126" y="3"/>
                  </a:lnTo>
                  <a:lnTo>
                    <a:pt x="120" y="4"/>
                  </a:lnTo>
                  <a:lnTo>
                    <a:pt x="115" y="6"/>
                  </a:lnTo>
                  <a:lnTo>
                    <a:pt x="109" y="7"/>
                  </a:lnTo>
                  <a:lnTo>
                    <a:pt x="104" y="9"/>
                  </a:lnTo>
                  <a:lnTo>
                    <a:pt x="100" y="11"/>
                  </a:lnTo>
                  <a:lnTo>
                    <a:pt x="94" y="13"/>
                  </a:lnTo>
                  <a:lnTo>
                    <a:pt x="89" y="15"/>
                  </a:lnTo>
                  <a:lnTo>
                    <a:pt x="85" y="18"/>
                  </a:lnTo>
                  <a:lnTo>
                    <a:pt x="81" y="21"/>
                  </a:lnTo>
                  <a:lnTo>
                    <a:pt x="77" y="25"/>
                  </a:lnTo>
                  <a:lnTo>
                    <a:pt x="73" y="28"/>
                  </a:lnTo>
                  <a:lnTo>
                    <a:pt x="70" y="32"/>
                  </a:lnTo>
                  <a:lnTo>
                    <a:pt x="67" y="34"/>
                  </a:lnTo>
                  <a:lnTo>
                    <a:pt x="65" y="39"/>
                  </a:lnTo>
                  <a:lnTo>
                    <a:pt x="63" y="43"/>
                  </a:lnTo>
                  <a:lnTo>
                    <a:pt x="61" y="51"/>
                  </a:lnTo>
                  <a:lnTo>
                    <a:pt x="58" y="59"/>
                  </a:lnTo>
                  <a:lnTo>
                    <a:pt x="58" y="63"/>
                  </a:lnTo>
                  <a:lnTo>
                    <a:pt x="58" y="66"/>
                  </a:lnTo>
                  <a:lnTo>
                    <a:pt x="58" y="70"/>
                  </a:lnTo>
                  <a:lnTo>
                    <a:pt x="58" y="74"/>
                  </a:lnTo>
                  <a:lnTo>
                    <a:pt x="58" y="78"/>
                  </a:lnTo>
                  <a:lnTo>
                    <a:pt x="59" y="81"/>
                  </a:lnTo>
                  <a:lnTo>
                    <a:pt x="61" y="83"/>
                  </a:lnTo>
                  <a:lnTo>
                    <a:pt x="63" y="86"/>
                  </a:lnTo>
                  <a:lnTo>
                    <a:pt x="65" y="89"/>
                  </a:lnTo>
                  <a:lnTo>
                    <a:pt x="67" y="90"/>
                  </a:lnTo>
                  <a:lnTo>
                    <a:pt x="71" y="92"/>
                  </a:lnTo>
                  <a:lnTo>
                    <a:pt x="76" y="93"/>
                  </a:lnTo>
                  <a:lnTo>
                    <a:pt x="80" y="94"/>
                  </a:lnTo>
                  <a:lnTo>
                    <a:pt x="85" y="94"/>
                  </a:lnTo>
                  <a:lnTo>
                    <a:pt x="92" y="94"/>
                  </a:lnTo>
                  <a:lnTo>
                    <a:pt x="100" y="94"/>
                  </a:lnTo>
                  <a:lnTo>
                    <a:pt x="116" y="94"/>
                  </a:lnTo>
                  <a:lnTo>
                    <a:pt x="132" y="93"/>
                  </a:lnTo>
                  <a:lnTo>
                    <a:pt x="141" y="93"/>
                  </a:lnTo>
                  <a:lnTo>
                    <a:pt x="149" y="93"/>
                  </a:lnTo>
                  <a:lnTo>
                    <a:pt x="157" y="93"/>
                  </a:lnTo>
                  <a:lnTo>
                    <a:pt x="162" y="94"/>
                  </a:lnTo>
                  <a:lnTo>
                    <a:pt x="169" y="94"/>
                  </a:lnTo>
                  <a:lnTo>
                    <a:pt x="173" y="96"/>
                  </a:lnTo>
                  <a:lnTo>
                    <a:pt x="176" y="97"/>
                  </a:lnTo>
                  <a:lnTo>
                    <a:pt x="177" y="98"/>
                  </a:lnTo>
                  <a:lnTo>
                    <a:pt x="179" y="98"/>
                  </a:lnTo>
                  <a:lnTo>
                    <a:pt x="180" y="100"/>
                  </a:lnTo>
                  <a:lnTo>
                    <a:pt x="180" y="103"/>
                  </a:lnTo>
                  <a:lnTo>
                    <a:pt x="181" y="107"/>
                  </a:lnTo>
                  <a:lnTo>
                    <a:pt x="183" y="111"/>
                  </a:lnTo>
                  <a:lnTo>
                    <a:pt x="183" y="115"/>
                  </a:lnTo>
                  <a:lnTo>
                    <a:pt x="184" y="119"/>
                  </a:lnTo>
                  <a:lnTo>
                    <a:pt x="184" y="123"/>
                  </a:lnTo>
                  <a:lnTo>
                    <a:pt x="183" y="128"/>
                  </a:lnTo>
                  <a:lnTo>
                    <a:pt x="183" y="134"/>
                  </a:lnTo>
                  <a:lnTo>
                    <a:pt x="183" y="139"/>
                  </a:lnTo>
                  <a:lnTo>
                    <a:pt x="181" y="145"/>
                  </a:lnTo>
                  <a:lnTo>
                    <a:pt x="180" y="149"/>
                  </a:lnTo>
                  <a:lnTo>
                    <a:pt x="177" y="154"/>
                  </a:lnTo>
                  <a:lnTo>
                    <a:pt x="174" y="160"/>
                  </a:lnTo>
                  <a:lnTo>
                    <a:pt x="172" y="165"/>
                  </a:lnTo>
                  <a:lnTo>
                    <a:pt x="168" y="169"/>
                  </a:lnTo>
                  <a:lnTo>
                    <a:pt x="165" y="173"/>
                  </a:lnTo>
                  <a:lnTo>
                    <a:pt x="155" y="183"/>
                  </a:lnTo>
                  <a:lnTo>
                    <a:pt x="146" y="192"/>
                  </a:lnTo>
                  <a:lnTo>
                    <a:pt x="141" y="197"/>
                  </a:lnTo>
                  <a:lnTo>
                    <a:pt x="135" y="202"/>
                  </a:lnTo>
                  <a:lnTo>
                    <a:pt x="130" y="206"/>
                  </a:lnTo>
                  <a:lnTo>
                    <a:pt x="124" y="210"/>
                  </a:lnTo>
                  <a:lnTo>
                    <a:pt x="119" y="213"/>
                  </a:lnTo>
                  <a:lnTo>
                    <a:pt x="113" y="217"/>
                  </a:lnTo>
                  <a:lnTo>
                    <a:pt x="108" y="218"/>
                  </a:lnTo>
                  <a:lnTo>
                    <a:pt x="104" y="221"/>
                  </a:lnTo>
                  <a:lnTo>
                    <a:pt x="99" y="222"/>
                  </a:lnTo>
                  <a:lnTo>
                    <a:pt x="93" y="224"/>
                  </a:lnTo>
                  <a:lnTo>
                    <a:pt x="92" y="224"/>
                  </a:lnTo>
                  <a:lnTo>
                    <a:pt x="89" y="224"/>
                  </a:lnTo>
                  <a:lnTo>
                    <a:pt x="86" y="222"/>
                  </a:lnTo>
                  <a:lnTo>
                    <a:pt x="85" y="222"/>
                  </a:lnTo>
                  <a:lnTo>
                    <a:pt x="81" y="221"/>
                  </a:lnTo>
                  <a:lnTo>
                    <a:pt x="77" y="218"/>
                  </a:lnTo>
                  <a:lnTo>
                    <a:pt x="74" y="217"/>
                  </a:lnTo>
                  <a:lnTo>
                    <a:pt x="71" y="214"/>
                  </a:lnTo>
                  <a:lnTo>
                    <a:pt x="66" y="207"/>
                  </a:lnTo>
                  <a:lnTo>
                    <a:pt x="61" y="202"/>
                  </a:lnTo>
                  <a:lnTo>
                    <a:pt x="57" y="195"/>
                  </a:lnTo>
                  <a:lnTo>
                    <a:pt x="52" y="190"/>
                  </a:lnTo>
                  <a:lnTo>
                    <a:pt x="50" y="188"/>
                  </a:lnTo>
                  <a:lnTo>
                    <a:pt x="47" y="187"/>
                  </a:lnTo>
                  <a:lnTo>
                    <a:pt x="44" y="186"/>
                  </a:lnTo>
                  <a:lnTo>
                    <a:pt x="42" y="186"/>
                  </a:lnTo>
                  <a:lnTo>
                    <a:pt x="38" y="186"/>
                  </a:lnTo>
                  <a:lnTo>
                    <a:pt x="35" y="186"/>
                  </a:lnTo>
                  <a:lnTo>
                    <a:pt x="31" y="187"/>
                  </a:lnTo>
                  <a:lnTo>
                    <a:pt x="28" y="188"/>
                  </a:lnTo>
                  <a:lnTo>
                    <a:pt x="25" y="190"/>
                  </a:lnTo>
                  <a:lnTo>
                    <a:pt x="21" y="191"/>
                  </a:lnTo>
                  <a:lnTo>
                    <a:pt x="19" y="194"/>
                  </a:lnTo>
                  <a:lnTo>
                    <a:pt x="16" y="195"/>
                  </a:lnTo>
                  <a:lnTo>
                    <a:pt x="13" y="198"/>
                  </a:lnTo>
                  <a:lnTo>
                    <a:pt x="10" y="201"/>
                  </a:lnTo>
                  <a:lnTo>
                    <a:pt x="8" y="202"/>
                  </a:lnTo>
                  <a:lnTo>
                    <a:pt x="6" y="205"/>
                  </a:lnTo>
                  <a:lnTo>
                    <a:pt x="4" y="207"/>
                  </a:lnTo>
                  <a:lnTo>
                    <a:pt x="2" y="210"/>
                  </a:lnTo>
                  <a:lnTo>
                    <a:pt x="1" y="213"/>
                  </a:lnTo>
                  <a:lnTo>
                    <a:pt x="0" y="216"/>
                  </a:lnTo>
                  <a:lnTo>
                    <a:pt x="0" y="217"/>
                  </a:lnTo>
                  <a:lnTo>
                    <a:pt x="0" y="218"/>
                  </a:lnTo>
                  <a:lnTo>
                    <a:pt x="0" y="220"/>
                  </a:lnTo>
                  <a:lnTo>
                    <a:pt x="1" y="221"/>
                  </a:lnTo>
                  <a:lnTo>
                    <a:pt x="2" y="224"/>
                  </a:lnTo>
                  <a:lnTo>
                    <a:pt x="5" y="226"/>
                  </a:lnTo>
                  <a:lnTo>
                    <a:pt x="8" y="229"/>
                  </a:lnTo>
                  <a:lnTo>
                    <a:pt x="13" y="233"/>
                  </a:lnTo>
                  <a:lnTo>
                    <a:pt x="17" y="236"/>
                  </a:lnTo>
                  <a:lnTo>
                    <a:pt x="23" y="239"/>
                  </a:lnTo>
                  <a:lnTo>
                    <a:pt x="29" y="241"/>
                  </a:lnTo>
                  <a:lnTo>
                    <a:pt x="35" y="243"/>
                  </a:lnTo>
                  <a:lnTo>
                    <a:pt x="42" y="246"/>
                  </a:lnTo>
                  <a:lnTo>
                    <a:pt x="48" y="248"/>
                  </a:lnTo>
                  <a:lnTo>
                    <a:pt x="55" y="250"/>
                  </a:lnTo>
                  <a:lnTo>
                    <a:pt x="62" y="251"/>
                  </a:lnTo>
                  <a:lnTo>
                    <a:pt x="69" y="252"/>
                  </a:lnTo>
                  <a:lnTo>
                    <a:pt x="76" y="252"/>
                  </a:lnTo>
                  <a:lnTo>
                    <a:pt x="81" y="252"/>
                  </a:lnTo>
                  <a:lnTo>
                    <a:pt x="89" y="252"/>
                  </a:lnTo>
                  <a:lnTo>
                    <a:pt x="96" y="251"/>
                  </a:lnTo>
                  <a:lnTo>
                    <a:pt x="104" y="250"/>
                  </a:lnTo>
                  <a:lnTo>
                    <a:pt x="113" y="247"/>
                  </a:lnTo>
                  <a:lnTo>
                    <a:pt x="122" y="246"/>
                  </a:lnTo>
                  <a:lnTo>
                    <a:pt x="130" y="243"/>
                  </a:lnTo>
                  <a:lnTo>
                    <a:pt x="139" y="239"/>
                  </a:lnTo>
                  <a:lnTo>
                    <a:pt x="147" y="235"/>
                  </a:lnTo>
                  <a:lnTo>
                    <a:pt x="157" y="231"/>
                  </a:lnTo>
                  <a:lnTo>
                    <a:pt x="165" y="225"/>
                  </a:lnTo>
                  <a:lnTo>
                    <a:pt x="173" y="221"/>
                  </a:lnTo>
                  <a:lnTo>
                    <a:pt x="180" y="216"/>
                  </a:lnTo>
                  <a:lnTo>
                    <a:pt x="188" y="210"/>
                  </a:lnTo>
                  <a:lnTo>
                    <a:pt x="195" y="203"/>
                  </a:lnTo>
                  <a:lnTo>
                    <a:pt x="202" y="197"/>
                  </a:lnTo>
                  <a:lnTo>
                    <a:pt x="207" y="190"/>
                  </a:lnTo>
                  <a:lnTo>
                    <a:pt x="212" y="184"/>
                  </a:lnTo>
                  <a:lnTo>
                    <a:pt x="218" y="176"/>
                  </a:lnTo>
                  <a:lnTo>
                    <a:pt x="222" y="169"/>
                  </a:lnTo>
                  <a:lnTo>
                    <a:pt x="226" y="162"/>
                  </a:lnTo>
                  <a:lnTo>
                    <a:pt x="230" y="154"/>
                  </a:lnTo>
                  <a:lnTo>
                    <a:pt x="234" y="147"/>
                  </a:lnTo>
                  <a:lnTo>
                    <a:pt x="237" y="141"/>
                  </a:lnTo>
                  <a:lnTo>
                    <a:pt x="240" y="134"/>
                  </a:lnTo>
                  <a:lnTo>
                    <a:pt x="242" y="128"/>
                  </a:lnTo>
                  <a:lnTo>
                    <a:pt x="244" y="122"/>
                  </a:lnTo>
                  <a:lnTo>
                    <a:pt x="245" y="116"/>
                  </a:lnTo>
                  <a:lnTo>
                    <a:pt x="245" y="111"/>
                  </a:lnTo>
                  <a:lnTo>
                    <a:pt x="245" y="107"/>
                  </a:lnTo>
                  <a:lnTo>
                    <a:pt x="244" y="105"/>
                  </a:lnTo>
                  <a:lnTo>
                    <a:pt x="244" y="103"/>
                  </a:lnTo>
                  <a:lnTo>
                    <a:pt x="242" y="101"/>
                  </a:lnTo>
                  <a:lnTo>
                    <a:pt x="242" y="100"/>
                  </a:lnTo>
                  <a:lnTo>
                    <a:pt x="238" y="94"/>
                  </a:lnTo>
                  <a:lnTo>
                    <a:pt x="235" y="90"/>
                  </a:lnTo>
                  <a:lnTo>
                    <a:pt x="231" y="86"/>
                  </a:lnTo>
                  <a:lnTo>
                    <a:pt x="227" y="82"/>
                  </a:lnTo>
                  <a:lnTo>
                    <a:pt x="226" y="81"/>
                  </a:lnTo>
                  <a:lnTo>
                    <a:pt x="223" y="79"/>
                  </a:lnTo>
                  <a:lnTo>
                    <a:pt x="221" y="78"/>
                  </a:lnTo>
                  <a:lnTo>
                    <a:pt x="218" y="77"/>
                  </a:lnTo>
                  <a:lnTo>
                    <a:pt x="214" y="75"/>
                  </a:lnTo>
                  <a:lnTo>
                    <a:pt x="210" y="75"/>
                  </a:lnTo>
                  <a:lnTo>
                    <a:pt x="206" y="75"/>
                  </a:lnTo>
                  <a:lnTo>
                    <a:pt x="202" y="75"/>
                  </a:lnTo>
                  <a:lnTo>
                    <a:pt x="184" y="75"/>
                  </a:lnTo>
                  <a:lnTo>
                    <a:pt x="172" y="75"/>
                  </a:lnTo>
                  <a:lnTo>
                    <a:pt x="165" y="75"/>
                  </a:lnTo>
                  <a:lnTo>
                    <a:pt x="162" y="75"/>
                  </a:lnTo>
                  <a:lnTo>
                    <a:pt x="169" y="47"/>
                  </a:lnTo>
                  <a:lnTo>
                    <a:pt x="169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45879" y="5488116"/>
              <a:ext cx="182175" cy="444582"/>
            </a:xfrm>
            <a:custGeom>
              <a:avLst/>
              <a:gdLst>
                <a:gd name="T0" fmla="*/ 44 w 193"/>
                <a:gd name="T1" fmla="*/ 106 h 471"/>
                <a:gd name="T2" fmla="*/ 44 w 193"/>
                <a:gd name="T3" fmla="*/ 54 h 471"/>
                <a:gd name="T4" fmla="*/ 47 w 193"/>
                <a:gd name="T5" fmla="*/ 38 h 471"/>
                <a:gd name="T6" fmla="*/ 61 w 193"/>
                <a:gd name="T7" fmla="*/ 20 h 471"/>
                <a:gd name="T8" fmla="*/ 77 w 193"/>
                <a:gd name="T9" fmla="*/ 9 h 471"/>
                <a:gd name="T10" fmla="*/ 95 w 193"/>
                <a:gd name="T11" fmla="*/ 2 h 471"/>
                <a:gd name="T12" fmla="*/ 108 w 193"/>
                <a:gd name="T13" fmla="*/ 0 h 471"/>
                <a:gd name="T14" fmla="*/ 112 w 193"/>
                <a:gd name="T15" fmla="*/ 5 h 471"/>
                <a:gd name="T16" fmla="*/ 112 w 193"/>
                <a:gd name="T17" fmla="*/ 28 h 471"/>
                <a:gd name="T18" fmla="*/ 108 w 193"/>
                <a:gd name="T19" fmla="*/ 70 h 471"/>
                <a:gd name="T20" fmla="*/ 104 w 193"/>
                <a:gd name="T21" fmla="*/ 85 h 471"/>
                <a:gd name="T22" fmla="*/ 89 w 193"/>
                <a:gd name="T23" fmla="*/ 130 h 471"/>
                <a:gd name="T24" fmla="*/ 81 w 193"/>
                <a:gd name="T25" fmla="*/ 167 h 471"/>
                <a:gd name="T26" fmla="*/ 81 w 193"/>
                <a:gd name="T27" fmla="*/ 182 h 471"/>
                <a:gd name="T28" fmla="*/ 76 w 193"/>
                <a:gd name="T29" fmla="*/ 200 h 471"/>
                <a:gd name="T30" fmla="*/ 74 w 193"/>
                <a:gd name="T31" fmla="*/ 208 h 471"/>
                <a:gd name="T32" fmla="*/ 81 w 193"/>
                <a:gd name="T33" fmla="*/ 211 h 471"/>
                <a:gd name="T34" fmla="*/ 101 w 193"/>
                <a:gd name="T35" fmla="*/ 202 h 471"/>
                <a:gd name="T36" fmla="*/ 118 w 193"/>
                <a:gd name="T37" fmla="*/ 189 h 471"/>
                <a:gd name="T38" fmla="*/ 131 w 193"/>
                <a:gd name="T39" fmla="*/ 181 h 471"/>
                <a:gd name="T40" fmla="*/ 150 w 193"/>
                <a:gd name="T41" fmla="*/ 177 h 471"/>
                <a:gd name="T42" fmla="*/ 169 w 193"/>
                <a:gd name="T43" fmla="*/ 175 h 471"/>
                <a:gd name="T44" fmla="*/ 183 w 193"/>
                <a:gd name="T45" fmla="*/ 179 h 471"/>
                <a:gd name="T46" fmla="*/ 189 w 193"/>
                <a:gd name="T47" fmla="*/ 189 h 471"/>
                <a:gd name="T48" fmla="*/ 192 w 193"/>
                <a:gd name="T49" fmla="*/ 205 h 471"/>
                <a:gd name="T50" fmla="*/ 193 w 193"/>
                <a:gd name="T51" fmla="*/ 220 h 471"/>
                <a:gd name="T52" fmla="*/ 189 w 193"/>
                <a:gd name="T53" fmla="*/ 232 h 471"/>
                <a:gd name="T54" fmla="*/ 141 w 193"/>
                <a:gd name="T55" fmla="*/ 305 h 471"/>
                <a:gd name="T56" fmla="*/ 95 w 193"/>
                <a:gd name="T57" fmla="*/ 373 h 471"/>
                <a:gd name="T58" fmla="*/ 70 w 193"/>
                <a:gd name="T59" fmla="*/ 403 h 471"/>
                <a:gd name="T60" fmla="*/ 31 w 193"/>
                <a:gd name="T61" fmla="*/ 453 h 471"/>
                <a:gd name="T62" fmla="*/ 19 w 193"/>
                <a:gd name="T63" fmla="*/ 465 h 471"/>
                <a:gd name="T64" fmla="*/ 5 w 193"/>
                <a:gd name="T65" fmla="*/ 471 h 471"/>
                <a:gd name="T66" fmla="*/ 0 w 193"/>
                <a:gd name="T67" fmla="*/ 468 h 471"/>
                <a:gd name="T68" fmla="*/ 1 w 193"/>
                <a:gd name="T69" fmla="*/ 458 h 471"/>
                <a:gd name="T70" fmla="*/ 9 w 193"/>
                <a:gd name="T71" fmla="*/ 439 h 471"/>
                <a:gd name="T72" fmla="*/ 39 w 193"/>
                <a:gd name="T73" fmla="*/ 392 h 471"/>
                <a:gd name="T74" fmla="*/ 66 w 193"/>
                <a:gd name="T75" fmla="*/ 355 h 471"/>
                <a:gd name="T76" fmla="*/ 104 w 193"/>
                <a:gd name="T77" fmla="*/ 307 h 471"/>
                <a:gd name="T78" fmla="*/ 126 w 193"/>
                <a:gd name="T79" fmla="*/ 271 h 471"/>
                <a:gd name="T80" fmla="*/ 131 w 193"/>
                <a:gd name="T81" fmla="*/ 258 h 471"/>
                <a:gd name="T82" fmla="*/ 130 w 193"/>
                <a:gd name="T83" fmla="*/ 247 h 471"/>
                <a:gd name="T84" fmla="*/ 124 w 193"/>
                <a:gd name="T85" fmla="*/ 239 h 471"/>
                <a:gd name="T86" fmla="*/ 116 w 193"/>
                <a:gd name="T87" fmla="*/ 234 h 471"/>
                <a:gd name="T88" fmla="*/ 105 w 193"/>
                <a:gd name="T89" fmla="*/ 234 h 471"/>
                <a:gd name="T90" fmla="*/ 93 w 193"/>
                <a:gd name="T91" fmla="*/ 238 h 471"/>
                <a:gd name="T92" fmla="*/ 78 w 193"/>
                <a:gd name="T93" fmla="*/ 251 h 471"/>
                <a:gd name="T94" fmla="*/ 67 w 193"/>
                <a:gd name="T95" fmla="*/ 262 h 471"/>
                <a:gd name="T96" fmla="*/ 57 w 193"/>
                <a:gd name="T97" fmla="*/ 266 h 471"/>
                <a:gd name="T98" fmla="*/ 35 w 193"/>
                <a:gd name="T99" fmla="*/ 266 h 471"/>
                <a:gd name="T100" fmla="*/ 32 w 193"/>
                <a:gd name="T101" fmla="*/ 265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3" h="471">
                  <a:moveTo>
                    <a:pt x="32" y="265"/>
                  </a:moveTo>
                  <a:lnTo>
                    <a:pt x="44" y="117"/>
                  </a:lnTo>
                  <a:lnTo>
                    <a:pt x="44" y="114"/>
                  </a:lnTo>
                  <a:lnTo>
                    <a:pt x="44" y="106"/>
                  </a:lnTo>
                  <a:lnTo>
                    <a:pt x="43" y="93"/>
                  </a:lnTo>
                  <a:lnTo>
                    <a:pt x="43" y="81"/>
                  </a:lnTo>
                  <a:lnTo>
                    <a:pt x="43" y="66"/>
                  </a:lnTo>
                  <a:lnTo>
                    <a:pt x="44" y="54"/>
                  </a:lnTo>
                  <a:lnTo>
                    <a:pt x="44" y="49"/>
                  </a:lnTo>
                  <a:lnTo>
                    <a:pt x="44" y="43"/>
                  </a:lnTo>
                  <a:lnTo>
                    <a:pt x="46" y="40"/>
                  </a:lnTo>
                  <a:lnTo>
                    <a:pt x="47" y="38"/>
                  </a:lnTo>
                  <a:lnTo>
                    <a:pt x="50" y="32"/>
                  </a:lnTo>
                  <a:lnTo>
                    <a:pt x="53" y="28"/>
                  </a:lnTo>
                  <a:lnTo>
                    <a:pt x="57" y="24"/>
                  </a:lnTo>
                  <a:lnTo>
                    <a:pt x="61" y="20"/>
                  </a:lnTo>
                  <a:lnTo>
                    <a:pt x="66" y="16"/>
                  </a:lnTo>
                  <a:lnTo>
                    <a:pt x="70" y="12"/>
                  </a:lnTo>
                  <a:lnTo>
                    <a:pt x="73" y="10"/>
                  </a:lnTo>
                  <a:lnTo>
                    <a:pt x="77" y="9"/>
                  </a:lnTo>
                  <a:lnTo>
                    <a:pt x="80" y="8"/>
                  </a:lnTo>
                  <a:lnTo>
                    <a:pt x="82" y="6"/>
                  </a:lnTo>
                  <a:lnTo>
                    <a:pt x="89" y="4"/>
                  </a:lnTo>
                  <a:lnTo>
                    <a:pt x="95" y="2"/>
                  </a:lnTo>
                  <a:lnTo>
                    <a:pt x="100" y="1"/>
                  </a:lnTo>
                  <a:lnTo>
                    <a:pt x="104" y="0"/>
                  </a:lnTo>
                  <a:lnTo>
                    <a:pt x="107" y="0"/>
                  </a:lnTo>
                  <a:lnTo>
                    <a:pt x="108" y="0"/>
                  </a:lnTo>
                  <a:lnTo>
                    <a:pt x="109" y="1"/>
                  </a:lnTo>
                  <a:lnTo>
                    <a:pt x="111" y="2"/>
                  </a:lnTo>
                  <a:lnTo>
                    <a:pt x="112" y="4"/>
                  </a:lnTo>
                  <a:lnTo>
                    <a:pt x="112" y="5"/>
                  </a:lnTo>
                  <a:lnTo>
                    <a:pt x="113" y="8"/>
                  </a:lnTo>
                  <a:lnTo>
                    <a:pt x="113" y="12"/>
                  </a:lnTo>
                  <a:lnTo>
                    <a:pt x="113" y="20"/>
                  </a:lnTo>
                  <a:lnTo>
                    <a:pt x="112" y="28"/>
                  </a:lnTo>
                  <a:lnTo>
                    <a:pt x="112" y="39"/>
                  </a:lnTo>
                  <a:lnTo>
                    <a:pt x="111" y="50"/>
                  </a:lnTo>
                  <a:lnTo>
                    <a:pt x="109" y="59"/>
                  </a:lnTo>
                  <a:lnTo>
                    <a:pt x="108" y="70"/>
                  </a:lnTo>
                  <a:lnTo>
                    <a:pt x="107" y="74"/>
                  </a:lnTo>
                  <a:lnTo>
                    <a:pt x="107" y="79"/>
                  </a:lnTo>
                  <a:lnTo>
                    <a:pt x="105" y="83"/>
                  </a:lnTo>
                  <a:lnTo>
                    <a:pt x="104" y="85"/>
                  </a:lnTo>
                  <a:lnTo>
                    <a:pt x="100" y="93"/>
                  </a:lnTo>
                  <a:lnTo>
                    <a:pt x="97" y="104"/>
                  </a:lnTo>
                  <a:lnTo>
                    <a:pt x="93" y="117"/>
                  </a:lnTo>
                  <a:lnTo>
                    <a:pt x="89" y="130"/>
                  </a:lnTo>
                  <a:lnTo>
                    <a:pt x="85" y="144"/>
                  </a:lnTo>
                  <a:lnTo>
                    <a:pt x="82" y="156"/>
                  </a:lnTo>
                  <a:lnTo>
                    <a:pt x="82" y="163"/>
                  </a:lnTo>
                  <a:lnTo>
                    <a:pt x="81" y="167"/>
                  </a:lnTo>
                  <a:lnTo>
                    <a:pt x="81" y="172"/>
                  </a:lnTo>
                  <a:lnTo>
                    <a:pt x="81" y="175"/>
                  </a:lnTo>
                  <a:lnTo>
                    <a:pt x="81" y="178"/>
                  </a:lnTo>
                  <a:lnTo>
                    <a:pt x="81" y="182"/>
                  </a:lnTo>
                  <a:lnTo>
                    <a:pt x="80" y="185"/>
                  </a:lnTo>
                  <a:lnTo>
                    <a:pt x="80" y="187"/>
                  </a:lnTo>
                  <a:lnTo>
                    <a:pt x="78" y="194"/>
                  </a:lnTo>
                  <a:lnTo>
                    <a:pt x="76" y="200"/>
                  </a:lnTo>
                  <a:lnTo>
                    <a:pt x="76" y="202"/>
                  </a:lnTo>
                  <a:lnTo>
                    <a:pt x="74" y="205"/>
                  </a:lnTo>
                  <a:lnTo>
                    <a:pt x="74" y="207"/>
                  </a:lnTo>
                  <a:lnTo>
                    <a:pt x="74" y="208"/>
                  </a:lnTo>
                  <a:lnTo>
                    <a:pt x="76" y="209"/>
                  </a:lnTo>
                  <a:lnTo>
                    <a:pt x="77" y="211"/>
                  </a:lnTo>
                  <a:lnTo>
                    <a:pt x="78" y="211"/>
                  </a:lnTo>
                  <a:lnTo>
                    <a:pt x="81" y="211"/>
                  </a:lnTo>
                  <a:lnTo>
                    <a:pt x="86" y="209"/>
                  </a:lnTo>
                  <a:lnTo>
                    <a:pt x="92" y="208"/>
                  </a:lnTo>
                  <a:lnTo>
                    <a:pt x="96" y="205"/>
                  </a:lnTo>
                  <a:lnTo>
                    <a:pt x="101" y="202"/>
                  </a:lnTo>
                  <a:lnTo>
                    <a:pt x="105" y="200"/>
                  </a:lnTo>
                  <a:lnTo>
                    <a:pt x="109" y="197"/>
                  </a:lnTo>
                  <a:lnTo>
                    <a:pt x="113" y="193"/>
                  </a:lnTo>
                  <a:lnTo>
                    <a:pt x="118" y="189"/>
                  </a:lnTo>
                  <a:lnTo>
                    <a:pt x="120" y="186"/>
                  </a:lnTo>
                  <a:lnTo>
                    <a:pt x="123" y="185"/>
                  </a:lnTo>
                  <a:lnTo>
                    <a:pt x="127" y="183"/>
                  </a:lnTo>
                  <a:lnTo>
                    <a:pt x="131" y="181"/>
                  </a:lnTo>
                  <a:lnTo>
                    <a:pt x="135" y="179"/>
                  </a:lnTo>
                  <a:lnTo>
                    <a:pt x="141" y="178"/>
                  </a:lnTo>
                  <a:lnTo>
                    <a:pt x="145" y="177"/>
                  </a:lnTo>
                  <a:lnTo>
                    <a:pt x="150" y="177"/>
                  </a:lnTo>
                  <a:lnTo>
                    <a:pt x="154" y="177"/>
                  </a:lnTo>
                  <a:lnTo>
                    <a:pt x="160" y="175"/>
                  </a:lnTo>
                  <a:lnTo>
                    <a:pt x="165" y="175"/>
                  </a:lnTo>
                  <a:lnTo>
                    <a:pt x="169" y="175"/>
                  </a:lnTo>
                  <a:lnTo>
                    <a:pt x="173" y="177"/>
                  </a:lnTo>
                  <a:lnTo>
                    <a:pt x="177" y="177"/>
                  </a:lnTo>
                  <a:lnTo>
                    <a:pt x="180" y="178"/>
                  </a:lnTo>
                  <a:lnTo>
                    <a:pt x="183" y="179"/>
                  </a:lnTo>
                  <a:lnTo>
                    <a:pt x="184" y="181"/>
                  </a:lnTo>
                  <a:lnTo>
                    <a:pt x="187" y="183"/>
                  </a:lnTo>
                  <a:lnTo>
                    <a:pt x="188" y="186"/>
                  </a:lnTo>
                  <a:lnTo>
                    <a:pt x="189" y="189"/>
                  </a:lnTo>
                  <a:lnTo>
                    <a:pt x="191" y="193"/>
                  </a:lnTo>
                  <a:lnTo>
                    <a:pt x="191" y="197"/>
                  </a:lnTo>
                  <a:lnTo>
                    <a:pt x="192" y="201"/>
                  </a:lnTo>
                  <a:lnTo>
                    <a:pt x="192" y="205"/>
                  </a:lnTo>
                  <a:lnTo>
                    <a:pt x="193" y="209"/>
                  </a:lnTo>
                  <a:lnTo>
                    <a:pt x="193" y="213"/>
                  </a:lnTo>
                  <a:lnTo>
                    <a:pt x="193" y="217"/>
                  </a:lnTo>
                  <a:lnTo>
                    <a:pt x="193" y="220"/>
                  </a:lnTo>
                  <a:lnTo>
                    <a:pt x="192" y="224"/>
                  </a:lnTo>
                  <a:lnTo>
                    <a:pt x="191" y="227"/>
                  </a:lnTo>
                  <a:lnTo>
                    <a:pt x="191" y="230"/>
                  </a:lnTo>
                  <a:lnTo>
                    <a:pt x="189" y="232"/>
                  </a:lnTo>
                  <a:lnTo>
                    <a:pt x="184" y="241"/>
                  </a:lnTo>
                  <a:lnTo>
                    <a:pt x="173" y="257"/>
                  </a:lnTo>
                  <a:lnTo>
                    <a:pt x="158" y="279"/>
                  </a:lnTo>
                  <a:lnTo>
                    <a:pt x="141" y="305"/>
                  </a:lnTo>
                  <a:lnTo>
                    <a:pt x="124" y="330"/>
                  </a:lnTo>
                  <a:lnTo>
                    <a:pt x="108" y="354"/>
                  </a:lnTo>
                  <a:lnTo>
                    <a:pt x="101" y="363"/>
                  </a:lnTo>
                  <a:lnTo>
                    <a:pt x="95" y="373"/>
                  </a:lnTo>
                  <a:lnTo>
                    <a:pt x="90" y="378"/>
                  </a:lnTo>
                  <a:lnTo>
                    <a:pt x="86" y="384"/>
                  </a:lnTo>
                  <a:lnTo>
                    <a:pt x="80" y="392"/>
                  </a:lnTo>
                  <a:lnTo>
                    <a:pt x="70" y="403"/>
                  </a:lnTo>
                  <a:lnTo>
                    <a:pt x="61" y="416"/>
                  </a:lnTo>
                  <a:lnTo>
                    <a:pt x="50" y="430"/>
                  </a:lnTo>
                  <a:lnTo>
                    <a:pt x="40" y="442"/>
                  </a:lnTo>
                  <a:lnTo>
                    <a:pt x="31" y="453"/>
                  </a:lnTo>
                  <a:lnTo>
                    <a:pt x="27" y="457"/>
                  </a:lnTo>
                  <a:lnTo>
                    <a:pt x="24" y="461"/>
                  </a:lnTo>
                  <a:lnTo>
                    <a:pt x="21" y="464"/>
                  </a:lnTo>
                  <a:lnTo>
                    <a:pt x="19" y="465"/>
                  </a:lnTo>
                  <a:lnTo>
                    <a:pt x="16" y="467"/>
                  </a:lnTo>
                  <a:lnTo>
                    <a:pt x="12" y="468"/>
                  </a:lnTo>
                  <a:lnTo>
                    <a:pt x="8" y="471"/>
                  </a:lnTo>
                  <a:lnTo>
                    <a:pt x="5" y="471"/>
                  </a:lnTo>
                  <a:lnTo>
                    <a:pt x="4" y="471"/>
                  </a:lnTo>
                  <a:lnTo>
                    <a:pt x="2" y="471"/>
                  </a:lnTo>
                  <a:lnTo>
                    <a:pt x="1" y="469"/>
                  </a:lnTo>
                  <a:lnTo>
                    <a:pt x="0" y="468"/>
                  </a:lnTo>
                  <a:lnTo>
                    <a:pt x="0" y="467"/>
                  </a:lnTo>
                  <a:lnTo>
                    <a:pt x="0" y="464"/>
                  </a:lnTo>
                  <a:lnTo>
                    <a:pt x="0" y="463"/>
                  </a:lnTo>
                  <a:lnTo>
                    <a:pt x="1" y="458"/>
                  </a:lnTo>
                  <a:lnTo>
                    <a:pt x="2" y="454"/>
                  </a:lnTo>
                  <a:lnTo>
                    <a:pt x="4" y="450"/>
                  </a:lnTo>
                  <a:lnTo>
                    <a:pt x="6" y="445"/>
                  </a:lnTo>
                  <a:lnTo>
                    <a:pt x="9" y="439"/>
                  </a:lnTo>
                  <a:lnTo>
                    <a:pt x="16" y="427"/>
                  </a:lnTo>
                  <a:lnTo>
                    <a:pt x="23" y="415"/>
                  </a:lnTo>
                  <a:lnTo>
                    <a:pt x="31" y="404"/>
                  </a:lnTo>
                  <a:lnTo>
                    <a:pt x="39" y="392"/>
                  </a:lnTo>
                  <a:lnTo>
                    <a:pt x="46" y="382"/>
                  </a:lnTo>
                  <a:lnTo>
                    <a:pt x="51" y="374"/>
                  </a:lnTo>
                  <a:lnTo>
                    <a:pt x="58" y="366"/>
                  </a:lnTo>
                  <a:lnTo>
                    <a:pt x="66" y="355"/>
                  </a:lnTo>
                  <a:lnTo>
                    <a:pt x="76" y="343"/>
                  </a:lnTo>
                  <a:lnTo>
                    <a:pt x="85" y="330"/>
                  </a:lnTo>
                  <a:lnTo>
                    <a:pt x="95" y="318"/>
                  </a:lnTo>
                  <a:lnTo>
                    <a:pt x="104" y="307"/>
                  </a:lnTo>
                  <a:lnTo>
                    <a:pt x="109" y="298"/>
                  </a:lnTo>
                  <a:lnTo>
                    <a:pt x="113" y="292"/>
                  </a:lnTo>
                  <a:lnTo>
                    <a:pt x="119" y="281"/>
                  </a:lnTo>
                  <a:lnTo>
                    <a:pt x="126" y="271"/>
                  </a:lnTo>
                  <a:lnTo>
                    <a:pt x="127" y="268"/>
                  </a:lnTo>
                  <a:lnTo>
                    <a:pt x="128" y="264"/>
                  </a:lnTo>
                  <a:lnTo>
                    <a:pt x="130" y="261"/>
                  </a:lnTo>
                  <a:lnTo>
                    <a:pt x="131" y="258"/>
                  </a:lnTo>
                  <a:lnTo>
                    <a:pt x="131" y="256"/>
                  </a:lnTo>
                  <a:lnTo>
                    <a:pt x="131" y="253"/>
                  </a:lnTo>
                  <a:lnTo>
                    <a:pt x="131" y="250"/>
                  </a:lnTo>
                  <a:lnTo>
                    <a:pt x="130" y="247"/>
                  </a:lnTo>
                  <a:lnTo>
                    <a:pt x="128" y="246"/>
                  </a:lnTo>
                  <a:lnTo>
                    <a:pt x="128" y="243"/>
                  </a:lnTo>
                  <a:lnTo>
                    <a:pt x="126" y="241"/>
                  </a:lnTo>
                  <a:lnTo>
                    <a:pt x="124" y="239"/>
                  </a:lnTo>
                  <a:lnTo>
                    <a:pt x="123" y="238"/>
                  </a:lnTo>
                  <a:lnTo>
                    <a:pt x="120" y="236"/>
                  </a:lnTo>
                  <a:lnTo>
                    <a:pt x="119" y="235"/>
                  </a:lnTo>
                  <a:lnTo>
                    <a:pt x="116" y="234"/>
                  </a:lnTo>
                  <a:lnTo>
                    <a:pt x="113" y="234"/>
                  </a:lnTo>
                  <a:lnTo>
                    <a:pt x="111" y="234"/>
                  </a:lnTo>
                  <a:lnTo>
                    <a:pt x="108" y="234"/>
                  </a:lnTo>
                  <a:lnTo>
                    <a:pt x="105" y="234"/>
                  </a:lnTo>
                  <a:lnTo>
                    <a:pt x="103" y="235"/>
                  </a:lnTo>
                  <a:lnTo>
                    <a:pt x="100" y="235"/>
                  </a:lnTo>
                  <a:lnTo>
                    <a:pt x="97" y="236"/>
                  </a:lnTo>
                  <a:lnTo>
                    <a:pt x="93" y="238"/>
                  </a:lnTo>
                  <a:lnTo>
                    <a:pt x="88" y="242"/>
                  </a:lnTo>
                  <a:lnTo>
                    <a:pt x="84" y="245"/>
                  </a:lnTo>
                  <a:lnTo>
                    <a:pt x="81" y="247"/>
                  </a:lnTo>
                  <a:lnTo>
                    <a:pt x="78" y="251"/>
                  </a:lnTo>
                  <a:lnTo>
                    <a:pt x="76" y="254"/>
                  </a:lnTo>
                  <a:lnTo>
                    <a:pt x="73" y="257"/>
                  </a:lnTo>
                  <a:lnTo>
                    <a:pt x="70" y="260"/>
                  </a:lnTo>
                  <a:lnTo>
                    <a:pt x="67" y="262"/>
                  </a:lnTo>
                  <a:lnTo>
                    <a:pt x="65" y="264"/>
                  </a:lnTo>
                  <a:lnTo>
                    <a:pt x="62" y="265"/>
                  </a:lnTo>
                  <a:lnTo>
                    <a:pt x="59" y="266"/>
                  </a:lnTo>
                  <a:lnTo>
                    <a:pt x="57" y="266"/>
                  </a:lnTo>
                  <a:lnTo>
                    <a:pt x="51" y="268"/>
                  </a:lnTo>
                  <a:lnTo>
                    <a:pt x="44" y="268"/>
                  </a:lnTo>
                  <a:lnTo>
                    <a:pt x="39" y="266"/>
                  </a:lnTo>
                  <a:lnTo>
                    <a:pt x="35" y="266"/>
                  </a:lnTo>
                  <a:lnTo>
                    <a:pt x="34" y="266"/>
                  </a:lnTo>
                  <a:lnTo>
                    <a:pt x="32" y="266"/>
                  </a:lnTo>
                  <a:lnTo>
                    <a:pt x="32" y="265"/>
                  </a:lnTo>
                  <a:lnTo>
                    <a:pt x="32" y="265"/>
                  </a:lnTo>
                  <a:lnTo>
                    <a:pt x="32" y="2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76303" y="5600442"/>
              <a:ext cx="69849" cy="144418"/>
            </a:xfrm>
            <a:custGeom>
              <a:avLst/>
              <a:gdLst>
                <a:gd name="T0" fmla="*/ 23 w 74"/>
                <a:gd name="T1" fmla="*/ 64 h 153"/>
                <a:gd name="T2" fmla="*/ 14 w 74"/>
                <a:gd name="T3" fmla="*/ 70 h 153"/>
                <a:gd name="T4" fmla="*/ 3 w 74"/>
                <a:gd name="T5" fmla="*/ 82 h 153"/>
                <a:gd name="T6" fmla="*/ 0 w 74"/>
                <a:gd name="T7" fmla="*/ 89 h 153"/>
                <a:gd name="T8" fmla="*/ 4 w 74"/>
                <a:gd name="T9" fmla="*/ 111 h 153"/>
                <a:gd name="T10" fmla="*/ 10 w 74"/>
                <a:gd name="T11" fmla="*/ 127 h 153"/>
                <a:gd name="T12" fmla="*/ 15 w 74"/>
                <a:gd name="T13" fmla="*/ 137 h 153"/>
                <a:gd name="T14" fmla="*/ 23 w 74"/>
                <a:gd name="T15" fmla="*/ 145 h 153"/>
                <a:gd name="T16" fmla="*/ 36 w 74"/>
                <a:gd name="T17" fmla="*/ 150 h 153"/>
                <a:gd name="T18" fmla="*/ 44 w 74"/>
                <a:gd name="T19" fmla="*/ 153 h 153"/>
                <a:gd name="T20" fmla="*/ 51 w 74"/>
                <a:gd name="T21" fmla="*/ 152 h 153"/>
                <a:gd name="T22" fmla="*/ 63 w 74"/>
                <a:gd name="T23" fmla="*/ 146 h 153"/>
                <a:gd name="T24" fmla="*/ 70 w 74"/>
                <a:gd name="T25" fmla="*/ 141 h 153"/>
                <a:gd name="T26" fmla="*/ 74 w 74"/>
                <a:gd name="T27" fmla="*/ 134 h 153"/>
                <a:gd name="T28" fmla="*/ 74 w 74"/>
                <a:gd name="T29" fmla="*/ 126 h 153"/>
                <a:gd name="T30" fmla="*/ 67 w 74"/>
                <a:gd name="T31" fmla="*/ 115 h 153"/>
                <a:gd name="T32" fmla="*/ 55 w 74"/>
                <a:gd name="T33" fmla="*/ 103 h 153"/>
                <a:gd name="T34" fmla="*/ 48 w 74"/>
                <a:gd name="T35" fmla="*/ 93 h 153"/>
                <a:gd name="T36" fmla="*/ 45 w 74"/>
                <a:gd name="T37" fmla="*/ 86 h 153"/>
                <a:gd name="T38" fmla="*/ 42 w 74"/>
                <a:gd name="T39" fmla="*/ 71 h 153"/>
                <a:gd name="T40" fmla="*/ 37 w 74"/>
                <a:gd name="T41" fmla="*/ 64 h 153"/>
                <a:gd name="T42" fmla="*/ 27 w 74"/>
                <a:gd name="T43" fmla="*/ 63 h 153"/>
                <a:gd name="T44" fmla="*/ 41 w 74"/>
                <a:gd name="T45" fmla="*/ 0 h 153"/>
                <a:gd name="T46" fmla="*/ 51 w 74"/>
                <a:gd name="T47" fmla="*/ 2 h 153"/>
                <a:gd name="T48" fmla="*/ 60 w 74"/>
                <a:gd name="T49" fmla="*/ 4 h 153"/>
                <a:gd name="T50" fmla="*/ 67 w 74"/>
                <a:gd name="T51" fmla="*/ 9 h 153"/>
                <a:gd name="T52" fmla="*/ 71 w 74"/>
                <a:gd name="T53" fmla="*/ 13 h 153"/>
                <a:gd name="T54" fmla="*/ 74 w 74"/>
                <a:gd name="T55" fmla="*/ 19 h 153"/>
                <a:gd name="T56" fmla="*/ 74 w 74"/>
                <a:gd name="T57" fmla="*/ 25 h 153"/>
                <a:gd name="T58" fmla="*/ 70 w 74"/>
                <a:gd name="T59" fmla="*/ 32 h 153"/>
                <a:gd name="T60" fmla="*/ 64 w 74"/>
                <a:gd name="T61" fmla="*/ 36 h 153"/>
                <a:gd name="T62" fmla="*/ 57 w 74"/>
                <a:gd name="T63" fmla="*/ 40 h 153"/>
                <a:gd name="T64" fmla="*/ 48 w 74"/>
                <a:gd name="T65" fmla="*/ 43 h 153"/>
                <a:gd name="T66" fmla="*/ 37 w 74"/>
                <a:gd name="T67" fmla="*/ 43 h 153"/>
                <a:gd name="T68" fmla="*/ 27 w 74"/>
                <a:gd name="T69" fmla="*/ 41 h 153"/>
                <a:gd name="T70" fmla="*/ 19 w 74"/>
                <a:gd name="T71" fmla="*/ 37 h 153"/>
                <a:gd name="T72" fmla="*/ 13 w 74"/>
                <a:gd name="T73" fmla="*/ 33 h 153"/>
                <a:gd name="T74" fmla="*/ 9 w 74"/>
                <a:gd name="T75" fmla="*/ 28 h 153"/>
                <a:gd name="T76" fmla="*/ 7 w 74"/>
                <a:gd name="T77" fmla="*/ 21 h 153"/>
                <a:gd name="T78" fmla="*/ 9 w 74"/>
                <a:gd name="T79" fmla="*/ 15 h 153"/>
                <a:gd name="T80" fmla="*/ 13 w 74"/>
                <a:gd name="T81" fmla="*/ 10 h 153"/>
                <a:gd name="T82" fmla="*/ 19 w 74"/>
                <a:gd name="T83" fmla="*/ 4 h 153"/>
                <a:gd name="T84" fmla="*/ 27 w 74"/>
                <a:gd name="T85" fmla="*/ 2 h 153"/>
                <a:gd name="T86" fmla="*/ 37 w 74"/>
                <a:gd name="T8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4" h="153">
                  <a:moveTo>
                    <a:pt x="26" y="63"/>
                  </a:moveTo>
                  <a:lnTo>
                    <a:pt x="25" y="63"/>
                  </a:lnTo>
                  <a:lnTo>
                    <a:pt x="23" y="64"/>
                  </a:lnTo>
                  <a:lnTo>
                    <a:pt x="21" y="64"/>
                  </a:lnTo>
                  <a:lnTo>
                    <a:pt x="19" y="66"/>
                  </a:lnTo>
                  <a:lnTo>
                    <a:pt x="14" y="70"/>
                  </a:lnTo>
                  <a:lnTo>
                    <a:pt x="10" y="74"/>
                  </a:lnTo>
                  <a:lnTo>
                    <a:pt x="6" y="78"/>
                  </a:lnTo>
                  <a:lnTo>
                    <a:pt x="3" y="82"/>
                  </a:lnTo>
                  <a:lnTo>
                    <a:pt x="2" y="85"/>
                  </a:lnTo>
                  <a:lnTo>
                    <a:pt x="2" y="86"/>
                  </a:lnTo>
                  <a:lnTo>
                    <a:pt x="0" y="89"/>
                  </a:lnTo>
                  <a:lnTo>
                    <a:pt x="0" y="90"/>
                  </a:lnTo>
                  <a:lnTo>
                    <a:pt x="2" y="98"/>
                  </a:lnTo>
                  <a:lnTo>
                    <a:pt x="4" y="111"/>
                  </a:lnTo>
                  <a:lnTo>
                    <a:pt x="6" y="116"/>
                  </a:lnTo>
                  <a:lnTo>
                    <a:pt x="9" y="122"/>
                  </a:lnTo>
                  <a:lnTo>
                    <a:pt x="10" y="127"/>
                  </a:lnTo>
                  <a:lnTo>
                    <a:pt x="13" y="131"/>
                  </a:lnTo>
                  <a:lnTo>
                    <a:pt x="14" y="134"/>
                  </a:lnTo>
                  <a:lnTo>
                    <a:pt x="15" y="137"/>
                  </a:lnTo>
                  <a:lnTo>
                    <a:pt x="17" y="138"/>
                  </a:lnTo>
                  <a:lnTo>
                    <a:pt x="19" y="141"/>
                  </a:lnTo>
                  <a:lnTo>
                    <a:pt x="23" y="145"/>
                  </a:lnTo>
                  <a:lnTo>
                    <a:pt x="30" y="147"/>
                  </a:lnTo>
                  <a:lnTo>
                    <a:pt x="33" y="149"/>
                  </a:lnTo>
                  <a:lnTo>
                    <a:pt x="36" y="150"/>
                  </a:lnTo>
                  <a:lnTo>
                    <a:pt x="38" y="152"/>
                  </a:lnTo>
                  <a:lnTo>
                    <a:pt x="41" y="152"/>
                  </a:lnTo>
                  <a:lnTo>
                    <a:pt x="44" y="153"/>
                  </a:lnTo>
                  <a:lnTo>
                    <a:pt x="46" y="153"/>
                  </a:lnTo>
                  <a:lnTo>
                    <a:pt x="49" y="153"/>
                  </a:lnTo>
                  <a:lnTo>
                    <a:pt x="51" y="152"/>
                  </a:lnTo>
                  <a:lnTo>
                    <a:pt x="56" y="150"/>
                  </a:lnTo>
                  <a:lnTo>
                    <a:pt x="60" y="147"/>
                  </a:lnTo>
                  <a:lnTo>
                    <a:pt x="63" y="146"/>
                  </a:lnTo>
                  <a:lnTo>
                    <a:pt x="65" y="145"/>
                  </a:lnTo>
                  <a:lnTo>
                    <a:pt x="67" y="143"/>
                  </a:lnTo>
                  <a:lnTo>
                    <a:pt x="70" y="141"/>
                  </a:lnTo>
                  <a:lnTo>
                    <a:pt x="71" y="139"/>
                  </a:lnTo>
                  <a:lnTo>
                    <a:pt x="72" y="137"/>
                  </a:lnTo>
                  <a:lnTo>
                    <a:pt x="74" y="134"/>
                  </a:lnTo>
                  <a:lnTo>
                    <a:pt x="74" y="131"/>
                  </a:lnTo>
                  <a:lnTo>
                    <a:pt x="74" y="128"/>
                  </a:lnTo>
                  <a:lnTo>
                    <a:pt x="74" y="126"/>
                  </a:lnTo>
                  <a:lnTo>
                    <a:pt x="72" y="123"/>
                  </a:lnTo>
                  <a:lnTo>
                    <a:pt x="71" y="120"/>
                  </a:lnTo>
                  <a:lnTo>
                    <a:pt x="67" y="115"/>
                  </a:lnTo>
                  <a:lnTo>
                    <a:pt x="63" y="109"/>
                  </a:lnTo>
                  <a:lnTo>
                    <a:pt x="59" y="105"/>
                  </a:lnTo>
                  <a:lnTo>
                    <a:pt x="55" y="103"/>
                  </a:lnTo>
                  <a:lnTo>
                    <a:pt x="52" y="98"/>
                  </a:lnTo>
                  <a:lnTo>
                    <a:pt x="49" y="94"/>
                  </a:lnTo>
                  <a:lnTo>
                    <a:pt x="48" y="93"/>
                  </a:lnTo>
                  <a:lnTo>
                    <a:pt x="48" y="90"/>
                  </a:lnTo>
                  <a:lnTo>
                    <a:pt x="46" y="88"/>
                  </a:lnTo>
                  <a:lnTo>
                    <a:pt x="45" y="86"/>
                  </a:lnTo>
                  <a:lnTo>
                    <a:pt x="44" y="78"/>
                  </a:lnTo>
                  <a:lnTo>
                    <a:pt x="42" y="74"/>
                  </a:lnTo>
                  <a:lnTo>
                    <a:pt x="42" y="71"/>
                  </a:lnTo>
                  <a:lnTo>
                    <a:pt x="41" y="68"/>
                  </a:lnTo>
                  <a:lnTo>
                    <a:pt x="38" y="66"/>
                  </a:lnTo>
                  <a:lnTo>
                    <a:pt x="37" y="64"/>
                  </a:lnTo>
                  <a:lnTo>
                    <a:pt x="34" y="64"/>
                  </a:lnTo>
                  <a:lnTo>
                    <a:pt x="32" y="63"/>
                  </a:lnTo>
                  <a:lnTo>
                    <a:pt x="27" y="63"/>
                  </a:lnTo>
                  <a:lnTo>
                    <a:pt x="26" y="63"/>
                  </a:lnTo>
                  <a:lnTo>
                    <a:pt x="26" y="63"/>
                  </a:lnTo>
                  <a:close/>
                  <a:moveTo>
                    <a:pt x="41" y="0"/>
                  </a:moveTo>
                  <a:lnTo>
                    <a:pt x="44" y="0"/>
                  </a:lnTo>
                  <a:lnTo>
                    <a:pt x="48" y="0"/>
                  </a:lnTo>
                  <a:lnTo>
                    <a:pt x="51" y="2"/>
                  </a:lnTo>
                  <a:lnTo>
                    <a:pt x="53" y="2"/>
                  </a:lnTo>
                  <a:lnTo>
                    <a:pt x="57" y="3"/>
                  </a:lnTo>
                  <a:lnTo>
                    <a:pt x="60" y="4"/>
                  </a:lnTo>
                  <a:lnTo>
                    <a:pt x="61" y="4"/>
                  </a:lnTo>
                  <a:lnTo>
                    <a:pt x="64" y="7"/>
                  </a:lnTo>
                  <a:lnTo>
                    <a:pt x="67" y="9"/>
                  </a:lnTo>
                  <a:lnTo>
                    <a:pt x="68" y="10"/>
                  </a:lnTo>
                  <a:lnTo>
                    <a:pt x="70" y="11"/>
                  </a:lnTo>
                  <a:lnTo>
                    <a:pt x="71" y="13"/>
                  </a:lnTo>
                  <a:lnTo>
                    <a:pt x="72" y="15"/>
                  </a:lnTo>
                  <a:lnTo>
                    <a:pt x="74" y="17"/>
                  </a:lnTo>
                  <a:lnTo>
                    <a:pt x="74" y="19"/>
                  </a:lnTo>
                  <a:lnTo>
                    <a:pt x="74" y="21"/>
                  </a:lnTo>
                  <a:lnTo>
                    <a:pt x="74" y="24"/>
                  </a:lnTo>
                  <a:lnTo>
                    <a:pt x="74" y="25"/>
                  </a:lnTo>
                  <a:lnTo>
                    <a:pt x="72" y="28"/>
                  </a:lnTo>
                  <a:lnTo>
                    <a:pt x="71" y="29"/>
                  </a:lnTo>
                  <a:lnTo>
                    <a:pt x="70" y="32"/>
                  </a:lnTo>
                  <a:lnTo>
                    <a:pt x="68" y="33"/>
                  </a:lnTo>
                  <a:lnTo>
                    <a:pt x="67" y="34"/>
                  </a:lnTo>
                  <a:lnTo>
                    <a:pt x="64" y="36"/>
                  </a:lnTo>
                  <a:lnTo>
                    <a:pt x="61" y="37"/>
                  </a:lnTo>
                  <a:lnTo>
                    <a:pt x="60" y="38"/>
                  </a:lnTo>
                  <a:lnTo>
                    <a:pt x="57" y="40"/>
                  </a:lnTo>
                  <a:lnTo>
                    <a:pt x="53" y="41"/>
                  </a:lnTo>
                  <a:lnTo>
                    <a:pt x="51" y="41"/>
                  </a:lnTo>
                  <a:lnTo>
                    <a:pt x="48" y="43"/>
                  </a:lnTo>
                  <a:lnTo>
                    <a:pt x="44" y="43"/>
                  </a:lnTo>
                  <a:lnTo>
                    <a:pt x="41" y="43"/>
                  </a:lnTo>
                  <a:lnTo>
                    <a:pt x="37" y="43"/>
                  </a:lnTo>
                  <a:lnTo>
                    <a:pt x="34" y="43"/>
                  </a:lnTo>
                  <a:lnTo>
                    <a:pt x="30" y="41"/>
                  </a:lnTo>
                  <a:lnTo>
                    <a:pt x="27" y="41"/>
                  </a:lnTo>
                  <a:lnTo>
                    <a:pt x="25" y="40"/>
                  </a:lnTo>
                  <a:lnTo>
                    <a:pt x="22" y="38"/>
                  </a:lnTo>
                  <a:lnTo>
                    <a:pt x="19" y="37"/>
                  </a:lnTo>
                  <a:lnTo>
                    <a:pt x="17" y="36"/>
                  </a:lnTo>
                  <a:lnTo>
                    <a:pt x="15" y="34"/>
                  </a:lnTo>
                  <a:lnTo>
                    <a:pt x="13" y="33"/>
                  </a:lnTo>
                  <a:lnTo>
                    <a:pt x="11" y="32"/>
                  </a:lnTo>
                  <a:lnTo>
                    <a:pt x="10" y="29"/>
                  </a:lnTo>
                  <a:lnTo>
                    <a:pt x="9" y="28"/>
                  </a:lnTo>
                  <a:lnTo>
                    <a:pt x="9" y="25"/>
                  </a:lnTo>
                  <a:lnTo>
                    <a:pt x="7" y="24"/>
                  </a:lnTo>
                  <a:lnTo>
                    <a:pt x="7" y="21"/>
                  </a:lnTo>
                  <a:lnTo>
                    <a:pt x="7" y="19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10" y="13"/>
                  </a:lnTo>
                  <a:lnTo>
                    <a:pt x="11" y="11"/>
                  </a:lnTo>
                  <a:lnTo>
                    <a:pt x="13" y="10"/>
                  </a:lnTo>
                  <a:lnTo>
                    <a:pt x="15" y="9"/>
                  </a:lnTo>
                  <a:lnTo>
                    <a:pt x="17" y="7"/>
                  </a:lnTo>
                  <a:lnTo>
                    <a:pt x="19" y="4"/>
                  </a:lnTo>
                  <a:lnTo>
                    <a:pt x="22" y="4"/>
                  </a:lnTo>
                  <a:lnTo>
                    <a:pt x="25" y="3"/>
                  </a:lnTo>
                  <a:lnTo>
                    <a:pt x="27" y="2"/>
                  </a:lnTo>
                  <a:lnTo>
                    <a:pt x="30" y="2"/>
                  </a:ln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2281" y="5483397"/>
              <a:ext cx="295444" cy="388891"/>
            </a:xfrm>
            <a:custGeom>
              <a:avLst/>
              <a:gdLst>
                <a:gd name="T0" fmla="*/ 154 w 313"/>
                <a:gd name="T1" fmla="*/ 241 h 412"/>
                <a:gd name="T2" fmla="*/ 130 w 313"/>
                <a:gd name="T3" fmla="*/ 233 h 412"/>
                <a:gd name="T4" fmla="*/ 108 w 313"/>
                <a:gd name="T5" fmla="*/ 221 h 412"/>
                <a:gd name="T6" fmla="*/ 85 w 313"/>
                <a:gd name="T7" fmla="*/ 194 h 412"/>
                <a:gd name="T8" fmla="*/ 73 w 313"/>
                <a:gd name="T9" fmla="*/ 175 h 412"/>
                <a:gd name="T10" fmla="*/ 69 w 313"/>
                <a:gd name="T11" fmla="*/ 156 h 412"/>
                <a:gd name="T12" fmla="*/ 74 w 313"/>
                <a:gd name="T13" fmla="*/ 139 h 412"/>
                <a:gd name="T14" fmla="*/ 95 w 313"/>
                <a:gd name="T15" fmla="*/ 122 h 412"/>
                <a:gd name="T16" fmla="*/ 131 w 313"/>
                <a:gd name="T17" fmla="*/ 97 h 412"/>
                <a:gd name="T18" fmla="*/ 187 w 313"/>
                <a:gd name="T19" fmla="*/ 66 h 412"/>
                <a:gd name="T20" fmla="*/ 265 w 313"/>
                <a:gd name="T21" fmla="*/ 26 h 412"/>
                <a:gd name="T22" fmla="*/ 309 w 313"/>
                <a:gd name="T23" fmla="*/ 5 h 412"/>
                <a:gd name="T24" fmla="*/ 276 w 313"/>
                <a:gd name="T25" fmla="*/ 157 h 412"/>
                <a:gd name="T26" fmla="*/ 255 w 313"/>
                <a:gd name="T27" fmla="*/ 235 h 412"/>
                <a:gd name="T28" fmla="*/ 234 w 313"/>
                <a:gd name="T29" fmla="*/ 295 h 412"/>
                <a:gd name="T30" fmla="*/ 221 w 313"/>
                <a:gd name="T31" fmla="*/ 327 h 412"/>
                <a:gd name="T32" fmla="*/ 206 w 313"/>
                <a:gd name="T33" fmla="*/ 345 h 412"/>
                <a:gd name="T34" fmla="*/ 179 w 313"/>
                <a:gd name="T35" fmla="*/ 370 h 412"/>
                <a:gd name="T36" fmla="*/ 146 w 313"/>
                <a:gd name="T37" fmla="*/ 391 h 412"/>
                <a:gd name="T38" fmla="*/ 118 w 313"/>
                <a:gd name="T39" fmla="*/ 406 h 412"/>
                <a:gd name="T40" fmla="*/ 107 w 313"/>
                <a:gd name="T41" fmla="*/ 410 h 412"/>
                <a:gd name="T42" fmla="*/ 65 w 313"/>
                <a:gd name="T43" fmla="*/ 412 h 412"/>
                <a:gd name="T44" fmla="*/ 32 w 313"/>
                <a:gd name="T45" fmla="*/ 409 h 412"/>
                <a:gd name="T46" fmla="*/ 19 w 313"/>
                <a:gd name="T47" fmla="*/ 405 h 412"/>
                <a:gd name="T48" fmla="*/ 9 w 313"/>
                <a:gd name="T49" fmla="*/ 398 h 412"/>
                <a:gd name="T50" fmla="*/ 4 w 313"/>
                <a:gd name="T51" fmla="*/ 389 h 412"/>
                <a:gd name="T52" fmla="*/ 0 w 313"/>
                <a:gd name="T53" fmla="*/ 364 h 412"/>
                <a:gd name="T54" fmla="*/ 1 w 313"/>
                <a:gd name="T55" fmla="*/ 340 h 412"/>
                <a:gd name="T56" fmla="*/ 8 w 313"/>
                <a:gd name="T57" fmla="*/ 319 h 412"/>
                <a:gd name="T58" fmla="*/ 19 w 313"/>
                <a:gd name="T59" fmla="*/ 303 h 412"/>
                <a:gd name="T60" fmla="*/ 35 w 313"/>
                <a:gd name="T61" fmla="*/ 293 h 412"/>
                <a:gd name="T62" fmla="*/ 54 w 313"/>
                <a:gd name="T63" fmla="*/ 288 h 412"/>
                <a:gd name="T64" fmla="*/ 68 w 313"/>
                <a:gd name="T65" fmla="*/ 288 h 412"/>
                <a:gd name="T66" fmla="*/ 73 w 313"/>
                <a:gd name="T67" fmla="*/ 291 h 412"/>
                <a:gd name="T68" fmla="*/ 74 w 313"/>
                <a:gd name="T69" fmla="*/ 296 h 412"/>
                <a:gd name="T70" fmla="*/ 72 w 313"/>
                <a:gd name="T71" fmla="*/ 311 h 412"/>
                <a:gd name="T72" fmla="*/ 59 w 313"/>
                <a:gd name="T73" fmla="*/ 342 h 412"/>
                <a:gd name="T74" fmla="*/ 59 w 313"/>
                <a:gd name="T75" fmla="*/ 356 h 412"/>
                <a:gd name="T76" fmla="*/ 69 w 313"/>
                <a:gd name="T77" fmla="*/ 365 h 412"/>
                <a:gd name="T78" fmla="*/ 82 w 313"/>
                <a:gd name="T79" fmla="*/ 375 h 412"/>
                <a:gd name="T80" fmla="*/ 99 w 313"/>
                <a:gd name="T81" fmla="*/ 378 h 412"/>
                <a:gd name="T82" fmla="*/ 116 w 313"/>
                <a:gd name="T83" fmla="*/ 374 h 412"/>
                <a:gd name="T84" fmla="*/ 134 w 313"/>
                <a:gd name="T85" fmla="*/ 359 h 412"/>
                <a:gd name="T86" fmla="*/ 154 w 313"/>
                <a:gd name="T87" fmla="*/ 340 h 412"/>
                <a:gd name="T88" fmla="*/ 171 w 313"/>
                <a:gd name="T89" fmla="*/ 318 h 412"/>
                <a:gd name="T90" fmla="*/ 181 w 313"/>
                <a:gd name="T91" fmla="*/ 296 h 412"/>
                <a:gd name="T92" fmla="*/ 207 w 313"/>
                <a:gd name="T93" fmla="*/ 231 h 412"/>
                <a:gd name="T94" fmla="*/ 232 w 313"/>
                <a:gd name="T95" fmla="*/ 171 h 412"/>
                <a:gd name="T96" fmla="*/ 245 w 313"/>
                <a:gd name="T97" fmla="*/ 120 h 412"/>
                <a:gd name="T98" fmla="*/ 252 w 313"/>
                <a:gd name="T99" fmla="*/ 88 h 412"/>
                <a:gd name="T100" fmla="*/ 218 w 313"/>
                <a:gd name="T101" fmla="*/ 98 h 412"/>
                <a:gd name="T102" fmla="*/ 188 w 313"/>
                <a:gd name="T103" fmla="*/ 111 h 412"/>
                <a:gd name="T104" fmla="*/ 161 w 313"/>
                <a:gd name="T105" fmla="*/ 127 h 412"/>
                <a:gd name="T106" fmla="*/ 127 w 313"/>
                <a:gd name="T107" fmla="*/ 158 h 412"/>
                <a:gd name="T108" fmla="*/ 120 w 313"/>
                <a:gd name="T109" fmla="*/ 169 h 412"/>
                <a:gd name="T110" fmla="*/ 120 w 313"/>
                <a:gd name="T111" fmla="*/ 180 h 412"/>
                <a:gd name="T112" fmla="*/ 131 w 313"/>
                <a:gd name="T113" fmla="*/ 198 h 412"/>
                <a:gd name="T114" fmla="*/ 145 w 313"/>
                <a:gd name="T115" fmla="*/ 213 h 412"/>
                <a:gd name="T116" fmla="*/ 176 w 313"/>
                <a:gd name="T117" fmla="*/ 228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3" h="412">
                  <a:moveTo>
                    <a:pt x="169" y="243"/>
                  </a:moveTo>
                  <a:lnTo>
                    <a:pt x="168" y="243"/>
                  </a:lnTo>
                  <a:lnTo>
                    <a:pt x="162" y="243"/>
                  </a:lnTo>
                  <a:lnTo>
                    <a:pt x="154" y="241"/>
                  </a:lnTo>
                  <a:lnTo>
                    <a:pt x="145" y="239"/>
                  </a:lnTo>
                  <a:lnTo>
                    <a:pt x="139" y="237"/>
                  </a:lnTo>
                  <a:lnTo>
                    <a:pt x="135" y="235"/>
                  </a:lnTo>
                  <a:lnTo>
                    <a:pt x="130" y="233"/>
                  </a:lnTo>
                  <a:lnTo>
                    <a:pt x="124" y="231"/>
                  </a:lnTo>
                  <a:lnTo>
                    <a:pt x="119" y="228"/>
                  </a:lnTo>
                  <a:lnTo>
                    <a:pt x="114" y="225"/>
                  </a:lnTo>
                  <a:lnTo>
                    <a:pt x="108" y="221"/>
                  </a:lnTo>
                  <a:lnTo>
                    <a:pt x="104" y="217"/>
                  </a:lnTo>
                  <a:lnTo>
                    <a:pt x="96" y="207"/>
                  </a:lnTo>
                  <a:lnTo>
                    <a:pt x="88" y="198"/>
                  </a:lnTo>
                  <a:lnTo>
                    <a:pt x="85" y="194"/>
                  </a:lnTo>
                  <a:lnTo>
                    <a:pt x="81" y="188"/>
                  </a:lnTo>
                  <a:lnTo>
                    <a:pt x="78" y="184"/>
                  </a:lnTo>
                  <a:lnTo>
                    <a:pt x="76" y="179"/>
                  </a:lnTo>
                  <a:lnTo>
                    <a:pt x="73" y="175"/>
                  </a:lnTo>
                  <a:lnTo>
                    <a:pt x="72" y="169"/>
                  </a:lnTo>
                  <a:lnTo>
                    <a:pt x="69" y="165"/>
                  </a:lnTo>
                  <a:lnTo>
                    <a:pt x="69" y="160"/>
                  </a:lnTo>
                  <a:lnTo>
                    <a:pt x="69" y="156"/>
                  </a:lnTo>
                  <a:lnTo>
                    <a:pt x="69" y="152"/>
                  </a:lnTo>
                  <a:lnTo>
                    <a:pt x="70" y="148"/>
                  </a:lnTo>
                  <a:lnTo>
                    <a:pt x="72" y="143"/>
                  </a:lnTo>
                  <a:lnTo>
                    <a:pt x="74" y="139"/>
                  </a:lnTo>
                  <a:lnTo>
                    <a:pt x="78" y="135"/>
                  </a:lnTo>
                  <a:lnTo>
                    <a:pt x="82" y="130"/>
                  </a:lnTo>
                  <a:lnTo>
                    <a:pt x="89" y="126"/>
                  </a:lnTo>
                  <a:lnTo>
                    <a:pt x="95" y="122"/>
                  </a:lnTo>
                  <a:lnTo>
                    <a:pt x="101" y="116"/>
                  </a:lnTo>
                  <a:lnTo>
                    <a:pt x="108" y="112"/>
                  </a:lnTo>
                  <a:lnTo>
                    <a:pt x="116" y="107"/>
                  </a:lnTo>
                  <a:lnTo>
                    <a:pt x="131" y="97"/>
                  </a:lnTo>
                  <a:lnTo>
                    <a:pt x="146" y="89"/>
                  </a:lnTo>
                  <a:lnTo>
                    <a:pt x="161" y="81"/>
                  </a:lnTo>
                  <a:lnTo>
                    <a:pt x="173" y="74"/>
                  </a:lnTo>
                  <a:lnTo>
                    <a:pt x="187" y="66"/>
                  </a:lnTo>
                  <a:lnTo>
                    <a:pt x="204" y="56"/>
                  </a:lnTo>
                  <a:lnTo>
                    <a:pt x="225" y="47"/>
                  </a:lnTo>
                  <a:lnTo>
                    <a:pt x="245" y="37"/>
                  </a:lnTo>
                  <a:lnTo>
                    <a:pt x="265" y="26"/>
                  </a:lnTo>
                  <a:lnTo>
                    <a:pt x="283" y="18"/>
                  </a:lnTo>
                  <a:lnTo>
                    <a:pt x="295" y="11"/>
                  </a:lnTo>
                  <a:lnTo>
                    <a:pt x="303" y="9"/>
                  </a:lnTo>
                  <a:lnTo>
                    <a:pt x="309" y="5"/>
                  </a:lnTo>
                  <a:lnTo>
                    <a:pt x="311" y="2"/>
                  </a:lnTo>
                  <a:lnTo>
                    <a:pt x="313" y="0"/>
                  </a:lnTo>
                  <a:lnTo>
                    <a:pt x="313" y="0"/>
                  </a:lnTo>
                  <a:lnTo>
                    <a:pt x="276" y="157"/>
                  </a:lnTo>
                  <a:lnTo>
                    <a:pt x="275" y="164"/>
                  </a:lnTo>
                  <a:lnTo>
                    <a:pt x="269" y="180"/>
                  </a:lnTo>
                  <a:lnTo>
                    <a:pt x="264" y="206"/>
                  </a:lnTo>
                  <a:lnTo>
                    <a:pt x="255" y="235"/>
                  </a:lnTo>
                  <a:lnTo>
                    <a:pt x="249" y="251"/>
                  </a:lnTo>
                  <a:lnTo>
                    <a:pt x="245" y="266"/>
                  </a:lnTo>
                  <a:lnTo>
                    <a:pt x="240" y="281"/>
                  </a:lnTo>
                  <a:lnTo>
                    <a:pt x="234" y="295"/>
                  </a:lnTo>
                  <a:lnTo>
                    <a:pt x="230" y="308"/>
                  </a:lnTo>
                  <a:lnTo>
                    <a:pt x="225" y="319"/>
                  </a:lnTo>
                  <a:lnTo>
                    <a:pt x="222" y="323"/>
                  </a:lnTo>
                  <a:lnTo>
                    <a:pt x="221" y="327"/>
                  </a:lnTo>
                  <a:lnTo>
                    <a:pt x="218" y="331"/>
                  </a:lnTo>
                  <a:lnTo>
                    <a:pt x="215" y="334"/>
                  </a:lnTo>
                  <a:lnTo>
                    <a:pt x="211" y="340"/>
                  </a:lnTo>
                  <a:lnTo>
                    <a:pt x="206" y="345"/>
                  </a:lnTo>
                  <a:lnTo>
                    <a:pt x="199" y="350"/>
                  </a:lnTo>
                  <a:lnTo>
                    <a:pt x="194" y="357"/>
                  </a:lnTo>
                  <a:lnTo>
                    <a:pt x="185" y="363"/>
                  </a:lnTo>
                  <a:lnTo>
                    <a:pt x="179" y="370"/>
                  </a:lnTo>
                  <a:lnTo>
                    <a:pt x="171" y="375"/>
                  </a:lnTo>
                  <a:lnTo>
                    <a:pt x="162" y="382"/>
                  </a:lnTo>
                  <a:lnTo>
                    <a:pt x="154" y="387"/>
                  </a:lnTo>
                  <a:lnTo>
                    <a:pt x="146" y="391"/>
                  </a:lnTo>
                  <a:lnTo>
                    <a:pt x="139" y="397"/>
                  </a:lnTo>
                  <a:lnTo>
                    <a:pt x="131" y="401"/>
                  </a:lnTo>
                  <a:lnTo>
                    <a:pt x="124" y="404"/>
                  </a:lnTo>
                  <a:lnTo>
                    <a:pt x="118" y="406"/>
                  </a:lnTo>
                  <a:lnTo>
                    <a:pt x="115" y="408"/>
                  </a:lnTo>
                  <a:lnTo>
                    <a:pt x="112" y="409"/>
                  </a:lnTo>
                  <a:lnTo>
                    <a:pt x="110" y="409"/>
                  </a:lnTo>
                  <a:lnTo>
                    <a:pt x="107" y="410"/>
                  </a:lnTo>
                  <a:lnTo>
                    <a:pt x="95" y="410"/>
                  </a:lnTo>
                  <a:lnTo>
                    <a:pt x="80" y="412"/>
                  </a:lnTo>
                  <a:lnTo>
                    <a:pt x="73" y="412"/>
                  </a:lnTo>
                  <a:lnTo>
                    <a:pt x="65" y="412"/>
                  </a:lnTo>
                  <a:lnTo>
                    <a:pt x="57" y="412"/>
                  </a:lnTo>
                  <a:lnTo>
                    <a:pt x="49" y="412"/>
                  </a:lnTo>
                  <a:lnTo>
                    <a:pt x="40" y="410"/>
                  </a:lnTo>
                  <a:lnTo>
                    <a:pt x="32" y="409"/>
                  </a:lnTo>
                  <a:lnTo>
                    <a:pt x="30" y="408"/>
                  </a:lnTo>
                  <a:lnTo>
                    <a:pt x="26" y="408"/>
                  </a:lnTo>
                  <a:lnTo>
                    <a:pt x="21" y="406"/>
                  </a:lnTo>
                  <a:lnTo>
                    <a:pt x="19" y="405"/>
                  </a:lnTo>
                  <a:lnTo>
                    <a:pt x="16" y="404"/>
                  </a:lnTo>
                  <a:lnTo>
                    <a:pt x="13" y="402"/>
                  </a:lnTo>
                  <a:lnTo>
                    <a:pt x="11" y="399"/>
                  </a:lnTo>
                  <a:lnTo>
                    <a:pt x="9" y="398"/>
                  </a:lnTo>
                  <a:lnTo>
                    <a:pt x="7" y="395"/>
                  </a:lnTo>
                  <a:lnTo>
                    <a:pt x="5" y="394"/>
                  </a:lnTo>
                  <a:lnTo>
                    <a:pt x="4" y="391"/>
                  </a:lnTo>
                  <a:lnTo>
                    <a:pt x="4" y="389"/>
                  </a:lnTo>
                  <a:lnTo>
                    <a:pt x="1" y="383"/>
                  </a:lnTo>
                  <a:lnTo>
                    <a:pt x="1" y="376"/>
                  </a:lnTo>
                  <a:lnTo>
                    <a:pt x="0" y="371"/>
                  </a:lnTo>
                  <a:lnTo>
                    <a:pt x="0" y="364"/>
                  </a:lnTo>
                  <a:lnTo>
                    <a:pt x="0" y="359"/>
                  </a:lnTo>
                  <a:lnTo>
                    <a:pt x="0" y="352"/>
                  </a:lnTo>
                  <a:lnTo>
                    <a:pt x="1" y="346"/>
                  </a:lnTo>
                  <a:lnTo>
                    <a:pt x="1" y="340"/>
                  </a:lnTo>
                  <a:lnTo>
                    <a:pt x="2" y="334"/>
                  </a:lnTo>
                  <a:lnTo>
                    <a:pt x="4" y="329"/>
                  </a:lnTo>
                  <a:lnTo>
                    <a:pt x="7" y="323"/>
                  </a:lnTo>
                  <a:lnTo>
                    <a:pt x="8" y="319"/>
                  </a:lnTo>
                  <a:lnTo>
                    <a:pt x="11" y="314"/>
                  </a:lnTo>
                  <a:lnTo>
                    <a:pt x="13" y="310"/>
                  </a:lnTo>
                  <a:lnTo>
                    <a:pt x="16" y="307"/>
                  </a:lnTo>
                  <a:lnTo>
                    <a:pt x="19" y="303"/>
                  </a:lnTo>
                  <a:lnTo>
                    <a:pt x="23" y="300"/>
                  </a:lnTo>
                  <a:lnTo>
                    <a:pt x="27" y="297"/>
                  </a:lnTo>
                  <a:lnTo>
                    <a:pt x="31" y="296"/>
                  </a:lnTo>
                  <a:lnTo>
                    <a:pt x="35" y="293"/>
                  </a:lnTo>
                  <a:lnTo>
                    <a:pt x="40" y="292"/>
                  </a:lnTo>
                  <a:lnTo>
                    <a:pt x="44" y="289"/>
                  </a:lnTo>
                  <a:lnTo>
                    <a:pt x="49" y="288"/>
                  </a:lnTo>
                  <a:lnTo>
                    <a:pt x="54" y="288"/>
                  </a:lnTo>
                  <a:lnTo>
                    <a:pt x="58" y="286"/>
                  </a:lnTo>
                  <a:lnTo>
                    <a:pt x="62" y="286"/>
                  </a:lnTo>
                  <a:lnTo>
                    <a:pt x="65" y="286"/>
                  </a:lnTo>
                  <a:lnTo>
                    <a:pt x="68" y="288"/>
                  </a:lnTo>
                  <a:lnTo>
                    <a:pt x="69" y="288"/>
                  </a:lnTo>
                  <a:lnTo>
                    <a:pt x="70" y="289"/>
                  </a:lnTo>
                  <a:lnTo>
                    <a:pt x="72" y="289"/>
                  </a:lnTo>
                  <a:lnTo>
                    <a:pt x="73" y="291"/>
                  </a:lnTo>
                  <a:lnTo>
                    <a:pt x="73" y="292"/>
                  </a:lnTo>
                  <a:lnTo>
                    <a:pt x="74" y="293"/>
                  </a:lnTo>
                  <a:lnTo>
                    <a:pt x="74" y="295"/>
                  </a:lnTo>
                  <a:lnTo>
                    <a:pt x="74" y="296"/>
                  </a:lnTo>
                  <a:lnTo>
                    <a:pt x="74" y="299"/>
                  </a:lnTo>
                  <a:lnTo>
                    <a:pt x="73" y="303"/>
                  </a:lnTo>
                  <a:lnTo>
                    <a:pt x="72" y="307"/>
                  </a:lnTo>
                  <a:lnTo>
                    <a:pt x="72" y="311"/>
                  </a:lnTo>
                  <a:lnTo>
                    <a:pt x="68" y="319"/>
                  </a:lnTo>
                  <a:lnTo>
                    <a:pt x="65" y="327"/>
                  </a:lnTo>
                  <a:lnTo>
                    <a:pt x="62" y="335"/>
                  </a:lnTo>
                  <a:lnTo>
                    <a:pt x="59" y="342"/>
                  </a:lnTo>
                  <a:lnTo>
                    <a:pt x="59" y="346"/>
                  </a:lnTo>
                  <a:lnTo>
                    <a:pt x="58" y="349"/>
                  </a:lnTo>
                  <a:lnTo>
                    <a:pt x="59" y="353"/>
                  </a:lnTo>
                  <a:lnTo>
                    <a:pt x="59" y="356"/>
                  </a:lnTo>
                  <a:lnTo>
                    <a:pt x="61" y="359"/>
                  </a:lnTo>
                  <a:lnTo>
                    <a:pt x="63" y="361"/>
                  </a:lnTo>
                  <a:lnTo>
                    <a:pt x="66" y="363"/>
                  </a:lnTo>
                  <a:lnTo>
                    <a:pt x="69" y="365"/>
                  </a:lnTo>
                  <a:lnTo>
                    <a:pt x="72" y="368"/>
                  </a:lnTo>
                  <a:lnTo>
                    <a:pt x="74" y="371"/>
                  </a:lnTo>
                  <a:lnTo>
                    <a:pt x="78" y="372"/>
                  </a:lnTo>
                  <a:lnTo>
                    <a:pt x="82" y="375"/>
                  </a:lnTo>
                  <a:lnTo>
                    <a:pt x="86" y="376"/>
                  </a:lnTo>
                  <a:lnTo>
                    <a:pt x="91" y="378"/>
                  </a:lnTo>
                  <a:lnTo>
                    <a:pt x="95" y="378"/>
                  </a:lnTo>
                  <a:lnTo>
                    <a:pt x="99" y="378"/>
                  </a:lnTo>
                  <a:lnTo>
                    <a:pt x="104" y="378"/>
                  </a:lnTo>
                  <a:lnTo>
                    <a:pt x="108" y="376"/>
                  </a:lnTo>
                  <a:lnTo>
                    <a:pt x="112" y="375"/>
                  </a:lnTo>
                  <a:lnTo>
                    <a:pt x="116" y="374"/>
                  </a:lnTo>
                  <a:lnTo>
                    <a:pt x="120" y="370"/>
                  </a:lnTo>
                  <a:lnTo>
                    <a:pt x="126" y="367"/>
                  </a:lnTo>
                  <a:lnTo>
                    <a:pt x="130" y="363"/>
                  </a:lnTo>
                  <a:lnTo>
                    <a:pt x="134" y="359"/>
                  </a:lnTo>
                  <a:lnTo>
                    <a:pt x="139" y="355"/>
                  </a:lnTo>
                  <a:lnTo>
                    <a:pt x="145" y="350"/>
                  </a:lnTo>
                  <a:lnTo>
                    <a:pt x="149" y="345"/>
                  </a:lnTo>
                  <a:lnTo>
                    <a:pt x="154" y="340"/>
                  </a:lnTo>
                  <a:lnTo>
                    <a:pt x="158" y="334"/>
                  </a:lnTo>
                  <a:lnTo>
                    <a:pt x="162" y="329"/>
                  </a:lnTo>
                  <a:lnTo>
                    <a:pt x="166" y="323"/>
                  </a:lnTo>
                  <a:lnTo>
                    <a:pt x="171" y="318"/>
                  </a:lnTo>
                  <a:lnTo>
                    <a:pt x="173" y="312"/>
                  </a:lnTo>
                  <a:lnTo>
                    <a:pt x="176" y="307"/>
                  </a:lnTo>
                  <a:lnTo>
                    <a:pt x="179" y="301"/>
                  </a:lnTo>
                  <a:lnTo>
                    <a:pt x="181" y="296"/>
                  </a:lnTo>
                  <a:lnTo>
                    <a:pt x="187" y="282"/>
                  </a:lnTo>
                  <a:lnTo>
                    <a:pt x="192" y="267"/>
                  </a:lnTo>
                  <a:lnTo>
                    <a:pt x="199" y="248"/>
                  </a:lnTo>
                  <a:lnTo>
                    <a:pt x="207" y="231"/>
                  </a:lnTo>
                  <a:lnTo>
                    <a:pt x="215" y="212"/>
                  </a:lnTo>
                  <a:lnTo>
                    <a:pt x="222" y="195"/>
                  </a:lnTo>
                  <a:lnTo>
                    <a:pt x="227" y="180"/>
                  </a:lnTo>
                  <a:lnTo>
                    <a:pt x="232" y="171"/>
                  </a:lnTo>
                  <a:lnTo>
                    <a:pt x="236" y="161"/>
                  </a:lnTo>
                  <a:lnTo>
                    <a:pt x="238" y="149"/>
                  </a:lnTo>
                  <a:lnTo>
                    <a:pt x="242" y="135"/>
                  </a:lnTo>
                  <a:lnTo>
                    <a:pt x="245" y="120"/>
                  </a:lnTo>
                  <a:lnTo>
                    <a:pt x="248" y="108"/>
                  </a:lnTo>
                  <a:lnTo>
                    <a:pt x="250" y="97"/>
                  </a:lnTo>
                  <a:lnTo>
                    <a:pt x="252" y="90"/>
                  </a:lnTo>
                  <a:lnTo>
                    <a:pt x="252" y="88"/>
                  </a:lnTo>
                  <a:lnTo>
                    <a:pt x="249" y="88"/>
                  </a:lnTo>
                  <a:lnTo>
                    <a:pt x="242" y="90"/>
                  </a:lnTo>
                  <a:lnTo>
                    <a:pt x="232" y="93"/>
                  </a:lnTo>
                  <a:lnTo>
                    <a:pt x="218" y="98"/>
                  </a:lnTo>
                  <a:lnTo>
                    <a:pt x="211" y="101"/>
                  </a:lnTo>
                  <a:lnTo>
                    <a:pt x="203" y="104"/>
                  </a:lnTo>
                  <a:lnTo>
                    <a:pt x="196" y="107"/>
                  </a:lnTo>
                  <a:lnTo>
                    <a:pt x="188" y="111"/>
                  </a:lnTo>
                  <a:lnTo>
                    <a:pt x="181" y="115"/>
                  </a:lnTo>
                  <a:lnTo>
                    <a:pt x="173" y="119"/>
                  </a:lnTo>
                  <a:lnTo>
                    <a:pt x="168" y="123"/>
                  </a:lnTo>
                  <a:lnTo>
                    <a:pt x="161" y="127"/>
                  </a:lnTo>
                  <a:lnTo>
                    <a:pt x="150" y="137"/>
                  </a:lnTo>
                  <a:lnTo>
                    <a:pt x="141" y="145"/>
                  </a:lnTo>
                  <a:lnTo>
                    <a:pt x="134" y="152"/>
                  </a:lnTo>
                  <a:lnTo>
                    <a:pt x="127" y="158"/>
                  </a:lnTo>
                  <a:lnTo>
                    <a:pt x="124" y="161"/>
                  </a:lnTo>
                  <a:lnTo>
                    <a:pt x="123" y="164"/>
                  </a:lnTo>
                  <a:lnTo>
                    <a:pt x="122" y="167"/>
                  </a:lnTo>
                  <a:lnTo>
                    <a:pt x="120" y="169"/>
                  </a:lnTo>
                  <a:lnTo>
                    <a:pt x="119" y="172"/>
                  </a:lnTo>
                  <a:lnTo>
                    <a:pt x="119" y="175"/>
                  </a:lnTo>
                  <a:lnTo>
                    <a:pt x="120" y="177"/>
                  </a:lnTo>
                  <a:lnTo>
                    <a:pt x="120" y="180"/>
                  </a:lnTo>
                  <a:lnTo>
                    <a:pt x="123" y="184"/>
                  </a:lnTo>
                  <a:lnTo>
                    <a:pt x="126" y="190"/>
                  </a:lnTo>
                  <a:lnTo>
                    <a:pt x="129" y="194"/>
                  </a:lnTo>
                  <a:lnTo>
                    <a:pt x="131" y="198"/>
                  </a:lnTo>
                  <a:lnTo>
                    <a:pt x="134" y="202"/>
                  </a:lnTo>
                  <a:lnTo>
                    <a:pt x="137" y="206"/>
                  </a:lnTo>
                  <a:lnTo>
                    <a:pt x="141" y="210"/>
                  </a:lnTo>
                  <a:lnTo>
                    <a:pt x="145" y="213"/>
                  </a:lnTo>
                  <a:lnTo>
                    <a:pt x="154" y="218"/>
                  </a:lnTo>
                  <a:lnTo>
                    <a:pt x="165" y="224"/>
                  </a:lnTo>
                  <a:lnTo>
                    <a:pt x="172" y="227"/>
                  </a:lnTo>
                  <a:lnTo>
                    <a:pt x="176" y="228"/>
                  </a:lnTo>
                  <a:lnTo>
                    <a:pt x="169" y="243"/>
                  </a:lnTo>
                  <a:lnTo>
                    <a:pt x="169" y="2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51145" y="5600442"/>
              <a:ext cx="68906" cy="144418"/>
            </a:xfrm>
            <a:custGeom>
              <a:avLst/>
              <a:gdLst>
                <a:gd name="T0" fmla="*/ 22 w 73"/>
                <a:gd name="T1" fmla="*/ 64 h 153"/>
                <a:gd name="T2" fmla="*/ 13 w 73"/>
                <a:gd name="T3" fmla="*/ 70 h 153"/>
                <a:gd name="T4" fmla="*/ 1 w 73"/>
                <a:gd name="T5" fmla="*/ 82 h 153"/>
                <a:gd name="T6" fmla="*/ 0 w 73"/>
                <a:gd name="T7" fmla="*/ 89 h 153"/>
                <a:gd name="T8" fmla="*/ 4 w 73"/>
                <a:gd name="T9" fmla="*/ 111 h 153"/>
                <a:gd name="T10" fmla="*/ 9 w 73"/>
                <a:gd name="T11" fmla="*/ 127 h 153"/>
                <a:gd name="T12" fmla="*/ 13 w 73"/>
                <a:gd name="T13" fmla="*/ 137 h 153"/>
                <a:gd name="T14" fmla="*/ 23 w 73"/>
                <a:gd name="T15" fmla="*/ 145 h 153"/>
                <a:gd name="T16" fmla="*/ 34 w 73"/>
                <a:gd name="T17" fmla="*/ 150 h 153"/>
                <a:gd name="T18" fmla="*/ 43 w 73"/>
                <a:gd name="T19" fmla="*/ 153 h 153"/>
                <a:gd name="T20" fmla="*/ 50 w 73"/>
                <a:gd name="T21" fmla="*/ 152 h 153"/>
                <a:gd name="T22" fmla="*/ 61 w 73"/>
                <a:gd name="T23" fmla="*/ 146 h 153"/>
                <a:gd name="T24" fmla="*/ 68 w 73"/>
                <a:gd name="T25" fmla="*/ 141 h 153"/>
                <a:gd name="T26" fmla="*/ 72 w 73"/>
                <a:gd name="T27" fmla="*/ 134 h 153"/>
                <a:gd name="T28" fmla="*/ 72 w 73"/>
                <a:gd name="T29" fmla="*/ 126 h 153"/>
                <a:gd name="T30" fmla="*/ 65 w 73"/>
                <a:gd name="T31" fmla="*/ 115 h 153"/>
                <a:gd name="T32" fmla="*/ 54 w 73"/>
                <a:gd name="T33" fmla="*/ 103 h 153"/>
                <a:gd name="T34" fmla="*/ 47 w 73"/>
                <a:gd name="T35" fmla="*/ 93 h 153"/>
                <a:gd name="T36" fmla="*/ 45 w 73"/>
                <a:gd name="T37" fmla="*/ 86 h 153"/>
                <a:gd name="T38" fmla="*/ 41 w 73"/>
                <a:gd name="T39" fmla="*/ 71 h 153"/>
                <a:gd name="T40" fmla="*/ 35 w 73"/>
                <a:gd name="T41" fmla="*/ 64 h 153"/>
                <a:gd name="T42" fmla="*/ 26 w 73"/>
                <a:gd name="T43" fmla="*/ 63 h 153"/>
                <a:gd name="T44" fmla="*/ 39 w 73"/>
                <a:gd name="T45" fmla="*/ 0 h 153"/>
                <a:gd name="T46" fmla="*/ 49 w 73"/>
                <a:gd name="T47" fmla="*/ 2 h 153"/>
                <a:gd name="T48" fmla="*/ 58 w 73"/>
                <a:gd name="T49" fmla="*/ 4 h 153"/>
                <a:gd name="T50" fmla="*/ 65 w 73"/>
                <a:gd name="T51" fmla="*/ 9 h 153"/>
                <a:gd name="T52" fmla="*/ 70 w 73"/>
                <a:gd name="T53" fmla="*/ 13 h 153"/>
                <a:gd name="T54" fmla="*/ 72 w 73"/>
                <a:gd name="T55" fmla="*/ 19 h 153"/>
                <a:gd name="T56" fmla="*/ 72 w 73"/>
                <a:gd name="T57" fmla="*/ 25 h 153"/>
                <a:gd name="T58" fmla="*/ 68 w 73"/>
                <a:gd name="T59" fmla="*/ 32 h 153"/>
                <a:gd name="T60" fmla="*/ 62 w 73"/>
                <a:gd name="T61" fmla="*/ 36 h 153"/>
                <a:gd name="T62" fmla="*/ 55 w 73"/>
                <a:gd name="T63" fmla="*/ 40 h 153"/>
                <a:gd name="T64" fmla="*/ 46 w 73"/>
                <a:gd name="T65" fmla="*/ 43 h 153"/>
                <a:gd name="T66" fmla="*/ 35 w 73"/>
                <a:gd name="T67" fmla="*/ 43 h 153"/>
                <a:gd name="T68" fmla="*/ 26 w 73"/>
                <a:gd name="T69" fmla="*/ 41 h 153"/>
                <a:gd name="T70" fmla="*/ 18 w 73"/>
                <a:gd name="T71" fmla="*/ 37 h 153"/>
                <a:gd name="T72" fmla="*/ 12 w 73"/>
                <a:gd name="T73" fmla="*/ 33 h 153"/>
                <a:gd name="T74" fmla="*/ 7 w 73"/>
                <a:gd name="T75" fmla="*/ 28 h 153"/>
                <a:gd name="T76" fmla="*/ 5 w 73"/>
                <a:gd name="T77" fmla="*/ 21 h 153"/>
                <a:gd name="T78" fmla="*/ 7 w 73"/>
                <a:gd name="T79" fmla="*/ 15 h 153"/>
                <a:gd name="T80" fmla="*/ 12 w 73"/>
                <a:gd name="T81" fmla="*/ 10 h 153"/>
                <a:gd name="T82" fmla="*/ 18 w 73"/>
                <a:gd name="T83" fmla="*/ 4 h 153"/>
                <a:gd name="T84" fmla="*/ 26 w 73"/>
                <a:gd name="T85" fmla="*/ 2 h 153"/>
                <a:gd name="T86" fmla="*/ 35 w 73"/>
                <a:gd name="T8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3" h="153">
                  <a:moveTo>
                    <a:pt x="24" y="63"/>
                  </a:moveTo>
                  <a:lnTo>
                    <a:pt x="23" y="63"/>
                  </a:lnTo>
                  <a:lnTo>
                    <a:pt x="22" y="64"/>
                  </a:lnTo>
                  <a:lnTo>
                    <a:pt x="19" y="64"/>
                  </a:lnTo>
                  <a:lnTo>
                    <a:pt x="18" y="66"/>
                  </a:lnTo>
                  <a:lnTo>
                    <a:pt x="13" y="70"/>
                  </a:lnTo>
                  <a:lnTo>
                    <a:pt x="9" y="74"/>
                  </a:lnTo>
                  <a:lnTo>
                    <a:pt x="5" y="78"/>
                  </a:lnTo>
                  <a:lnTo>
                    <a:pt x="1" y="82"/>
                  </a:lnTo>
                  <a:lnTo>
                    <a:pt x="0" y="85"/>
                  </a:lnTo>
                  <a:lnTo>
                    <a:pt x="0" y="86"/>
                  </a:lnTo>
                  <a:lnTo>
                    <a:pt x="0" y="89"/>
                  </a:lnTo>
                  <a:lnTo>
                    <a:pt x="0" y="90"/>
                  </a:lnTo>
                  <a:lnTo>
                    <a:pt x="0" y="98"/>
                  </a:lnTo>
                  <a:lnTo>
                    <a:pt x="4" y="111"/>
                  </a:lnTo>
                  <a:lnTo>
                    <a:pt x="5" y="116"/>
                  </a:lnTo>
                  <a:lnTo>
                    <a:pt x="7" y="122"/>
                  </a:lnTo>
                  <a:lnTo>
                    <a:pt x="9" y="127"/>
                  </a:lnTo>
                  <a:lnTo>
                    <a:pt x="11" y="131"/>
                  </a:lnTo>
                  <a:lnTo>
                    <a:pt x="12" y="134"/>
                  </a:lnTo>
                  <a:lnTo>
                    <a:pt x="13" y="137"/>
                  </a:lnTo>
                  <a:lnTo>
                    <a:pt x="15" y="138"/>
                  </a:lnTo>
                  <a:lnTo>
                    <a:pt x="18" y="141"/>
                  </a:lnTo>
                  <a:lnTo>
                    <a:pt x="23" y="145"/>
                  </a:lnTo>
                  <a:lnTo>
                    <a:pt x="28" y="147"/>
                  </a:lnTo>
                  <a:lnTo>
                    <a:pt x="31" y="149"/>
                  </a:lnTo>
                  <a:lnTo>
                    <a:pt x="34" y="150"/>
                  </a:lnTo>
                  <a:lnTo>
                    <a:pt x="37" y="152"/>
                  </a:lnTo>
                  <a:lnTo>
                    <a:pt x="41" y="152"/>
                  </a:lnTo>
                  <a:lnTo>
                    <a:pt x="43" y="153"/>
                  </a:lnTo>
                  <a:lnTo>
                    <a:pt x="45" y="153"/>
                  </a:lnTo>
                  <a:lnTo>
                    <a:pt x="47" y="153"/>
                  </a:lnTo>
                  <a:lnTo>
                    <a:pt x="50" y="152"/>
                  </a:lnTo>
                  <a:lnTo>
                    <a:pt x="54" y="150"/>
                  </a:lnTo>
                  <a:lnTo>
                    <a:pt x="58" y="147"/>
                  </a:lnTo>
                  <a:lnTo>
                    <a:pt x="61" y="146"/>
                  </a:lnTo>
                  <a:lnTo>
                    <a:pt x="64" y="145"/>
                  </a:lnTo>
                  <a:lnTo>
                    <a:pt x="65" y="143"/>
                  </a:lnTo>
                  <a:lnTo>
                    <a:pt x="68" y="141"/>
                  </a:lnTo>
                  <a:lnTo>
                    <a:pt x="69" y="139"/>
                  </a:lnTo>
                  <a:lnTo>
                    <a:pt x="70" y="137"/>
                  </a:lnTo>
                  <a:lnTo>
                    <a:pt x="72" y="134"/>
                  </a:lnTo>
                  <a:lnTo>
                    <a:pt x="72" y="131"/>
                  </a:lnTo>
                  <a:lnTo>
                    <a:pt x="73" y="128"/>
                  </a:lnTo>
                  <a:lnTo>
                    <a:pt x="72" y="126"/>
                  </a:lnTo>
                  <a:lnTo>
                    <a:pt x="70" y="123"/>
                  </a:lnTo>
                  <a:lnTo>
                    <a:pt x="69" y="120"/>
                  </a:lnTo>
                  <a:lnTo>
                    <a:pt x="65" y="115"/>
                  </a:lnTo>
                  <a:lnTo>
                    <a:pt x="61" y="109"/>
                  </a:lnTo>
                  <a:lnTo>
                    <a:pt x="57" y="105"/>
                  </a:lnTo>
                  <a:lnTo>
                    <a:pt x="54" y="103"/>
                  </a:lnTo>
                  <a:lnTo>
                    <a:pt x="51" y="98"/>
                  </a:lnTo>
                  <a:lnTo>
                    <a:pt x="49" y="94"/>
                  </a:lnTo>
                  <a:lnTo>
                    <a:pt x="47" y="93"/>
                  </a:lnTo>
                  <a:lnTo>
                    <a:pt x="46" y="90"/>
                  </a:lnTo>
                  <a:lnTo>
                    <a:pt x="45" y="88"/>
                  </a:lnTo>
                  <a:lnTo>
                    <a:pt x="45" y="86"/>
                  </a:lnTo>
                  <a:lnTo>
                    <a:pt x="43" y="78"/>
                  </a:lnTo>
                  <a:lnTo>
                    <a:pt x="42" y="74"/>
                  </a:lnTo>
                  <a:lnTo>
                    <a:pt x="41" y="71"/>
                  </a:lnTo>
                  <a:lnTo>
                    <a:pt x="39" y="68"/>
                  </a:lnTo>
                  <a:lnTo>
                    <a:pt x="37" y="66"/>
                  </a:lnTo>
                  <a:lnTo>
                    <a:pt x="35" y="64"/>
                  </a:lnTo>
                  <a:lnTo>
                    <a:pt x="32" y="64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4" y="63"/>
                  </a:lnTo>
                  <a:lnTo>
                    <a:pt x="24" y="63"/>
                  </a:lnTo>
                  <a:close/>
                  <a:moveTo>
                    <a:pt x="39" y="0"/>
                  </a:moveTo>
                  <a:lnTo>
                    <a:pt x="43" y="0"/>
                  </a:lnTo>
                  <a:lnTo>
                    <a:pt x="46" y="0"/>
                  </a:lnTo>
                  <a:lnTo>
                    <a:pt x="49" y="2"/>
                  </a:lnTo>
                  <a:lnTo>
                    <a:pt x="51" y="2"/>
                  </a:lnTo>
                  <a:lnTo>
                    <a:pt x="55" y="3"/>
                  </a:lnTo>
                  <a:lnTo>
                    <a:pt x="58" y="4"/>
                  </a:lnTo>
                  <a:lnTo>
                    <a:pt x="61" y="4"/>
                  </a:lnTo>
                  <a:lnTo>
                    <a:pt x="62" y="7"/>
                  </a:lnTo>
                  <a:lnTo>
                    <a:pt x="65" y="9"/>
                  </a:lnTo>
                  <a:lnTo>
                    <a:pt x="66" y="10"/>
                  </a:lnTo>
                  <a:lnTo>
                    <a:pt x="68" y="11"/>
                  </a:lnTo>
                  <a:lnTo>
                    <a:pt x="70" y="13"/>
                  </a:lnTo>
                  <a:lnTo>
                    <a:pt x="70" y="15"/>
                  </a:lnTo>
                  <a:lnTo>
                    <a:pt x="72" y="17"/>
                  </a:lnTo>
                  <a:lnTo>
                    <a:pt x="72" y="19"/>
                  </a:lnTo>
                  <a:lnTo>
                    <a:pt x="73" y="21"/>
                  </a:lnTo>
                  <a:lnTo>
                    <a:pt x="72" y="24"/>
                  </a:lnTo>
                  <a:lnTo>
                    <a:pt x="72" y="25"/>
                  </a:lnTo>
                  <a:lnTo>
                    <a:pt x="70" y="28"/>
                  </a:lnTo>
                  <a:lnTo>
                    <a:pt x="70" y="29"/>
                  </a:lnTo>
                  <a:lnTo>
                    <a:pt x="68" y="32"/>
                  </a:lnTo>
                  <a:lnTo>
                    <a:pt x="66" y="33"/>
                  </a:lnTo>
                  <a:lnTo>
                    <a:pt x="65" y="34"/>
                  </a:lnTo>
                  <a:lnTo>
                    <a:pt x="62" y="36"/>
                  </a:lnTo>
                  <a:lnTo>
                    <a:pt x="61" y="37"/>
                  </a:lnTo>
                  <a:lnTo>
                    <a:pt x="58" y="38"/>
                  </a:lnTo>
                  <a:lnTo>
                    <a:pt x="55" y="40"/>
                  </a:lnTo>
                  <a:lnTo>
                    <a:pt x="51" y="41"/>
                  </a:lnTo>
                  <a:lnTo>
                    <a:pt x="49" y="41"/>
                  </a:lnTo>
                  <a:lnTo>
                    <a:pt x="46" y="43"/>
                  </a:lnTo>
                  <a:lnTo>
                    <a:pt x="43" y="43"/>
                  </a:lnTo>
                  <a:lnTo>
                    <a:pt x="39" y="43"/>
                  </a:lnTo>
                  <a:lnTo>
                    <a:pt x="35" y="43"/>
                  </a:lnTo>
                  <a:lnTo>
                    <a:pt x="32" y="43"/>
                  </a:lnTo>
                  <a:lnTo>
                    <a:pt x="30" y="41"/>
                  </a:lnTo>
                  <a:lnTo>
                    <a:pt x="26" y="41"/>
                  </a:lnTo>
                  <a:lnTo>
                    <a:pt x="23" y="40"/>
                  </a:lnTo>
                  <a:lnTo>
                    <a:pt x="20" y="38"/>
                  </a:lnTo>
                  <a:lnTo>
                    <a:pt x="18" y="37"/>
                  </a:lnTo>
                  <a:lnTo>
                    <a:pt x="15" y="36"/>
                  </a:lnTo>
                  <a:lnTo>
                    <a:pt x="13" y="34"/>
                  </a:lnTo>
                  <a:lnTo>
                    <a:pt x="12" y="33"/>
                  </a:lnTo>
                  <a:lnTo>
                    <a:pt x="9" y="32"/>
                  </a:lnTo>
                  <a:lnTo>
                    <a:pt x="8" y="29"/>
                  </a:lnTo>
                  <a:lnTo>
                    <a:pt x="7" y="28"/>
                  </a:lnTo>
                  <a:lnTo>
                    <a:pt x="7" y="25"/>
                  </a:lnTo>
                  <a:lnTo>
                    <a:pt x="7" y="24"/>
                  </a:lnTo>
                  <a:lnTo>
                    <a:pt x="5" y="21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7" y="15"/>
                  </a:lnTo>
                  <a:lnTo>
                    <a:pt x="8" y="13"/>
                  </a:lnTo>
                  <a:lnTo>
                    <a:pt x="9" y="11"/>
                  </a:lnTo>
                  <a:lnTo>
                    <a:pt x="12" y="10"/>
                  </a:lnTo>
                  <a:lnTo>
                    <a:pt x="13" y="9"/>
                  </a:lnTo>
                  <a:lnTo>
                    <a:pt x="15" y="7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3" y="3"/>
                  </a:lnTo>
                  <a:lnTo>
                    <a:pt x="26" y="2"/>
                  </a:lnTo>
                  <a:lnTo>
                    <a:pt x="30" y="2"/>
                  </a:lnTo>
                  <a:lnTo>
                    <a:pt x="32" y="0"/>
                  </a:lnTo>
                  <a:lnTo>
                    <a:pt x="35" y="0"/>
                  </a:lnTo>
                  <a:lnTo>
                    <a:pt x="39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60639" y="5645749"/>
              <a:ext cx="185007" cy="109494"/>
            </a:xfrm>
            <a:custGeom>
              <a:avLst/>
              <a:gdLst>
                <a:gd name="T0" fmla="*/ 144 w 196"/>
                <a:gd name="T1" fmla="*/ 87 h 116"/>
                <a:gd name="T2" fmla="*/ 150 w 196"/>
                <a:gd name="T3" fmla="*/ 93 h 116"/>
                <a:gd name="T4" fmla="*/ 159 w 196"/>
                <a:gd name="T5" fmla="*/ 95 h 116"/>
                <a:gd name="T6" fmla="*/ 170 w 196"/>
                <a:gd name="T7" fmla="*/ 97 h 116"/>
                <a:gd name="T8" fmla="*/ 179 w 196"/>
                <a:gd name="T9" fmla="*/ 93 h 116"/>
                <a:gd name="T10" fmla="*/ 188 w 196"/>
                <a:gd name="T11" fmla="*/ 87 h 116"/>
                <a:gd name="T12" fmla="*/ 194 w 196"/>
                <a:gd name="T13" fmla="*/ 79 h 116"/>
                <a:gd name="T14" fmla="*/ 196 w 196"/>
                <a:gd name="T15" fmla="*/ 69 h 116"/>
                <a:gd name="T16" fmla="*/ 194 w 196"/>
                <a:gd name="T17" fmla="*/ 60 h 116"/>
                <a:gd name="T18" fmla="*/ 188 w 196"/>
                <a:gd name="T19" fmla="*/ 48 h 116"/>
                <a:gd name="T20" fmla="*/ 171 w 196"/>
                <a:gd name="T21" fmla="*/ 25 h 116"/>
                <a:gd name="T22" fmla="*/ 155 w 196"/>
                <a:gd name="T23" fmla="*/ 4 h 116"/>
                <a:gd name="T24" fmla="*/ 133 w 196"/>
                <a:gd name="T25" fmla="*/ 0 h 116"/>
                <a:gd name="T26" fmla="*/ 110 w 196"/>
                <a:gd name="T27" fmla="*/ 1 h 116"/>
                <a:gd name="T28" fmla="*/ 98 w 196"/>
                <a:gd name="T29" fmla="*/ 4 h 116"/>
                <a:gd name="T30" fmla="*/ 84 w 196"/>
                <a:gd name="T31" fmla="*/ 11 h 116"/>
                <a:gd name="T32" fmla="*/ 55 w 196"/>
                <a:gd name="T33" fmla="*/ 29 h 116"/>
                <a:gd name="T34" fmla="*/ 28 w 196"/>
                <a:gd name="T35" fmla="*/ 50 h 116"/>
                <a:gd name="T36" fmla="*/ 18 w 196"/>
                <a:gd name="T37" fmla="*/ 61 h 116"/>
                <a:gd name="T38" fmla="*/ 6 w 196"/>
                <a:gd name="T39" fmla="*/ 80 h 116"/>
                <a:gd name="T40" fmla="*/ 0 w 196"/>
                <a:gd name="T41" fmla="*/ 91 h 116"/>
                <a:gd name="T42" fmla="*/ 0 w 196"/>
                <a:gd name="T43" fmla="*/ 99 h 116"/>
                <a:gd name="T44" fmla="*/ 3 w 196"/>
                <a:gd name="T45" fmla="*/ 105 h 116"/>
                <a:gd name="T46" fmla="*/ 7 w 196"/>
                <a:gd name="T47" fmla="*/ 108 h 116"/>
                <a:gd name="T48" fmla="*/ 14 w 196"/>
                <a:gd name="T49" fmla="*/ 112 h 116"/>
                <a:gd name="T50" fmla="*/ 26 w 196"/>
                <a:gd name="T51" fmla="*/ 113 h 116"/>
                <a:gd name="T52" fmla="*/ 45 w 196"/>
                <a:gd name="T53" fmla="*/ 116 h 116"/>
                <a:gd name="T54" fmla="*/ 61 w 196"/>
                <a:gd name="T55" fmla="*/ 114 h 116"/>
                <a:gd name="T56" fmla="*/ 75 w 196"/>
                <a:gd name="T57" fmla="*/ 112 h 116"/>
                <a:gd name="T58" fmla="*/ 87 w 196"/>
                <a:gd name="T59" fmla="*/ 108 h 116"/>
                <a:gd name="T60" fmla="*/ 98 w 196"/>
                <a:gd name="T61" fmla="*/ 101 h 116"/>
                <a:gd name="T62" fmla="*/ 128 w 196"/>
                <a:gd name="T63" fmla="*/ 82 h 116"/>
                <a:gd name="T64" fmla="*/ 135 w 196"/>
                <a:gd name="T65" fmla="*/ 78 h 116"/>
                <a:gd name="T66" fmla="*/ 136 w 196"/>
                <a:gd name="T67" fmla="*/ 78 h 116"/>
                <a:gd name="T68" fmla="*/ 99 w 196"/>
                <a:gd name="T69" fmla="*/ 38 h 116"/>
                <a:gd name="T70" fmla="*/ 114 w 196"/>
                <a:gd name="T71" fmla="*/ 42 h 116"/>
                <a:gd name="T72" fmla="*/ 120 w 196"/>
                <a:gd name="T73" fmla="*/ 46 h 116"/>
                <a:gd name="T74" fmla="*/ 124 w 196"/>
                <a:gd name="T75" fmla="*/ 55 h 116"/>
                <a:gd name="T76" fmla="*/ 125 w 196"/>
                <a:gd name="T77" fmla="*/ 64 h 116"/>
                <a:gd name="T78" fmla="*/ 122 w 196"/>
                <a:gd name="T79" fmla="*/ 71 h 116"/>
                <a:gd name="T80" fmla="*/ 118 w 196"/>
                <a:gd name="T81" fmla="*/ 75 h 116"/>
                <a:gd name="T82" fmla="*/ 112 w 196"/>
                <a:gd name="T83" fmla="*/ 78 h 116"/>
                <a:gd name="T84" fmla="*/ 103 w 196"/>
                <a:gd name="T85" fmla="*/ 76 h 116"/>
                <a:gd name="T86" fmla="*/ 91 w 196"/>
                <a:gd name="T87" fmla="*/ 74 h 116"/>
                <a:gd name="T88" fmla="*/ 78 w 196"/>
                <a:gd name="T89" fmla="*/ 68 h 116"/>
                <a:gd name="T90" fmla="*/ 71 w 196"/>
                <a:gd name="T91" fmla="*/ 65 h 116"/>
                <a:gd name="T92" fmla="*/ 67 w 196"/>
                <a:gd name="T93" fmla="*/ 59 h 116"/>
                <a:gd name="T94" fmla="*/ 64 w 196"/>
                <a:gd name="T95" fmla="*/ 52 h 116"/>
                <a:gd name="T96" fmla="*/ 63 w 196"/>
                <a:gd name="T97" fmla="*/ 45 h 116"/>
                <a:gd name="T98" fmla="*/ 66 w 196"/>
                <a:gd name="T99" fmla="*/ 41 h 116"/>
                <a:gd name="T100" fmla="*/ 71 w 196"/>
                <a:gd name="T101" fmla="*/ 37 h 116"/>
                <a:gd name="T102" fmla="*/ 78 w 196"/>
                <a:gd name="T103" fmla="*/ 35 h 116"/>
                <a:gd name="T104" fmla="*/ 87 w 196"/>
                <a:gd name="T105" fmla="*/ 3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6" h="116">
                  <a:moveTo>
                    <a:pt x="136" y="78"/>
                  </a:moveTo>
                  <a:lnTo>
                    <a:pt x="139" y="80"/>
                  </a:lnTo>
                  <a:lnTo>
                    <a:pt x="144" y="87"/>
                  </a:lnTo>
                  <a:lnTo>
                    <a:pt x="145" y="89"/>
                  </a:lnTo>
                  <a:lnTo>
                    <a:pt x="148" y="91"/>
                  </a:lnTo>
                  <a:lnTo>
                    <a:pt x="150" y="93"/>
                  </a:lnTo>
                  <a:lnTo>
                    <a:pt x="152" y="94"/>
                  </a:lnTo>
                  <a:lnTo>
                    <a:pt x="155" y="95"/>
                  </a:lnTo>
                  <a:lnTo>
                    <a:pt x="159" y="95"/>
                  </a:lnTo>
                  <a:lnTo>
                    <a:pt x="162" y="97"/>
                  </a:lnTo>
                  <a:lnTo>
                    <a:pt x="166" y="97"/>
                  </a:lnTo>
                  <a:lnTo>
                    <a:pt x="170" y="97"/>
                  </a:lnTo>
                  <a:lnTo>
                    <a:pt x="173" y="95"/>
                  </a:lnTo>
                  <a:lnTo>
                    <a:pt x="175" y="95"/>
                  </a:lnTo>
                  <a:lnTo>
                    <a:pt x="179" y="93"/>
                  </a:lnTo>
                  <a:lnTo>
                    <a:pt x="182" y="91"/>
                  </a:lnTo>
                  <a:lnTo>
                    <a:pt x="185" y="90"/>
                  </a:lnTo>
                  <a:lnTo>
                    <a:pt x="188" y="87"/>
                  </a:lnTo>
                  <a:lnTo>
                    <a:pt x="190" y="84"/>
                  </a:lnTo>
                  <a:lnTo>
                    <a:pt x="192" y="82"/>
                  </a:lnTo>
                  <a:lnTo>
                    <a:pt x="194" y="79"/>
                  </a:lnTo>
                  <a:lnTo>
                    <a:pt x="194" y="76"/>
                  </a:lnTo>
                  <a:lnTo>
                    <a:pt x="196" y="74"/>
                  </a:lnTo>
                  <a:lnTo>
                    <a:pt x="196" y="69"/>
                  </a:lnTo>
                  <a:lnTo>
                    <a:pt x="196" y="67"/>
                  </a:lnTo>
                  <a:lnTo>
                    <a:pt x="196" y="63"/>
                  </a:lnTo>
                  <a:lnTo>
                    <a:pt x="194" y="60"/>
                  </a:lnTo>
                  <a:lnTo>
                    <a:pt x="193" y="56"/>
                  </a:lnTo>
                  <a:lnTo>
                    <a:pt x="190" y="52"/>
                  </a:lnTo>
                  <a:lnTo>
                    <a:pt x="188" y="48"/>
                  </a:lnTo>
                  <a:lnTo>
                    <a:pt x="185" y="42"/>
                  </a:lnTo>
                  <a:lnTo>
                    <a:pt x="178" y="33"/>
                  </a:lnTo>
                  <a:lnTo>
                    <a:pt x="171" y="25"/>
                  </a:lnTo>
                  <a:lnTo>
                    <a:pt x="164" y="15"/>
                  </a:lnTo>
                  <a:lnTo>
                    <a:pt x="159" y="8"/>
                  </a:lnTo>
                  <a:lnTo>
                    <a:pt x="155" y="4"/>
                  </a:lnTo>
                  <a:lnTo>
                    <a:pt x="154" y="1"/>
                  </a:lnTo>
                  <a:lnTo>
                    <a:pt x="147" y="1"/>
                  </a:lnTo>
                  <a:lnTo>
                    <a:pt x="133" y="0"/>
                  </a:lnTo>
                  <a:lnTo>
                    <a:pt x="124" y="0"/>
                  </a:lnTo>
                  <a:lnTo>
                    <a:pt x="114" y="1"/>
                  </a:lnTo>
                  <a:lnTo>
                    <a:pt x="110" y="1"/>
                  </a:lnTo>
                  <a:lnTo>
                    <a:pt x="106" y="1"/>
                  </a:lnTo>
                  <a:lnTo>
                    <a:pt x="102" y="3"/>
                  </a:lnTo>
                  <a:lnTo>
                    <a:pt x="98" y="4"/>
                  </a:lnTo>
                  <a:lnTo>
                    <a:pt x="94" y="5"/>
                  </a:lnTo>
                  <a:lnTo>
                    <a:pt x="89" y="8"/>
                  </a:lnTo>
                  <a:lnTo>
                    <a:pt x="84" y="11"/>
                  </a:lnTo>
                  <a:lnTo>
                    <a:pt x="79" y="14"/>
                  </a:lnTo>
                  <a:lnTo>
                    <a:pt x="67" y="20"/>
                  </a:lnTo>
                  <a:lnTo>
                    <a:pt x="55" y="29"/>
                  </a:lnTo>
                  <a:lnTo>
                    <a:pt x="42" y="37"/>
                  </a:lnTo>
                  <a:lnTo>
                    <a:pt x="33" y="46"/>
                  </a:lnTo>
                  <a:lnTo>
                    <a:pt x="28" y="50"/>
                  </a:lnTo>
                  <a:lnTo>
                    <a:pt x="24" y="55"/>
                  </a:lnTo>
                  <a:lnTo>
                    <a:pt x="21" y="59"/>
                  </a:lnTo>
                  <a:lnTo>
                    <a:pt x="18" y="61"/>
                  </a:lnTo>
                  <a:lnTo>
                    <a:pt x="13" y="69"/>
                  </a:lnTo>
                  <a:lnTo>
                    <a:pt x="9" y="76"/>
                  </a:lnTo>
                  <a:lnTo>
                    <a:pt x="6" y="80"/>
                  </a:lnTo>
                  <a:lnTo>
                    <a:pt x="3" y="84"/>
                  </a:lnTo>
                  <a:lnTo>
                    <a:pt x="2" y="89"/>
                  </a:lnTo>
                  <a:lnTo>
                    <a:pt x="0" y="91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0" y="99"/>
                  </a:lnTo>
                  <a:lnTo>
                    <a:pt x="0" y="101"/>
                  </a:lnTo>
                  <a:lnTo>
                    <a:pt x="2" y="104"/>
                  </a:lnTo>
                  <a:lnTo>
                    <a:pt x="3" y="105"/>
                  </a:lnTo>
                  <a:lnTo>
                    <a:pt x="5" y="105"/>
                  </a:lnTo>
                  <a:lnTo>
                    <a:pt x="6" y="108"/>
                  </a:lnTo>
                  <a:lnTo>
                    <a:pt x="7" y="108"/>
                  </a:lnTo>
                  <a:lnTo>
                    <a:pt x="9" y="109"/>
                  </a:lnTo>
                  <a:lnTo>
                    <a:pt x="11" y="110"/>
                  </a:lnTo>
                  <a:lnTo>
                    <a:pt x="14" y="112"/>
                  </a:lnTo>
                  <a:lnTo>
                    <a:pt x="17" y="112"/>
                  </a:lnTo>
                  <a:lnTo>
                    <a:pt x="19" y="113"/>
                  </a:lnTo>
                  <a:lnTo>
                    <a:pt x="26" y="113"/>
                  </a:lnTo>
                  <a:lnTo>
                    <a:pt x="33" y="114"/>
                  </a:lnTo>
                  <a:lnTo>
                    <a:pt x="40" y="116"/>
                  </a:lnTo>
                  <a:lnTo>
                    <a:pt x="45" y="116"/>
                  </a:lnTo>
                  <a:lnTo>
                    <a:pt x="51" y="116"/>
                  </a:lnTo>
                  <a:lnTo>
                    <a:pt x="56" y="116"/>
                  </a:lnTo>
                  <a:lnTo>
                    <a:pt x="61" y="114"/>
                  </a:lnTo>
                  <a:lnTo>
                    <a:pt x="66" y="113"/>
                  </a:lnTo>
                  <a:lnTo>
                    <a:pt x="71" y="113"/>
                  </a:lnTo>
                  <a:lnTo>
                    <a:pt x="75" y="112"/>
                  </a:lnTo>
                  <a:lnTo>
                    <a:pt x="79" y="110"/>
                  </a:lnTo>
                  <a:lnTo>
                    <a:pt x="83" y="109"/>
                  </a:lnTo>
                  <a:lnTo>
                    <a:pt x="87" y="108"/>
                  </a:lnTo>
                  <a:lnTo>
                    <a:pt x="91" y="105"/>
                  </a:lnTo>
                  <a:lnTo>
                    <a:pt x="94" y="104"/>
                  </a:lnTo>
                  <a:lnTo>
                    <a:pt x="98" y="101"/>
                  </a:lnTo>
                  <a:lnTo>
                    <a:pt x="110" y="93"/>
                  </a:lnTo>
                  <a:lnTo>
                    <a:pt x="122" y="84"/>
                  </a:lnTo>
                  <a:lnTo>
                    <a:pt x="128" y="82"/>
                  </a:lnTo>
                  <a:lnTo>
                    <a:pt x="132" y="79"/>
                  </a:lnTo>
                  <a:lnTo>
                    <a:pt x="133" y="79"/>
                  </a:lnTo>
                  <a:lnTo>
                    <a:pt x="135" y="78"/>
                  </a:lnTo>
                  <a:lnTo>
                    <a:pt x="136" y="78"/>
                  </a:lnTo>
                  <a:lnTo>
                    <a:pt x="136" y="78"/>
                  </a:lnTo>
                  <a:lnTo>
                    <a:pt x="136" y="78"/>
                  </a:lnTo>
                  <a:close/>
                  <a:moveTo>
                    <a:pt x="87" y="35"/>
                  </a:moveTo>
                  <a:lnTo>
                    <a:pt x="94" y="37"/>
                  </a:lnTo>
                  <a:lnTo>
                    <a:pt x="99" y="38"/>
                  </a:lnTo>
                  <a:lnTo>
                    <a:pt x="106" y="38"/>
                  </a:lnTo>
                  <a:lnTo>
                    <a:pt x="112" y="41"/>
                  </a:lnTo>
                  <a:lnTo>
                    <a:pt x="114" y="42"/>
                  </a:lnTo>
                  <a:lnTo>
                    <a:pt x="116" y="42"/>
                  </a:lnTo>
                  <a:lnTo>
                    <a:pt x="118" y="45"/>
                  </a:lnTo>
                  <a:lnTo>
                    <a:pt x="120" y="46"/>
                  </a:lnTo>
                  <a:lnTo>
                    <a:pt x="121" y="49"/>
                  </a:lnTo>
                  <a:lnTo>
                    <a:pt x="122" y="50"/>
                  </a:lnTo>
                  <a:lnTo>
                    <a:pt x="124" y="55"/>
                  </a:lnTo>
                  <a:lnTo>
                    <a:pt x="124" y="57"/>
                  </a:lnTo>
                  <a:lnTo>
                    <a:pt x="125" y="61"/>
                  </a:lnTo>
                  <a:lnTo>
                    <a:pt x="125" y="64"/>
                  </a:lnTo>
                  <a:lnTo>
                    <a:pt x="124" y="67"/>
                  </a:lnTo>
                  <a:lnTo>
                    <a:pt x="124" y="69"/>
                  </a:lnTo>
                  <a:lnTo>
                    <a:pt x="122" y="71"/>
                  </a:lnTo>
                  <a:lnTo>
                    <a:pt x="121" y="72"/>
                  </a:lnTo>
                  <a:lnTo>
                    <a:pt x="120" y="74"/>
                  </a:lnTo>
                  <a:lnTo>
                    <a:pt x="118" y="75"/>
                  </a:lnTo>
                  <a:lnTo>
                    <a:pt x="116" y="76"/>
                  </a:lnTo>
                  <a:lnTo>
                    <a:pt x="114" y="76"/>
                  </a:lnTo>
                  <a:lnTo>
                    <a:pt x="112" y="78"/>
                  </a:lnTo>
                  <a:lnTo>
                    <a:pt x="109" y="78"/>
                  </a:lnTo>
                  <a:lnTo>
                    <a:pt x="106" y="78"/>
                  </a:lnTo>
                  <a:lnTo>
                    <a:pt x="103" y="76"/>
                  </a:lnTo>
                  <a:lnTo>
                    <a:pt x="101" y="76"/>
                  </a:lnTo>
                  <a:lnTo>
                    <a:pt x="98" y="76"/>
                  </a:lnTo>
                  <a:lnTo>
                    <a:pt x="91" y="74"/>
                  </a:lnTo>
                  <a:lnTo>
                    <a:pt x="86" y="72"/>
                  </a:lnTo>
                  <a:lnTo>
                    <a:pt x="82" y="71"/>
                  </a:lnTo>
                  <a:lnTo>
                    <a:pt x="78" y="68"/>
                  </a:lnTo>
                  <a:lnTo>
                    <a:pt x="75" y="67"/>
                  </a:lnTo>
                  <a:lnTo>
                    <a:pt x="74" y="65"/>
                  </a:lnTo>
                  <a:lnTo>
                    <a:pt x="71" y="65"/>
                  </a:lnTo>
                  <a:lnTo>
                    <a:pt x="70" y="63"/>
                  </a:lnTo>
                  <a:lnTo>
                    <a:pt x="68" y="61"/>
                  </a:lnTo>
                  <a:lnTo>
                    <a:pt x="67" y="59"/>
                  </a:lnTo>
                  <a:lnTo>
                    <a:pt x="66" y="57"/>
                  </a:lnTo>
                  <a:lnTo>
                    <a:pt x="66" y="55"/>
                  </a:lnTo>
                  <a:lnTo>
                    <a:pt x="64" y="52"/>
                  </a:lnTo>
                  <a:lnTo>
                    <a:pt x="64" y="49"/>
                  </a:lnTo>
                  <a:lnTo>
                    <a:pt x="63" y="48"/>
                  </a:lnTo>
                  <a:lnTo>
                    <a:pt x="63" y="45"/>
                  </a:lnTo>
                  <a:lnTo>
                    <a:pt x="64" y="44"/>
                  </a:lnTo>
                  <a:lnTo>
                    <a:pt x="64" y="42"/>
                  </a:lnTo>
                  <a:lnTo>
                    <a:pt x="66" y="41"/>
                  </a:lnTo>
                  <a:lnTo>
                    <a:pt x="67" y="38"/>
                  </a:lnTo>
                  <a:lnTo>
                    <a:pt x="68" y="38"/>
                  </a:lnTo>
                  <a:lnTo>
                    <a:pt x="71" y="37"/>
                  </a:lnTo>
                  <a:lnTo>
                    <a:pt x="72" y="37"/>
                  </a:lnTo>
                  <a:lnTo>
                    <a:pt x="75" y="35"/>
                  </a:lnTo>
                  <a:lnTo>
                    <a:pt x="78" y="35"/>
                  </a:lnTo>
                  <a:lnTo>
                    <a:pt x="80" y="35"/>
                  </a:lnTo>
                  <a:lnTo>
                    <a:pt x="83" y="35"/>
                  </a:lnTo>
                  <a:lnTo>
                    <a:pt x="87" y="35"/>
                  </a:lnTo>
                  <a:lnTo>
                    <a:pt x="87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42213" y="5645749"/>
              <a:ext cx="185951" cy="109494"/>
            </a:xfrm>
            <a:custGeom>
              <a:avLst/>
              <a:gdLst>
                <a:gd name="T0" fmla="*/ 144 w 197"/>
                <a:gd name="T1" fmla="*/ 87 h 116"/>
                <a:gd name="T2" fmla="*/ 151 w 197"/>
                <a:gd name="T3" fmla="*/ 93 h 116"/>
                <a:gd name="T4" fmla="*/ 159 w 197"/>
                <a:gd name="T5" fmla="*/ 95 h 116"/>
                <a:gd name="T6" fmla="*/ 170 w 197"/>
                <a:gd name="T7" fmla="*/ 97 h 116"/>
                <a:gd name="T8" fmla="*/ 181 w 197"/>
                <a:gd name="T9" fmla="*/ 93 h 116"/>
                <a:gd name="T10" fmla="*/ 189 w 197"/>
                <a:gd name="T11" fmla="*/ 87 h 116"/>
                <a:gd name="T12" fmla="*/ 194 w 197"/>
                <a:gd name="T13" fmla="*/ 79 h 116"/>
                <a:gd name="T14" fmla="*/ 197 w 197"/>
                <a:gd name="T15" fmla="*/ 69 h 116"/>
                <a:gd name="T16" fmla="*/ 196 w 197"/>
                <a:gd name="T17" fmla="*/ 60 h 116"/>
                <a:gd name="T18" fmla="*/ 189 w 197"/>
                <a:gd name="T19" fmla="*/ 48 h 116"/>
                <a:gd name="T20" fmla="*/ 172 w 197"/>
                <a:gd name="T21" fmla="*/ 25 h 116"/>
                <a:gd name="T22" fmla="*/ 155 w 197"/>
                <a:gd name="T23" fmla="*/ 4 h 116"/>
                <a:gd name="T24" fmla="*/ 133 w 197"/>
                <a:gd name="T25" fmla="*/ 0 h 116"/>
                <a:gd name="T26" fmla="*/ 110 w 197"/>
                <a:gd name="T27" fmla="*/ 1 h 116"/>
                <a:gd name="T28" fmla="*/ 98 w 197"/>
                <a:gd name="T29" fmla="*/ 4 h 116"/>
                <a:gd name="T30" fmla="*/ 84 w 197"/>
                <a:gd name="T31" fmla="*/ 11 h 116"/>
                <a:gd name="T32" fmla="*/ 56 w 197"/>
                <a:gd name="T33" fmla="*/ 29 h 116"/>
                <a:gd name="T34" fmla="*/ 29 w 197"/>
                <a:gd name="T35" fmla="*/ 50 h 116"/>
                <a:gd name="T36" fmla="*/ 18 w 197"/>
                <a:gd name="T37" fmla="*/ 61 h 116"/>
                <a:gd name="T38" fmla="*/ 6 w 197"/>
                <a:gd name="T39" fmla="*/ 80 h 116"/>
                <a:gd name="T40" fmla="*/ 2 w 197"/>
                <a:gd name="T41" fmla="*/ 91 h 116"/>
                <a:gd name="T42" fmla="*/ 2 w 197"/>
                <a:gd name="T43" fmla="*/ 99 h 116"/>
                <a:gd name="T44" fmla="*/ 3 w 197"/>
                <a:gd name="T45" fmla="*/ 105 h 116"/>
                <a:gd name="T46" fmla="*/ 8 w 197"/>
                <a:gd name="T47" fmla="*/ 108 h 116"/>
                <a:gd name="T48" fmla="*/ 14 w 197"/>
                <a:gd name="T49" fmla="*/ 112 h 116"/>
                <a:gd name="T50" fmla="*/ 27 w 197"/>
                <a:gd name="T51" fmla="*/ 113 h 116"/>
                <a:gd name="T52" fmla="*/ 46 w 197"/>
                <a:gd name="T53" fmla="*/ 116 h 116"/>
                <a:gd name="T54" fmla="*/ 63 w 197"/>
                <a:gd name="T55" fmla="*/ 114 h 116"/>
                <a:gd name="T56" fmla="*/ 76 w 197"/>
                <a:gd name="T57" fmla="*/ 112 h 116"/>
                <a:gd name="T58" fmla="*/ 88 w 197"/>
                <a:gd name="T59" fmla="*/ 108 h 116"/>
                <a:gd name="T60" fmla="*/ 98 w 197"/>
                <a:gd name="T61" fmla="*/ 101 h 116"/>
                <a:gd name="T62" fmla="*/ 128 w 197"/>
                <a:gd name="T63" fmla="*/ 82 h 116"/>
                <a:gd name="T64" fmla="*/ 136 w 197"/>
                <a:gd name="T65" fmla="*/ 78 h 116"/>
                <a:gd name="T66" fmla="*/ 137 w 197"/>
                <a:gd name="T67" fmla="*/ 78 h 116"/>
                <a:gd name="T68" fmla="*/ 101 w 197"/>
                <a:gd name="T69" fmla="*/ 38 h 116"/>
                <a:gd name="T70" fmla="*/ 114 w 197"/>
                <a:gd name="T71" fmla="*/ 42 h 116"/>
                <a:gd name="T72" fmla="*/ 121 w 197"/>
                <a:gd name="T73" fmla="*/ 46 h 116"/>
                <a:gd name="T74" fmla="*/ 124 w 197"/>
                <a:gd name="T75" fmla="*/ 55 h 116"/>
                <a:gd name="T76" fmla="*/ 125 w 197"/>
                <a:gd name="T77" fmla="*/ 64 h 116"/>
                <a:gd name="T78" fmla="*/ 124 w 197"/>
                <a:gd name="T79" fmla="*/ 71 h 116"/>
                <a:gd name="T80" fmla="*/ 118 w 197"/>
                <a:gd name="T81" fmla="*/ 75 h 116"/>
                <a:gd name="T82" fmla="*/ 113 w 197"/>
                <a:gd name="T83" fmla="*/ 78 h 116"/>
                <a:gd name="T84" fmla="*/ 105 w 197"/>
                <a:gd name="T85" fmla="*/ 76 h 116"/>
                <a:gd name="T86" fmla="*/ 93 w 197"/>
                <a:gd name="T87" fmla="*/ 74 h 116"/>
                <a:gd name="T88" fmla="*/ 78 w 197"/>
                <a:gd name="T89" fmla="*/ 68 h 116"/>
                <a:gd name="T90" fmla="*/ 72 w 197"/>
                <a:gd name="T91" fmla="*/ 65 h 116"/>
                <a:gd name="T92" fmla="*/ 68 w 197"/>
                <a:gd name="T93" fmla="*/ 59 h 116"/>
                <a:gd name="T94" fmla="*/ 65 w 197"/>
                <a:gd name="T95" fmla="*/ 52 h 116"/>
                <a:gd name="T96" fmla="*/ 64 w 197"/>
                <a:gd name="T97" fmla="*/ 45 h 116"/>
                <a:gd name="T98" fmla="*/ 67 w 197"/>
                <a:gd name="T99" fmla="*/ 41 h 116"/>
                <a:gd name="T100" fmla="*/ 71 w 197"/>
                <a:gd name="T101" fmla="*/ 37 h 116"/>
                <a:gd name="T102" fmla="*/ 78 w 197"/>
                <a:gd name="T103" fmla="*/ 35 h 116"/>
                <a:gd name="T104" fmla="*/ 87 w 197"/>
                <a:gd name="T105" fmla="*/ 3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" h="116">
                  <a:moveTo>
                    <a:pt x="137" y="78"/>
                  </a:moveTo>
                  <a:lnTo>
                    <a:pt x="139" y="80"/>
                  </a:lnTo>
                  <a:lnTo>
                    <a:pt x="144" y="87"/>
                  </a:lnTo>
                  <a:lnTo>
                    <a:pt x="147" y="89"/>
                  </a:lnTo>
                  <a:lnTo>
                    <a:pt x="148" y="91"/>
                  </a:lnTo>
                  <a:lnTo>
                    <a:pt x="151" y="93"/>
                  </a:lnTo>
                  <a:lnTo>
                    <a:pt x="154" y="94"/>
                  </a:lnTo>
                  <a:lnTo>
                    <a:pt x="156" y="95"/>
                  </a:lnTo>
                  <a:lnTo>
                    <a:pt x="159" y="95"/>
                  </a:lnTo>
                  <a:lnTo>
                    <a:pt x="163" y="97"/>
                  </a:lnTo>
                  <a:lnTo>
                    <a:pt x="166" y="97"/>
                  </a:lnTo>
                  <a:lnTo>
                    <a:pt x="170" y="97"/>
                  </a:lnTo>
                  <a:lnTo>
                    <a:pt x="174" y="95"/>
                  </a:lnTo>
                  <a:lnTo>
                    <a:pt x="177" y="95"/>
                  </a:lnTo>
                  <a:lnTo>
                    <a:pt x="181" y="93"/>
                  </a:lnTo>
                  <a:lnTo>
                    <a:pt x="183" y="91"/>
                  </a:lnTo>
                  <a:lnTo>
                    <a:pt x="186" y="90"/>
                  </a:lnTo>
                  <a:lnTo>
                    <a:pt x="189" y="87"/>
                  </a:lnTo>
                  <a:lnTo>
                    <a:pt x="190" y="84"/>
                  </a:lnTo>
                  <a:lnTo>
                    <a:pt x="193" y="82"/>
                  </a:lnTo>
                  <a:lnTo>
                    <a:pt x="194" y="79"/>
                  </a:lnTo>
                  <a:lnTo>
                    <a:pt x="196" y="76"/>
                  </a:lnTo>
                  <a:lnTo>
                    <a:pt x="197" y="74"/>
                  </a:lnTo>
                  <a:lnTo>
                    <a:pt x="197" y="69"/>
                  </a:lnTo>
                  <a:lnTo>
                    <a:pt x="197" y="67"/>
                  </a:lnTo>
                  <a:lnTo>
                    <a:pt x="197" y="63"/>
                  </a:lnTo>
                  <a:lnTo>
                    <a:pt x="196" y="60"/>
                  </a:lnTo>
                  <a:lnTo>
                    <a:pt x="194" y="56"/>
                  </a:lnTo>
                  <a:lnTo>
                    <a:pt x="191" y="52"/>
                  </a:lnTo>
                  <a:lnTo>
                    <a:pt x="189" y="48"/>
                  </a:lnTo>
                  <a:lnTo>
                    <a:pt x="186" y="42"/>
                  </a:lnTo>
                  <a:lnTo>
                    <a:pt x="179" y="33"/>
                  </a:lnTo>
                  <a:lnTo>
                    <a:pt x="172" y="25"/>
                  </a:lnTo>
                  <a:lnTo>
                    <a:pt x="166" y="15"/>
                  </a:lnTo>
                  <a:lnTo>
                    <a:pt x="159" y="8"/>
                  </a:lnTo>
                  <a:lnTo>
                    <a:pt x="155" y="4"/>
                  </a:lnTo>
                  <a:lnTo>
                    <a:pt x="154" y="1"/>
                  </a:lnTo>
                  <a:lnTo>
                    <a:pt x="148" y="1"/>
                  </a:lnTo>
                  <a:lnTo>
                    <a:pt x="133" y="0"/>
                  </a:lnTo>
                  <a:lnTo>
                    <a:pt x="124" y="0"/>
                  </a:lnTo>
                  <a:lnTo>
                    <a:pt x="116" y="1"/>
                  </a:lnTo>
                  <a:lnTo>
                    <a:pt x="110" y="1"/>
                  </a:lnTo>
                  <a:lnTo>
                    <a:pt x="106" y="1"/>
                  </a:lnTo>
                  <a:lnTo>
                    <a:pt x="102" y="3"/>
                  </a:lnTo>
                  <a:lnTo>
                    <a:pt x="98" y="4"/>
                  </a:lnTo>
                  <a:lnTo>
                    <a:pt x="94" y="5"/>
                  </a:lnTo>
                  <a:lnTo>
                    <a:pt x="90" y="8"/>
                  </a:lnTo>
                  <a:lnTo>
                    <a:pt x="84" y="11"/>
                  </a:lnTo>
                  <a:lnTo>
                    <a:pt x="79" y="14"/>
                  </a:lnTo>
                  <a:lnTo>
                    <a:pt x="68" y="20"/>
                  </a:lnTo>
                  <a:lnTo>
                    <a:pt x="56" y="29"/>
                  </a:lnTo>
                  <a:lnTo>
                    <a:pt x="44" y="37"/>
                  </a:lnTo>
                  <a:lnTo>
                    <a:pt x="33" y="46"/>
                  </a:lnTo>
                  <a:lnTo>
                    <a:pt x="29" y="50"/>
                  </a:lnTo>
                  <a:lnTo>
                    <a:pt x="25" y="55"/>
                  </a:lnTo>
                  <a:lnTo>
                    <a:pt x="21" y="59"/>
                  </a:lnTo>
                  <a:lnTo>
                    <a:pt x="18" y="61"/>
                  </a:lnTo>
                  <a:lnTo>
                    <a:pt x="14" y="69"/>
                  </a:lnTo>
                  <a:lnTo>
                    <a:pt x="8" y="76"/>
                  </a:lnTo>
                  <a:lnTo>
                    <a:pt x="6" y="80"/>
                  </a:lnTo>
                  <a:lnTo>
                    <a:pt x="4" y="84"/>
                  </a:lnTo>
                  <a:lnTo>
                    <a:pt x="3" y="89"/>
                  </a:lnTo>
                  <a:lnTo>
                    <a:pt x="2" y="91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2" y="99"/>
                  </a:lnTo>
                  <a:lnTo>
                    <a:pt x="2" y="101"/>
                  </a:lnTo>
                  <a:lnTo>
                    <a:pt x="3" y="104"/>
                  </a:lnTo>
                  <a:lnTo>
                    <a:pt x="3" y="105"/>
                  </a:lnTo>
                  <a:lnTo>
                    <a:pt x="4" y="105"/>
                  </a:lnTo>
                  <a:lnTo>
                    <a:pt x="6" y="108"/>
                  </a:lnTo>
                  <a:lnTo>
                    <a:pt x="8" y="108"/>
                  </a:lnTo>
                  <a:lnTo>
                    <a:pt x="10" y="109"/>
                  </a:lnTo>
                  <a:lnTo>
                    <a:pt x="13" y="110"/>
                  </a:lnTo>
                  <a:lnTo>
                    <a:pt x="14" y="112"/>
                  </a:lnTo>
                  <a:lnTo>
                    <a:pt x="18" y="112"/>
                  </a:lnTo>
                  <a:lnTo>
                    <a:pt x="21" y="113"/>
                  </a:lnTo>
                  <a:lnTo>
                    <a:pt x="27" y="113"/>
                  </a:lnTo>
                  <a:lnTo>
                    <a:pt x="34" y="114"/>
                  </a:lnTo>
                  <a:lnTo>
                    <a:pt x="40" y="116"/>
                  </a:lnTo>
                  <a:lnTo>
                    <a:pt x="46" y="116"/>
                  </a:lnTo>
                  <a:lnTo>
                    <a:pt x="52" y="116"/>
                  </a:lnTo>
                  <a:lnTo>
                    <a:pt x="57" y="116"/>
                  </a:lnTo>
                  <a:lnTo>
                    <a:pt x="63" y="114"/>
                  </a:lnTo>
                  <a:lnTo>
                    <a:pt x="67" y="113"/>
                  </a:lnTo>
                  <a:lnTo>
                    <a:pt x="71" y="113"/>
                  </a:lnTo>
                  <a:lnTo>
                    <a:pt x="76" y="112"/>
                  </a:lnTo>
                  <a:lnTo>
                    <a:pt x="80" y="110"/>
                  </a:lnTo>
                  <a:lnTo>
                    <a:pt x="84" y="109"/>
                  </a:lnTo>
                  <a:lnTo>
                    <a:pt x="88" y="108"/>
                  </a:lnTo>
                  <a:lnTo>
                    <a:pt x="91" y="105"/>
                  </a:lnTo>
                  <a:lnTo>
                    <a:pt x="95" y="104"/>
                  </a:lnTo>
                  <a:lnTo>
                    <a:pt x="98" y="101"/>
                  </a:lnTo>
                  <a:lnTo>
                    <a:pt x="111" y="93"/>
                  </a:lnTo>
                  <a:lnTo>
                    <a:pt x="124" y="84"/>
                  </a:lnTo>
                  <a:lnTo>
                    <a:pt x="128" y="82"/>
                  </a:lnTo>
                  <a:lnTo>
                    <a:pt x="133" y="79"/>
                  </a:lnTo>
                  <a:lnTo>
                    <a:pt x="135" y="79"/>
                  </a:lnTo>
                  <a:lnTo>
                    <a:pt x="136" y="78"/>
                  </a:lnTo>
                  <a:lnTo>
                    <a:pt x="136" y="78"/>
                  </a:lnTo>
                  <a:lnTo>
                    <a:pt x="137" y="78"/>
                  </a:lnTo>
                  <a:lnTo>
                    <a:pt x="137" y="78"/>
                  </a:lnTo>
                  <a:close/>
                  <a:moveTo>
                    <a:pt x="87" y="35"/>
                  </a:moveTo>
                  <a:lnTo>
                    <a:pt x="94" y="37"/>
                  </a:lnTo>
                  <a:lnTo>
                    <a:pt x="101" y="38"/>
                  </a:lnTo>
                  <a:lnTo>
                    <a:pt x="107" y="38"/>
                  </a:lnTo>
                  <a:lnTo>
                    <a:pt x="113" y="41"/>
                  </a:lnTo>
                  <a:lnTo>
                    <a:pt x="114" y="42"/>
                  </a:lnTo>
                  <a:lnTo>
                    <a:pt x="117" y="42"/>
                  </a:lnTo>
                  <a:lnTo>
                    <a:pt x="118" y="45"/>
                  </a:lnTo>
                  <a:lnTo>
                    <a:pt x="121" y="46"/>
                  </a:lnTo>
                  <a:lnTo>
                    <a:pt x="122" y="49"/>
                  </a:lnTo>
                  <a:lnTo>
                    <a:pt x="124" y="50"/>
                  </a:lnTo>
                  <a:lnTo>
                    <a:pt x="124" y="55"/>
                  </a:lnTo>
                  <a:lnTo>
                    <a:pt x="125" y="57"/>
                  </a:lnTo>
                  <a:lnTo>
                    <a:pt x="125" y="61"/>
                  </a:lnTo>
                  <a:lnTo>
                    <a:pt x="125" y="64"/>
                  </a:lnTo>
                  <a:lnTo>
                    <a:pt x="125" y="67"/>
                  </a:lnTo>
                  <a:lnTo>
                    <a:pt x="124" y="69"/>
                  </a:lnTo>
                  <a:lnTo>
                    <a:pt x="124" y="71"/>
                  </a:lnTo>
                  <a:lnTo>
                    <a:pt x="122" y="72"/>
                  </a:lnTo>
                  <a:lnTo>
                    <a:pt x="121" y="74"/>
                  </a:lnTo>
                  <a:lnTo>
                    <a:pt x="118" y="75"/>
                  </a:lnTo>
                  <a:lnTo>
                    <a:pt x="117" y="76"/>
                  </a:lnTo>
                  <a:lnTo>
                    <a:pt x="114" y="76"/>
                  </a:lnTo>
                  <a:lnTo>
                    <a:pt x="113" y="78"/>
                  </a:lnTo>
                  <a:lnTo>
                    <a:pt x="110" y="78"/>
                  </a:lnTo>
                  <a:lnTo>
                    <a:pt x="107" y="78"/>
                  </a:lnTo>
                  <a:lnTo>
                    <a:pt x="105" y="76"/>
                  </a:lnTo>
                  <a:lnTo>
                    <a:pt x="102" y="76"/>
                  </a:lnTo>
                  <a:lnTo>
                    <a:pt x="98" y="76"/>
                  </a:lnTo>
                  <a:lnTo>
                    <a:pt x="93" y="74"/>
                  </a:lnTo>
                  <a:lnTo>
                    <a:pt x="87" y="72"/>
                  </a:lnTo>
                  <a:lnTo>
                    <a:pt x="82" y="71"/>
                  </a:lnTo>
                  <a:lnTo>
                    <a:pt x="78" y="68"/>
                  </a:lnTo>
                  <a:lnTo>
                    <a:pt x="76" y="67"/>
                  </a:lnTo>
                  <a:lnTo>
                    <a:pt x="74" y="65"/>
                  </a:lnTo>
                  <a:lnTo>
                    <a:pt x="72" y="65"/>
                  </a:lnTo>
                  <a:lnTo>
                    <a:pt x="71" y="63"/>
                  </a:lnTo>
                  <a:lnTo>
                    <a:pt x="69" y="61"/>
                  </a:lnTo>
                  <a:lnTo>
                    <a:pt x="68" y="59"/>
                  </a:lnTo>
                  <a:lnTo>
                    <a:pt x="67" y="57"/>
                  </a:lnTo>
                  <a:lnTo>
                    <a:pt x="65" y="55"/>
                  </a:lnTo>
                  <a:lnTo>
                    <a:pt x="65" y="52"/>
                  </a:lnTo>
                  <a:lnTo>
                    <a:pt x="64" y="49"/>
                  </a:lnTo>
                  <a:lnTo>
                    <a:pt x="64" y="48"/>
                  </a:lnTo>
                  <a:lnTo>
                    <a:pt x="64" y="45"/>
                  </a:lnTo>
                  <a:lnTo>
                    <a:pt x="64" y="44"/>
                  </a:lnTo>
                  <a:lnTo>
                    <a:pt x="65" y="42"/>
                  </a:lnTo>
                  <a:lnTo>
                    <a:pt x="67" y="41"/>
                  </a:lnTo>
                  <a:lnTo>
                    <a:pt x="68" y="38"/>
                  </a:lnTo>
                  <a:lnTo>
                    <a:pt x="69" y="38"/>
                  </a:lnTo>
                  <a:lnTo>
                    <a:pt x="71" y="37"/>
                  </a:lnTo>
                  <a:lnTo>
                    <a:pt x="74" y="37"/>
                  </a:lnTo>
                  <a:lnTo>
                    <a:pt x="75" y="35"/>
                  </a:lnTo>
                  <a:lnTo>
                    <a:pt x="78" y="35"/>
                  </a:lnTo>
                  <a:lnTo>
                    <a:pt x="80" y="35"/>
                  </a:lnTo>
                  <a:lnTo>
                    <a:pt x="84" y="35"/>
                  </a:lnTo>
                  <a:lnTo>
                    <a:pt x="87" y="35"/>
                  </a:lnTo>
                  <a:lnTo>
                    <a:pt x="87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720065" y="5645749"/>
              <a:ext cx="185007" cy="109494"/>
            </a:xfrm>
            <a:custGeom>
              <a:avLst/>
              <a:gdLst>
                <a:gd name="T0" fmla="*/ 144 w 196"/>
                <a:gd name="T1" fmla="*/ 87 h 116"/>
                <a:gd name="T2" fmla="*/ 149 w 196"/>
                <a:gd name="T3" fmla="*/ 93 h 116"/>
                <a:gd name="T4" fmla="*/ 158 w 196"/>
                <a:gd name="T5" fmla="*/ 95 h 116"/>
                <a:gd name="T6" fmla="*/ 169 w 196"/>
                <a:gd name="T7" fmla="*/ 97 h 116"/>
                <a:gd name="T8" fmla="*/ 179 w 196"/>
                <a:gd name="T9" fmla="*/ 93 h 116"/>
                <a:gd name="T10" fmla="*/ 187 w 196"/>
                <a:gd name="T11" fmla="*/ 87 h 116"/>
                <a:gd name="T12" fmla="*/ 194 w 196"/>
                <a:gd name="T13" fmla="*/ 79 h 116"/>
                <a:gd name="T14" fmla="*/ 196 w 196"/>
                <a:gd name="T15" fmla="*/ 69 h 116"/>
                <a:gd name="T16" fmla="*/ 194 w 196"/>
                <a:gd name="T17" fmla="*/ 60 h 116"/>
                <a:gd name="T18" fmla="*/ 188 w 196"/>
                <a:gd name="T19" fmla="*/ 48 h 116"/>
                <a:gd name="T20" fmla="*/ 171 w 196"/>
                <a:gd name="T21" fmla="*/ 25 h 116"/>
                <a:gd name="T22" fmla="*/ 154 w 196"/>
                <a:gd name="T23" fmla="*/ 4 h 116"/>
                <a:gd name="T24" fmla="*/ 133 w 196"/>
                <a:gd name="T25" fmla="*/ 0 h 116"/>
                <a:gd name="T26" fmla="*/ 110 w 196"/>
                <a:gd name="T27" fmla="*/ 1 h 116"/>
                <a:gd name="T28" fmla="*/ 97 w 196"/>
                <a:gd name="T29" fmla="*/ 4 h 116"/>
                <a:gd name="T30" fmla="*/ 84 w 196"/>
                <a:gd name="T31" fmla="*/ 11 h 116"/>
                <a:gd name="T32" fmla="*/ 54 w 196"/>
                <a:gd name="T33" fmla="*/ 29 h 116"/>
                <a:gd name="T34" fmla="*/ 27 w 196"/>
                <a:gd name="T35" fmla="*/ 50 h 116"/>
                <a:gd name="T36" fmla="*/ 18 w 196"/>
                <a:gd name="T37" fmla="*/ 61 h 116"/>
                <a:gd name="T38" fmla="*/ 5 w 196"/>
                <a:gd name="T39" fmla="*/ 80 h 116"/>
                <a:gd name="T40" fmla="*/ 0 w 196"/>
                <a:gd name="T41" fmla="*/ 91 h 116"/>
                <a:gd name="T42" fmla="*/ 0 w 196"/>
                <a:gd name="T43" fmla="*/ 99 h 116"/>
                <a:gd name="T44" fmla="*/ 3 w 196"/>
                <a:gd name="T45" fmla="*/ 105 h 116"/>
                <a:gd name="T46" fmla="*/ 7 w 196"/>
                <a:gd name="T47" fmla="*/ 108 h 116"/>
                <a:gd name="T48" fmla="*/ 13 w 196"/>
                <a:gd name="T49" fmla="*/ 112 h 116"/>
                <a:gd name="T50" fmla="*/ 27 w 196"/>
                <a:gd name="T51" fmla="*/ 113 h 116"/>
                <a:gd name="T52" fmla="*/ 45 w 196"/>
                <a:gd name="T53" fmla="*/ 116 h 116"/>
                <a:gd name="T54" fmla="*/ 61 w 196"/>
                <a:gd name="T55" fmla="*/ 114 h 116"/>
                <a:gd name="T56" fmla="*/ 74 w 196"/>
                <a:gd name="T57" fmla="*/ 112 h 116"/>
                <a:gd name="T58" fmla="*/ 87 w 196"/>
                <a:gd name="T59" fmla="*/ 108 h 116"/>
                <a:gd name="T60" fmla="*/ 97 w 196"/>
                <a:gd name="T61" fmla="*/ 101 h 116"/>
                <a:gd name="T62" fmla="*/ 127 w 196"/>
                <a:gd name="T63" fmla="*/ 82 h 116"/>
                <a:gd name="T64" fmla="*/ 134 w 196"/>
                <a:gd name="T65" fmla="*/ 78 h 116"/>
                <a:gd name="T66" fmla="*/ 135 w 196"/>
                <a:gd name="T67" fmla="*/ 78 h 116"/>
                <a:gd name="T68" fmla="*/ 100 w 196"/>
                <a:gd name="T69" fmla="*/ 38 h 116"/>
                <a:gd name="T70" fmla="*/ 114 w 196"/>
                <a:gd name="T71" fmla="*/ 42 h 116"/>
                <a:gd name="T72" fmla="*/ 119 w 196"/>
                <a:gd name="T73" fmla="*/ 46 h 116"/>
                <a:gd name="T74" fmla="*/ 123 w 196"/>
                <a:gd name="T75" fmla="*/ 55 h 116"/>
                <a:gd name="T76" fmla="*/ 125 w 196"/>
                <a:gd name="T77" fmla="*/ 64 h 116"/>
                <a:gd name="T78" fmla="*/ 122 w 196"/>
                <a:gd name="T79" fmla="*/ 71 h 116"/>
                <a:gd name="T80" fmla="*/ 118 w 196"/>
                <a:gd name="T81" fmla="*/ 75 h 116"/>
                <a:gd name="T82" fmla="*/ 111 w 196"/>
                <a:gd name="T83" fmla="*/ 78 h 116"/>
                <a:gd name="T84" fmla="*/ 103 w 196"/>
                <a:gd name="T85" fmla="*/ 76 h 116"/>
                <a:gd name="T86" fmla="*/ 92 w 196"/>
                <a:gd name="T87" fmla="*/ 74 h 116"/>
                <a:gd name="T88" fmla="*/ 77 w 196"/>
                <a:gd name="T89" fmla="*/ 68 h 116"/>
                <a:gd name="T90" fmla="*/ 72 w 196"/>
                <a:gd name="T91" fmla="*/ 65 h 116"/>
                <a:gd name="T92" fmla="*/ 66 w 196"/>
                <a:gd name="T93" fmla="*/ 59 h 116"/>
                <a:gd name="T94" fmla="*/ 64 w 196"/>
                <a:gd name="T95" fmla="*/ 52 h 116"/>
                <a:gd name="T96" fmla="*/ 64 w 196"/>
                <a:gd name="T97" fmla="*/ 45 h 116"/>
                <a:gd name="T98" fmla="*/ 65 w 196"/>
                <a:gd name="T99" fmla="*/ 41 h 116"/>
                <a:gd name="T100" fmla="*/ 70 w 196"/>
                <a:gd name="T101" fmla="*/ 37 h 116"/>
                <a:gd name="T102" fmla="*/ 77 w 196"/>
                <a:gd name="T103" fmla="*/ 35 h 116"/>
                <a:gd name="T104" fmla="*/ 87 w 196"/>
                <a:gd name="T105" fmla="*/ 3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6" h="116">
                  <a:moveTo>
                    <a:pt x="135" y="78"/>
                  </a:moveTo>
                  <a:lnTo>
                    <a:pt x="138" y="80"/>
                  </a:lnTo>
                  <a:lnTo>
                    <a:pt x="144" y="87"/>
                  </a:lnTo>
                  <a:lnTo>
                    <a:pt x="145" y="89"/>
                  </a:lnTo>
                  <a:lnTo>
                    <a:pt x="148" y="91"/>
                  </a:lnTo>
                  <a:lnTo>
                    <a:pt x="149" y="93"/>
                  </a:lnTo>
                  <a:lnTo>
                    <a:pt x="152" y="94"/>
                  </a:lnTo>
                  <a:lnTo>
                    <a:pt x="154" y="95"/>
                  </a:lnTo>
                  <a:lnTo>
                    <a:pt x="158" y="95"/>
                  </a:lnTo>
                  <a:lnTo>
                    <a:pt x="161" y="97"/>
                  </a:lnTo>
                  <a:lnTo>
                    <a:pt x="165" y="97"/>
                  </a:lnTo>
                  <a:lnTo>
                    <a:pt x="169" y="97"/>
                  </a:lnTo>
                  <a:lnTo>
                    <a:pt x="172" y="95"/>
                  </a:lnTo>
                  <a:lnTo>
                    <a:pt x="176" y="95"/>
                  </a:lnTo>
                  <a:lnTo>
                    <a:pt x="179" y="93"/>
                  </a:lnTo>
                  <a:lnTo>
                    <a:pt x="182" y="91"/>
                  </a:lnTo>
                  <a:lnTo>
                    <a:pt x="184" y="90"/>
                  </a:lnTo>
                  <a:lnTo>
                    <a:pt x="187" y="87"/>
                  </a:lnTo>
                  <a:lnTo>
                    <a:pt x="190" y="84"/>
                  </a:lnTo>
                  <a:lnTo>
                    <a:pt x="191" y="82"/>
                  </a:lnTo>
                  <a:lnTo>
                    <a:pt x="194" y="79"/>
                  </a:lnTo>
                  <a:lnTo>
                    <a:pt x="194" y="76"/>
                  </a:lnTo>
                  <a:lnTo>
                    <a:pt x="195" y="74"/>
                  </a:lnTo>
                  <a:lnTo>
                    <a:pt x="196" y="69"/>
                  </a:lnTo>
                  <a:lnTo>
                    <a:pt x="196" y="67"/>
                  </a:lnTo>
                  <a:lnTo>
                    <a:pt x="195" y="63"/>
                  </a:lnTo>
                  <a:lnTo>
                    <a:pt x="194" y="60"/>
                  </a:lnTo>
                  <a:lnTo>
                    <a:pt x="192" y="56"/>
                  </a:lnTo>
                  <a:lnTo>
                    <a:pt x="191" y="52"/>
                  </a:lnTo>
                  <a:lnTo>
                    <a:pt x="188" y="48"/>
                  </a:lnTo>
                  <a:lnTo>
                    <a:pt x="184" y="42"/>
                  </a:lnTo>
                  <a:lnTo>
                    <a:pt x="177" y="33"/>
                  </a:lnTo>
                  <a:lnTo>
                    <a:pt x="171" y="25"/>
                  </a:lnTo>
                  <a:lnTo>
                    <a:pt x="164" y="15"/>
                  </a:lnTo>
                  <a:lnTo>
                    <a:pt x="158" y="8"/>
                  </a:lnTo>
                  <a:lnTo>
                    <a:pt x="154" y="4"/>
                  </a:lnTo>
                  <a:lnTo>
                    <a:pt x="153" y="1"/>
                  </a:lnTo>
                  <a:lnTo>
                    <a:pt x="146" y="1"/>
                  </a:lnTo>
                  <a:lnTo>
                    <a:pt x="133" y="0"/>
                  </a:lnTo>
                  <a:lnTo>
                    <a:pt x="123" y="0"/>
                  </a:lnTo>
                  <a:lnTo>
                    <a:pt x="114" y="1"/>
                  </a:lnTo>
                  <a:lnTo>
                    <a:pt x="110" y="1"/>
                  </a:lnTo>
                  <a:lnTo>
                    <a:pt x="106" y="1"/>
                  </a:lnTo>
                  <a:lnTo>
                    <a:pt x="102" y="3"/>
                  </a:lnTo>
                  <a:lnTo>
                    <a:pt x="97" y="4"/>
                  </a:lnTo>
                  <a:lnTo>
                    <a:pt x="93" y="5"/>
                  </a:lnTo>
                  <a:lnTo>
                    <a:pt x="89" y="8"/>
                  </a:lnTo>
                  <a:lnTo>
                    <a:pt x="84" y="11"/>
                  </a:lnTo>
                  <a:lnTo>
                    <a:pt x="79" y="14"/>
                  </a:lnTo>
                  <a:lnTo>
                    <a:pt x="66" y="20"/>
                  </a:lnTo>
                  <a:lnTo>
                    <a:pt x="54" y="29"/>
                  </a:lnTo>
                  <a:lnTo>
                    <a:pt x="43" y="37"/>
                  </a:lnTo>
                  <a:lnTo>
                    <a:pt x="32" y="46"/>
                  </a:lnTo>
                  <a:lnTo>
                    <a:pt x="27" y="50"/>
                  </a:lnTo>
                  <a:lnTo>
                    <a:pt x="23" y="55"/>
                  </a:lnTo>
                  <a:lnTo>
                    <a:pt x="20" y="59"/>
                  </a:lnTo>
                  <a:lnTo>
                    <a:pt x="18" y="61"/>
                  </a:lnTo>
                  <a:lnTo>
                    <a:pt x="12" y="69"/>
                  </a:lnTo>
                  <a:lnTo>
                    <a:pt x="8" y="76"/>
                  </a:lnTo>
                  <a:lnTo>
                    <a:pt x="5" y="80"/>
                  </a:lnTo>
                  <a:lnTo>
                    <a:pt x="3" y="84"/>
                  </a:lnTo>
                  <a:lnTo>
                    <a:pt x="1" y="89"/>
                  </a:lnTo>
                  <a:lnTo>
                    <a:pt x="0" y="91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0" y="99"/>
                  </a:lnTo>
                  <a:lnTo>
                    <a:pt x="1" y="101"/>
                  </a:lnTo>
                  <a:lnTo>
                    <a:pt x="1" y="104"/>
                  </a:lnTo>
                  <a:lnTo>
                    <a:pt x="3" y="105"/>
                  </a:lnTo>
                  <a:lnTo>
                    <a:pt x="4" y="105"/>
                  </a:lnTo>
                  <a:lnTo>
                    <a:pt x="5" y="108"/>
                  </a:lnTo>
                  <a:lnTo>
                    <a:pt x="7" y="108"/>
                  </a:lnTo>
                  <a:lnTo>
                    <a:pt x="8" y="109"/>
                  </a:lnTo>
                  <a:lnTo>
                    <a:pt x="11" y="110"/>
                  </a:lnTo>
                  <a:lnTo>
                    <a:pt x="13" y="112"/>
                  </a:lnTo>
                  <a:lnTo>
                    <a:pt x="16" y="112"/>
                  </a:lnTo>
                  <a:lnTo>
                    <a:pt x="20" y="113"/>
                  </a:lnTo>
                  <a:lnTo>
                    <a:pt x="27" y="113"/>
                  </a:lnTo>
                  <a:lnTo>
                    <a:pt x="32" y="114"/>
                  </a:lnTo>
                  <a:lnTo>
                    <a:pt x="39" y="116"/>
                  </a:lnTo>
                  <a:lnTo>
                    <a:pt x="45" y="116"/>
                  </a:lnTo>
                  <a:lnTo>
                    <a:pt x="50" y="116"/>
                  </a:lnTo>
                  <a:lnTo>
                    <a:pt x="55" y="116"/>
                  </a:lnTo>
                  <a:lnTo>
                    <a:pt x="61" y="114"/>
                  </a:lnTo>
                  <a:lnTo>
                    <a:pt x="66" y="113"/>
                  </a:lnTo>
                  <a:lnTo>
                    <a:pt x="70" y="113"/>
                  </a:lnTo>
                  <a:lnTo>
                    <a:pt x="74" y="112"/>
                  </a:lnTo>
                  <a:lnTo>
                    <a:pt x="79" y="110"/>
                  </a:lnTo>
                  <a:lnTo>
                    <a:pt x="83" y="109"/>
                  </a:lnTo>
                  <a:lnTo>
                    <a:pt x="87" y="108"/>
                  </a:lnTo>
                  <a:lnTo>
                    <a:pt x="91" y="105"/>
                  </a:lnTo>
                  <a:lnTo>
                    <a:pt x="93" y="104"/>
                  </a:lnTo>
                  <a:lnTo>
                    <a:pt x="97" y="101"/>
                  </a:lnTo>
                  <a:lnTo>
                    <a:pt x="110" y="93"/>
                  </a:lnTo>
                  <a:lnTo>
                    <a:pt x="122" y="84"/>
                  </a:lnTo>
                  <a:lnTo>
                    <a:pt x="127" y="82"/>
                  </a:lnTo>
                  <a:lnTo>
                    <a:pt x="131" y="79"/>
                  </a:lnTo>
                  <a:lnTo>
                    <a:pt x="133" y="79"/>
                  </a:lnTo>
                  <a:lnTo>
                    <a:pt x="134" y="78"/>
                  </a:lnTo>
                  <a:lnTo>
                    <a:pt x="135" y="78"/>
                  </a:lnTo>
                  <a:lnTo>
                    <a:pt x="135" y="78"/>
                  </a:lnTo>
                  <a:lnTo>
                    <a:pt x="135" y="78"/>
                  </a:lnTo>
                  <a:close/>
                  <a:moveTo>
                    <a:pt x="87" y="35"/>
                  </a:moveTo>
                  <a:lnTo>
                    <a:pt x="93" y="37"/>
                  </a:lnTo>
                  <a:lnTo>
                    <a:pt x="100" y="38"/>
                  </a:lnTo>
                  <a:lnTo>
                    <a:pt x="106" y="38"/>
                  </a:lnTo>
                  <a:lnTo>
                    <a:pt x="111" y="41"/>
                  </a:lnTo>
                  <a:lnTo>
                    <a:pt x="114" y="42"/>
                  </a:lnTo>
                  <a:lnTo>
                    <a:pt x="115" y="42"/>
                  </a:lnTo>
                  <a:lnTo>
                    <a:pt x="118" y="45"/>
                  </a:lnTo>
                  <a:lnTo>
                    <a:pt x="119" y="46"/>
                  </a:lnTo>
                  <a:lnTo>
                    <a:pt x="121" y="49"/>
                  </a:lnTo>
                  <a:lnTo>
                    <a:pt x="122" y="50"/>
                  </a:lnTo>
                  <a:lnTo>
                    <a:pt x="123" y="55"/>
                  </a:lnTo>
                  <a:lnTo>
                    <a:pt x="123" y="57"/>
                  </a:lnTo>
                  <a:lnTo>
                    <a:pt x="125" y="61"/>
                  </a:lnTo>
                  <a:lnTo>
                    <a:pt x="125" y="64"/>
                  </a:lnTo>
                  <a:lnTo>
                    <a:pt x="123" y="67"/>
                  </a:lnTo>
                  <a:lnTo>
                    <a:pt x="123" y="69"/>
                  </a:lnTo>
                  <a:lnTo>
                    <a:pt x="122" y="71"/>
                  </a:lnTo>
                  <a:lnTo>
                    <a:pt x="121" y="72"/>
                  </a:lnTo>
                  <a:lnTo>
                    <a:pt x="119" y="74"/>
                  </a:lnTo>
                  <a:lnTo>
                    <a:pt x="118" y="75"/>
                  </a:lnTo>
                  <a:lnTo>
                    <a:pt x="115" y="76"/>
                  </a:lnTo>
                  <a:lnTo>
                    <a:pt x="114" y="76"/>
                  </a:lnTo>
                  <a:lnTo>
                    <a:pt x="111" y="78"/>
                  </a:lnTo>
                  <a:lnTo>
                    <a:pt x="108" y="78"/>
                  </a:lnTo>
                  <a:lnTo>
                    <a:pt x="106" y="78"/>
                  </a:lnTo>
                  <a:lnTo>
                    <a:pt x="103" y="76"/>
                  </a:lnTo>
                  <a:lnTo>
                    <a:pt x="100" y="76"/>
                  </a:lnTo>
                  <a:lnTo>
                    <a:pt x="97" y="76"/>
                  </a:lnTo>
                  <a:lnTo>
                    <a:pt x="92" y="74"/>
                  </a:lnTo>
                  <a:lnTo>
                    <a:pt x="87" y="72"/>
                  </a:lnTo>
                  <a:lnTo>
                    <a:pt x="81" y="71"/>
                  </a:lnTo>
                  <a:lnTo>
                    <a:pt x="77" y="68"/>
                  </a:lnTo>
                  <a:lnTo>
                    <a:pt x="74" y="67"/>
                  </a:lnTo>
                  <a:lnTo>
                    <a:pt x="73" y="65"/>
                  </a:lnTo>
                  <a:lnTo>
                    <a:pt x="72" y="65"/>
                  </a:lnTo>
                  <a:lnTo>
                    <a:pt x="70" y="63"/>
                  </a:lnTo>
                  <a:lnTo>
                    <a:pt x="68" y="61"/>
                  </a:lnTo>
                  <a:lnTo>
                    <a:pt x="66" y="59"/>
                  </a:lnTo>
                  <a:lnTo>
                    <a:pt x="65" y="57"/>
                  </a:lnTo>
                  <a:lnTo>
                    <a:pt x="65" y="55"/>
                  </a:lnTo>
                  <a:lnTo>
                    <a:pt x="64" y="52"/>
                  </a:lnTo>
                  <a:lnTo>
                    <a:pt x="64" y="49"/>
                  </a:lnTo>
                  <a:lnTo>
                    <a:pt x="64" y="48"/>
                  </a:lnTo>
                  <a:lnTo>
                    <a:pt x="64" y="45"/>
                  </a:lnTo>
                  <a:lnTo>
                    <a:pt x="64" y="44"/>
                  </a:lnTo>
                  <a:lnTo>
                    <a:pt x="65" y="42"/>
                  </a:lnTo>
                  <a:lnTo>
                    <a:pt x="65" y="41"/>
                  </a:lnTo>
                  <a:lnTo>
                    <a:pt x="66" y="38"/>
                  </a:lnTo>
                  <a:lnTo>
                    <a:pt x="68" y="38"/>
                  </a:lnTo>
                  <a:lnTo>
                    <a:pt x="70" y="37"/>
                  </a:lnTo>
                  <a:lnTo>
                    <a:pt x="72" y="37"/>
                  </a:lnTo>
                  <a:lnTo>
                    <a:pt x="74" y="35"/>
                  </a:lnTo>
                  <a:lnTo>
                    <a:pt x="77" y="35"/>
                  </a:lnTo>
                  <a:lnTo>
                    <a:pt x="80" y="35"/>
                  </a:lnTo>
                  <a:lnTo>
                    <a:pt x="83" y="35"/>
                  </a:lnTo>
                  <a:lnTo>
                    <a:pt x="87" y="35"/>
                  </a:lnTo>
                  <a:lnTo>
                    <a:pt x="87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85290" y="5646693"/>
              <a:ext cx="142531" cy="98167"/>
            </a:xfrm>
            <a:custGeom>
              <a:avLst/>
              <a:gdLst>
                <a:gd name="T0" fmla="*/ 71 w 151"/>
                <a:gd name="T1" fmla="*/ 3 h 104"/>
                <a:gd name="T2" fmla="*/ 93 w 151"/>
                <a:gd name="T3" fmla="*/ 0 h 104"/>
                <a:gd name="T4" fmla="*/ 113 w 151"/>
                <a:gd name="T5" fmla="*/ 3 h 104"/>
                <a:gd name="T6" fmla="*/ 131 w 151"/>
                <a:gd name="T7" fmla="*/ 9 h 104"/>
                <a:gd name="T8" fmla="*/ 143 w 151"/>
                <a:gd name="T9" fmla="*/ 19 h 104"/>
                <a:gd name="T10" fmla="*/ 150 w 151"/>
                <a:gd name="T11" fmla="*/ 30 h 104"/>
                <a:gd name="T12" fmla="*/ 151 w 151"/>
                <a:gd name="T13" fmla="*/ 37 h 104"/>
                <a:gd name="T14" fmla="*/ 149 w 151"/>
                <a:gd name="T15" fmla="*/ 52 h 104"/>
                <a:gd name="T16" fmla="*/ 141 w 151"/>
                <a:gd name="T17" fmla="*/ 67 h 104"/>
                <a:gd name="T18" fmla="*/ 127 w 151"/>
                <a:gd name="T19" fmla="*/ 81 h 104"/>
                <a:gd name="T20" fmla="*/ 109 w 151"/>
                <a:gd name="T21" fmla="*/ 93 h 104"/>
                <a:gd name="T22" fmla="*/ 86 w 151"/>
                <a:gd name="T23" fmla="*/ 100 h 104"/>
                <a:gd name="T24" fmla="*/ 65 w 151"/>
                <a:gd name="T25" fmla="*/ 104 h 104"/>
                <a:gd name="T26" fmla="*/ 44 w 151"/>
                <a:gd name="T27" fmla="*/ 104 h 104"/>
                <a:gd name="T28" fmla="*/ 25 w 151"/>
                <a:gd name="T29" fmla="*/ 98 h 104"/>
                <a:gd name="T30" fmla="*/ 10 w 151"/>
                <a:gd name="T31" fmla="*/ 89 h 104"/>
                <a:gd name="T32" fmla="*/ 5 w 151"/>
                <a:gd name="T33" fmla="*/ 82 h 104"/>
                <a:gd name="T34" fmla="*/ 1 w 151"/>
                <a:gd name="T35" fmla="*/ 74 h 104"/>
                <a:gd name="T36" fmla="*/ 0 w 151"/>
                <a:gd name="T37" fmla="*/ 67 h 104"/>
                <a:gd name="T38" fmla="*/ 2 w 151"/>
                <a:gd name="T39" fmla="*/ 52 h 104"/>
                <a:gd name="T40" fmla="*/ 10 w 151"/>
                <a:gd name="T41" fmla="*/ 37 h 104"/>
                <a:gd name="T42" fmla="*/ 24 w 151"/>
                <a:gd name="T43" fmla="*/ 24 h 104"/>
                <a:gd name="T44" fmla="*/ 42 w 151"/>
                <a:gd name="T45" fmla="*/ 13 h 104"/>
                <a:gd name="T46" fmla="*/ 55 w 151"/>
                <a:gd name="T47" fmla="*/ 7 h 104"/>
                <a:gd name="T48" fmla="*/ 88 w 151"/>
                <a:gd name="T49" fmla="*/ 39 h 104"/>
                <a:gd name="T50" fmla="*/ 96 w 151"/>
                <a:gd name="T51" fmla="*/ 43 h 104"/>
                <a:gd name="T52" fmla="*/ 101 w 151"/>
                <a:gd name="T53" fmla="*/ 48 h 104"/>
                <a:gd name="T54" fmla="*/ 105 w 151"/>
                <a:gd name="T55" fmla="*/ 55 h 104"/>
                <a:gd name="T56" fmla="*/ 107 w 151"/>
                <a:gd name="T57" fmla="*/ 62 h 104"/>
                <a:gd name="T58" fmla="*/ 105 w 151"/>
                <a:gd name="T59" fmla="*/ 67 h 104"/>
                <a:gd name="T60" fmla="*/ 101 w 151"/>
                <a:gd name="T61" fmla="*/ 73 h 104"/>
                <a:gd name="T62" fmla="*/ 95 w 151"/>
                <a:gd name="T63" fmla="*/ 77 h 104"/>
                <a:gd name="T64" fmla="*/ 88 w 151"/>
                <a:gd name="T65" fmla="*/ 79 h 104"/>
                <a:gd name="T66" fmla="*/ 78 w 151"/>
                <a:gd name="T67" fmla="*/ 79 h 104"/>
                <a:gd name="T68" fmla="*/ 70 w 151"/>
                <a:gd name="T69" fmla="*/ 79 h 104"/>
                <a:gd name="T70" fmla="*/ 61 w 151"/>
                <a:gd name="T71" fmla="*/ 75 h 104"/>
                <a:gd name="T72" fmla="*/ 54 w 151"/>
                <a:gd name="T73" fmla="*/ 71 h 104"/>
                <a:gd name="T74" fmla="*/ 48 w 151"/>
                <a:gd name="T75" fmla="*/ 64 h 104"/>
                <a:gd name="T76" fmla="*/ 44 w 151"/>
                <a:gd name="T77" fmla="*/ 59 h 104"/>
                <a:gd name="T78" fmla="*/ 44 w 151"/>
                <a:gd name="T79" fmla="*/ 52 h 104"/>
                <a:gd name="T80" fmla="*/ 47 w 151"/>
                <a:gd name="T81" fmla="*/ 45 h 104"/>
                <a:gd name="T82" fmla="*/ 51 w 151"/>
                <a:gd name="T83" fmla="*/ 40 h 104"/>
                <a:gd name="T84" fmla="*/ 58 w 151"/>
                <a:gd name="T85" fmla="*/ 37 h 104"/>
                <a:gd name="T86" fmla="*/ 66 w 151"/>
                <a:gd name="T87" fmla="*/ 36 h 104"/>
                <a:gd name="T88" fmla="*/ 76 w 151"/>
                <a:gd name="T89" fmla="*/ 36 h 104"/>
                <a:gd name="T90" fmla="*/ 81 w 151"/>
                <a:gd name="T91" fmla="*/ 3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1" h="104">
                  <a:moveTo>
                    <a:pt x="55" y="7"/>
                  </a:moveTo>
                  <a:lnTo>
                    <a:pt x="63" y="4"/>
                  </a:lnTo>
                  <a:lnTo>
                    <a:pt x="71" y="3"/>
                  </a:lnTo>
                  <a:lnTo>
                    <a:pt x="78" y="2"/>
                  </a:lnTo>
                  <a:lnTo>
                    <a:pt x="86" y="0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7" y="2"/>
                  </a:lnTo>
                  <a:lnTo>
                    <a:pt x="113" y="3"/>
                  </a:lnTo>
                  <a:lnTo>
                    <a:pt x="120" y="4"/>
                  </a:lnTo>
                  <a:lnTo>
                    <a:pt x="126" y="7"/>
                  </a:lnTo>
                  <a:lnTo>
                    <a:pt x="131" y="9"/>
                  </a:lnTo>
                  <a:lnTo>
                    <a:pt x="135" y="11"/>
                  </a:lnTo>
                  <a:lnTo>
                    <a:pt x="139" y="15"/>
                  </a:lnTo>
                  <a:lnTo>
                    <a:pt x="143" y="19"/>
                  </a:lnTo>
                  <a:lnTo>
                    <a:pt x="146" y="24"/>
                  </a:lnTo>
                  <a:lnTo>
                    <a:pt x="149" y="28"/>
                  </a:lnTo>
                  <a:lnTo>
                    <a:pt x="150" y="30"/>
                  </a:lnTo>
                  <a:lnTo>
                    <a:pt x="150" y="33"/>
                  </a:lnTo>
                  <a:lnTo>
                    <a:pt x="151" y="36"/>
                  </a:lnTo>
                  <a:lnTo>
                    <a:pt x="151" y="37"/>
                  </a:lnTo>
                  <a:lnTo>
                    <a:pt x="151" y="43"/>
                  </a:lnTo>
                  <a:lnTo>
                    <a:pt x="150" y="48"/>
                  </a:lnTo>
                  <a:lnTo>
                    <a:pt x="149" y="52"/>
                  </a:lnTo>
                  <a:lnTo>
                    <a:pt x="147" y="58"/>
                  </a:lnTo>
                  <a:lnTo>
                    <a:pt x="145" y="63"/>
                  </a:lnTo>
                  <a:lnTo>
                    <a:pt x="141" y="67"/>
                  </a:lnTo>
                  <a:lnTo>
                    <a:pt x="137" y="73"/>
                  </a:lnTo>
                  <a:lnTo>
                    <a:pt x="132" y="77"/>
                  </a:lnTo>
                  <a:lnTo>
                    <a:pt x="127" y="81"/>
                  </a:lnTo>
                  <a:lnTo>
                    <a:pt x="122" y="85"/>
                  </a:lnTo>
                  <a:lnTo>
                    <a:pt x="116" y="89"/>
                  </a:lnTo>
                  <a:lnTo>
                    <a:pt x="109" y="93"/>
                  </a:lnTo>
                  <a:lnTo>
                    <a:pt x="103" y="96"/>
                  </a:lnTo>
                  <a:lnTo>
                    <a:pt x="95" y="98"/>
                  </a:lnTo>
                  <a:lnTo>
                    <a:pt x="86" y="100"/>
                  </a:lnTo>
                  <a:lnTo>
                    <a:pt x="80" y="103"/>
                  </a:lnTo>
                  <a:lnTo>
                    <a:pt x="73" y="104"/>
                  </a:lnTo>
                  <a:lnTo>
                    <a:pt x="65" y="104"/>
                  </a:lnTo>
                  <a:lnTo>
                    <a:pt x="58" y="104"/>
                  </a:lnTo>
                  <a:lnTo>
                    <a:pt x="50" y="104"/>
                  </a:lnTo>
                  <a:lnTo>
                    <a:pt x="44" y="104"/>
                  </a:lnTo>
                  <a:lnTo>
                    <a:pt x="38" y="103"/>
                  </a:lnTo>
                  <a:lnTo>
                    <a:pt x="31" y="100"/>
                  </a:lnTo>
                  <a:lnTo>
                    <a:pt x="25" y="98"/>
                  </a:lnTo>
                  <a:lnTo>
                    <a:pt x="20" y="96"/>
                  </a:lnTo>
                  <a:lnTo>
                    <a:pt x="16" y="93"/>
                  </a:lnTo>
                  <a:lnTo>
                    <a:pt x="10" y="89"/>
                  </a:lnTo>
                  <a:lnTo>
                    <a:pt x="8" y="86"/>
                  </a:lnTo>
                  <a:lnTo>
                    <a:pt x="5" y="83"/>
                  </a:lnTo>
                  <a:lnTo>
                    <a:pt x="5" y="82"/>
                  </a:lnTo>
                  <a:lnTo>
                    <a:pt x="2" y="79"/>
                  </a:lnTo>
                  <a:lnTo>
                    <a:pt x="2" y="77"/>
                  </a:lnTo>
                  <a:lnTo>
                    <a:pt x="1" y="74"/>
                  </a:lnTo>
                  <a:lnTo>
                    <a:pt x="0" y="73"/>
                  </a:lnTo>
                  <a:lnTo>
                    <a:pt x="0" y="70"/>
                  </a:lnTo>
                  <a:lnTo>
                    <a:pt x="0" y="67"/>
                  </a:lnTo>
                  <a:lnTo>
                    <a:pt x="0" y="62"/>
                  </a:lnTo>
                  <a:lnTo>
                    <a:pt x="0" y="58"/>
                  </a:lnTo>
                  <a:lnTo>
                    <a:pt x="2" y="52"/>
                  </a:lnTo>
                  <a:lnTo>
                    <a:pt x="4" y="47"/>
                  </a:lnTo>
                  <a:lnTo>
                    <a:pt x="6" y="43"/>
                  </a:lnTo>
                  <a:lnTo>
                    <a:pt x="10" y="37"/>
                  </a:lnTo>
                  <a:lnTo>
                    <a:pt x="13" y="33"/>
                  </a:lnTo>
                  <a:lnTo>
                    <a:pt x="19" y="28"/>
                  </a:lnTo>
                  <a:lnTo>
                    <a:pt x="24" y="24"/>
                  </a:lnTo>
                  <a:lnTo>
                    <a:pt x="29" y="19"/>
                  </a:lnTo>
                  <a:lnTo>
                    <a:pt x="35" y="15"/>
                  </a:lnTo>
                  <a:lnTo>
                    <a:pt x="42" y="13"/>
                  </a:lnTo>
                  <a:lnTo>
                    <a:pt x="48" y="9"/>
                  </a:lnTo>
                  <a:lnTo>
                    <a:pt x="55" y="7"/>
                  </a:lnTo>
                  <a:lnTo>
                    <a:pt x="55" y="7"/>
                  </a:lnTo>
                  <a:close/>
                  <a:moveTo>
                    <a:pt x="81" y="36"/>
                  </a:moveTo>
                  <a:lnTo>
                    <a:pt x="85" y="37"/>
                  </a:lnTo>
                  <a:lnTo>
                    <a:pt x="88" y="39"/>
                  </a:lnTo>
                  <a:lnTo>
                    <a:pt x="90" y="40"/>
                  </a:lnTo>
                  <a:lnTo>
                    <a:pt x="93" y="41"/>
                  </a:lnTo>
                  <a:lnTo>
                    <a:pt x="96" y="43"/>
                  </a:lnTo>
                  <a:lnTo>
                    <a:pt x="97" y="44"/>
                  </a:lnTo>
                  <a:lnTo>
                    <a:pt x="100" y="47"/>
                  </a:lnTo>
                  <a:lnTo>
                    <a:pt x="101" y="48"/>
                  </a:lnTo>
                  <a:lnTo>
                    <a:pt x="103" y="49"/>
                  </a:lnTo>
                  <a:lnTo>
                    <a:pt x="104" y="52"/>
                  </a:lnTo>
                  <a:lnTo>
                    <a:pt x="105" y="55"/>
                  </a:lnTo>
                  <a:lnTo>
                    <a:pt x="107" y="56"/>
                  </a:lnTo>
                  <a:lnTo>
                    <a:pt x="107" y="59"/>
                  </a:lnTo>
                  <a:lnTo>
                    <a:pt x="107" y="62"/>
                  </a:lnTo>
                  <a:lnTo>
                    <a:pt x="107" y="63"/>
                  </a:lnTo>
                  <a:lnTo>
                    <a:pt x="107" y="66"/>
                  </a:lnTo>
                  <a:lnTo>
                    <a:pt x="105" y="67"/>
                  </a:lnTo>
                  <a:lnTo>
                    <a:pt x="104" y="70"/>
                  </a:lnTo>
                  <a:lnTo>
                    <a:pt x="103" y="71"/>
                  </a:lnTo>
                  <a:lnTo>
                    <a:pt x="101" y="73"/>
                  </a:lnTo>
                  <a:lnTo>
                    <a:pt x="100" y="74"/>
                  </a:lnTo>
                  <a:lnTo>
                    <a:pt x="97" y="75"/>
                  </a:lnTo>
                  <a:lnTo>
                    <a:pt x="95" y="77"/>
                  </a:lnTo>
                  <a:lnTo>
                    <a:pt x="93" y="78"/>
                  </a:lnTo>
                  <a:lnTo>
                    <a:pt x="90" y="79"/>
                  </a:lnTo>
                  <a:lnTo>
                    <a:pt x="88" y="79"/>
                  </a:lnTo>
                  <a:lnTo>
                    <a:pt x="85" y="79"/>
                  </a:lnTo>
                  <a:lnTo>
                    <a:pt x="82" y="79"/>
                  </a:lnTo>
                  <a:lnTo>
                    <a:pt x="78" y="79"/>
                  </a:lnTo>
                  <a:lnTo>
                    <a:pt x="76" y="79"/>
                  </a:lnTo>
                  <a:lnTo>
                    <a:pt x="73" y="79"/>
                  </a:lnTo>
                  <a:lnTo>
                    <a:pt x="70" y="79"/>
                  </a:lnTo>
                  <a:lnTo>
                    <a:pt x="66" y="78"/>
                  </a:lnTo>
                  <a:lnTo>
                    <a:pt x="63" y="77"/>
                  </a:lnTo>
                  <a:lnTo>
                    <a:pt x="61" y="75"/>
                  </a:lnTo>
                  <a:lnTo>
                    <a:pt x="58" y="74"/>
                  </a:lnTo>
                  <a:lnTo>
                    <a:pt x="55" y="73"/>
                  </a:lnTo>
                  <a:lnTo>
                    <a:pt x="54" y="71"/>
                  </a:lnTo>
                  <a:lnTo>
                    <a:pt x="51" y="68"/>
                  </a:lnTo>
                  <a:lnTo>
                    <a:pt x="50" y="67"/>
                  </a:lnTo>
                  <a:lnTo>
                    <a:pt x="48" y="64"/>
                  </a:lnTo>
                  <a:lnTo>
                    <a:pt x="47" y="63"/>
                  </a:lnTo>
                  <a:lnTo>
                    <a:pt x="46" y="60"/>
                  </a:lnTo>
                  <a:lnTo>
                    <a:pt x="44" y="59"/>
                  </a:lnTo>
                  <a:lnTo>
                    <a:pt x="44" y="56"/>
                  </a:lnTo>
                  <a:lnTo>
                    <a:pt x="44" y="54"/>
                  </a:lnTo>
                  <a:lnTo>
                    <a:pt x="44" y="52"/>
                  </a:lnTo>
                  <a:lnTo>
                    <a:pt x="44" y="49"/>
                  </a:lnTo>
                  <a:lnTo>
                    <a:pt x="46" y="48"/>
                  </a:lnTo>
                  <a:lnTo>
                    <a:pt x="47" y="45"/>
                  </a:lnTo>
                  <a:lnTo>
                    <a:pt x="48" y="44"/>
                  </a:lnTo>
                  <a:lnTo>
                    <a:pt x="50" y="41"/>
                  </a:lnTo>
                  <a:lnTo>
                    <a:pt x="51" y="40"/>
                  </a:lnTo>
                  <a:lnTo>
                    <a:pt x="54" y="40"/>
                  </a:lnTo>
                  <a:lnTo>
                    <a:pt x="55" y="39"/>
                  </a:lnTo>
                  <a:lnTo>
                    <a:pt x="58" y="37"/>
                  </a:lnTo>
                  <a:lnTo>
                    <a:pt x="61" y="36"/>
                  </a:lnTo>
                  <a:lnTo>
                    <a:pt x="63" y="36"/>
                  </a:lnTo>
                  <a:lnTo>
                    <a:pt x="66" y="36"/>
                  </a:lnTo>
                  <a:lnTo>
                    <a:pt x="70" y="34"/>
                  </a:lnTo>
                  <a:lnTo>
                    <a:pt x="73" y="34"/>
                  </a:lnTo>
                  <a:lnTo>
                    <a:pt x="76" y="36"/>
                  </a:lnTo>
                  <a:lnTo>
                    <a:pt x="78" y="36"/>
                  </a:lnTo>
                  <a:lnTo>
                    <a:pt x="81" y="36"/>
                  </a:lnTo>
                  <a:lnTo>
                    <a:pt x="81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63799" y="5482453"/>
              <a:ext cx="286005" cy="287893"/>
            </a:xfrm>
            <a:custGeom>
              <a:avLst/>
              <a:gdLst>
                <a:gd name="T0" fmla="*/ 47 w 303"/>
                <a:gd name="T1" fmla="*/ 117 h 305"/>
                <a:gd name="T2" fmla="*/ 40 w 303"/>
                <a:gd name="T3" fmla="*/ 106 h 305"/>
                <a:gd name="T4" fmla="*/ 39 w 303"/>
                <a:gd name="T5" fmla="*/ 87 h 305"/>
                <a:gd name="T6" fmla="*/ 40 w 303"/>
                <a:gd name="T7" fmla="*/ 75 h 305"/>
                <a:gd name="T8" fmla="*/ 49 w 303"/>
                <a:gd name="T9" fmla="*/ 68 h 305"/>
                <a:gd name="T10" fmla="*/ 85 w 303"/>
                <a:gd name="T11" fmla="*/ 55 h 305"/>
                <a:gd name="T12" fmla="*/ 112 w 303"/>
                <a:gd name="T13" fmla="*/ 48 h 305"/>
                <a:gd name="T14" fmla="*/ 119 w 303"/>
                <a:gd name="T15" fmla="*/ 50 h 305"/>
                <a:gd name="T16" fmla="*/ 118 w 303"/>
                <a:gd name="T17" fmla="*/ 72 h 305"/>
                <a:gd name="T18" fmla="*/ 106 w 303"/>
                <a:gd name="T19" fmla="*/ 110 h 305"/>
                <a:gd name="T20" fmla="*/ 91 w 303"/>
                <a:gd name="T21" fmla="*/ 142 h 305"/>
                <a:gd name="T22" fmla="*/ 66 w 303"/>
                <a:gd name="T23" fmla="*/ 208 h 305"/>
                <a:gd name="T24" fmla="*/ 53 w 303"/>
                <a:gd name="T25" fmla="*/ 252 h 305"/>
                <a:gd name="T26" fmla="*/ 50 w 303"/>
                <a:gd name="T27" fmla="*/ 267 h 305"/>
                <a:gd name="T28" fmla="*/ 54 w 303"/>
                <a:gd name="T29" fmla="*/ 285 h 305"/>
                <a:gd name="T30" fmla="*/ 65 w 303"/>
                <a:gd name="T31" fmla="*/ 297 h 305"/>
                <a:gd name="T32" fmla="*/ 74 w 303"/>
                <a:gd name="T33" fmla="*/ 302 h 305"/>
                <a:gd name="T34" fmla="*/ 99 w 303"/>
                <a:gd name="T35" fmla="*/ 305 h 305"/>
                <a:gd name="T36" fmla="*/ 154 w 303"/>
                <a:gd name="T37" fmla="*/ 304 h 305"/>
                <a:gd name="T38" fmla="*/ 180 w 303"/>
                <a:gd name="T39" fmla="*/ 298 h 305"/>
                <a:gd name="T40" fmla="*/ 191 w 303"/>
                <a:gd name="T41" fmla="*/ 293 h 305"/>
                <a:gd name="T42" fmla="*/ 210 w 303"/>
                <a:gd name="T43" fmla="*/ 275 h 305"/>
                <a:gd name="T44" fmla="*/ 228 w 303"/>
                <a:gd name="T45" fmla="*/ 259 h 305"/>
                <a:gd name="T46" fmla="*/ 233 w 303"/>
                <a:gd name="T47" fmla="*/ 240 h 305"/>
                <a:gd name="T48" fmla="*/ 236 w 303"/>
                <a:gd name="T49" fmla="*/ 225 h 305"/>
                <a:gd name="T50" fmla="*/ 229 w 303"/>
                <a:gd name="T51" fmla="*/ 223 h 305"/>
                <a:gd name="T52" fmla="*/ 214 w 303"/>
                <a:gd name="T53" fmla="*/ 232 h 305"/>
                <a:gd name="T54" fmla="*/ 185 w 303"/>
                <a:gd name="T55" fmla="*/ 255 h 305"/>
                <a:gd name="T56" fmla="*/ 165 w 303"/>
                <a:gd name="T57" fmla="*/ 267 h 305"/>
                <a:gd name="T58" fmla="*/ 145 w 303"/>
                <a:gd name="T59" fmla="*/ 271 h 305"/>
                <a:gd name="T60" fmla="*/ 125 w 303"/>
                <a:gd name="T61" fmla="*/ 268 h 305"/>
                <a:gd name="T62" fmla="*/ 108 w 303"/>
                <a:gd name="T63" fmla="*/ 260 h 305"/>
                <a:gd name="T64" fmla="*/ 101 w 303"/>
                <a:gd name="T65" fmla="*/ 253 h 305"/>
                <a:gd name="T66" fmla="*/ 97 w 303"/>
                <a:gd name="T67" fmla="*/ 244 h 305"/>
                <a:gd name="T68" fmla="*/ 99 w 303"/>
                <a:gd name="T69" fmla="*/ 233 h 305"/>
                <a:gd name="T70" fmla="*/ 110 w 303"/>
                <a:gd name="T71" fmla="*/ 204 h 305"/>
                <a:gd name="T72" fmla="*/ 152 w 303"/>
                <a:gd name="T73" fmla="*/ 117 h 305"/>
                <a:gd name="T74" fmla="*/ 172 w 303"/>
                <a:gd name="T75" fmla="*/ 74 h 305"/>
                <a:gd name="T76" fmla="*/ 175 w 303"/>
                <a:gd name="T77" fmla="*/ 63 h 305"/>
                <a:gd name="T78" fmla="*/ 180 w 303"/>
                <a:gd name="T79" fmla="*/ 50 h 305"/>
                <a:gd name="T80" fmla="*/ 190 w 303"/>
                <a:gd name="T81" fmla="*/ 46 h 305"/>
                <a:gd name="T82" fmla="*/ 232 w 303"/>
                <a:gd name="T83" fmla="*/ 45 h 305"/>
                <a:gd name="T84" fmla="*/ 278 w 303"/>
                <a:gd name="T85" fmla="*/ 44 h 305"/>
                <a:gd name="T86" fmla="*/ 288 w 303"/>
                <a:gd name="T87" fmla="*/ 42 h 305"/>
                <a:gd name="T88" fmla="*/ 297 w 303"/>
                <a:gd name="T89" fmla="*/ 35 h 305"/>
                <a:gd name="T90" fmla="*/ 303 w 303"/>
                <a:gd name="T91" fmla="*/ 26 h 305"/>
                <a:gd name="T92" fmla="*/ 303 w 303"/>
                <a:gd name="T93" fmla="*/ 15 h 305"/>
                <a:gd name="T94" fmla="*/ 293 w 303"/>
                <a:gd name="T95" fmla="*/ 7 h 305"/>
                <a:gd name="T96" fmla="*/ 270 w 303"/>
                <a:gd name="T97" fmla="*/ 1 h 305"/>
                <a:gd name="T98" fmla="*/ 225 w 303"/>
                <a:gd name="T99" fmla="*/ 1 h 305"/>
                <a:gd name="T100" fmla="*/ 171 w 303"/>
                <a:gd name="T101" fmla="*/ 7 h 305"/>
                <a:gd name="T102" fmla="*/ 101 w 303"/>
                <a:gd name="T103" fmla="*/ 14 h 305"/>
                <a:gd name="T104" fmla="*/ 70 w 303"/>
                <a:gd name="T105" fmla="*/ 23 h 305"/>
                <a:gd name="T106" fmla="*/ 45 w 303"/>
                <a:gd name="T107" fmla="*/ 40 h 305"/>
                <a:gd name="T108" fmla="*/ 23 w 303"/>
                <a:gd name="T109" fmla="*/ 61 h 305"/>
                <a:gd name="T110" fmla="*/ 8 w 303"/>
                <a:gd name="T111" fmla="*/ 83 h 305"/>
                <a:gd name="T112" fmla="*/ 1 w 303"/>
                <a:gd name="T113" fmla="*/ 114 h 305"/>
                <a:gd name="T114" fmla="*/ 1 w 303"/>
                <a:gd name="T115" fmla="*/ 135 h 305"/>
                <a:gd name="T116" fmla="*/ 7 w 303"/>
                <a:gd name="T117" fmla="*/ 147 h 305"/>
                <a:gd name="T118" fmla="*/ 20 w 303"/>
                <a:gd name="T119" fmla="*/ 154 h 305"/>
                <a:gd name="T120" fmla="*/ 32 w 303"/>
                <a:gd name="T121" fmla="*/ 151 h 305"/>
                <a:gd name="T122" fmla="*/ 50 w 303"/>
                <a:gd name="T123" fmla="*/ 139 h 305"/>
                <a:gd name="T124" fmla="*/ 58 w 303"/>
                <a:gd name="T125" fmla="*/ 129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3" h="305">
                  <a:moveTo>
                    <a:pt x="58" y="129"/>
                  </a:moveTo>
                  <a:lnTo>
                    <a:pt x="55" y="128"/>
                  </a:lnTo>
                  <a:lnTo>
                    <a:pt x="49" y="120"/>
                  </a:lnTo>
                  <a:lnTo>
                    <a:pt x="47" y="117"/>
                  </a:lnTo>
                  <a:lnTo>
                    <a:pt x="46" y="116"/>
                  </a:lnTo>
                  <a:lnTo>
                    <a:pt x="43" y="112"/>
                  </a:lnTo>
                  <a:lnTo>
                    <a:pt x="42" y="109"/>
                  </a:lnTo>
                  <a:lnTo>
                    <a:pt x="40" y="106"/>
                  </a:lnTo>
                  <a:lnTo>
                    <a:pt x="40" y="102"/>
                  </a:lnTo>
                  <a:lnTo>
                    <a:pt x="39" y="98"/>
                  </a:lnTo>
                  <a:lnTo>
                    <a:pt x="39" y="95"/>
                  </a:lnTo>
                  <a:lnTo>
                    <a:pt x="39" y="87"/>
                  </a:lnTo>
                  <a:lnTo>
                    <a:pt x="39" y="82"/>
                  </a:lnTo>
                  <a:lnTo>
                    <a:pt x="39" y="79"/>
                  </a:lnTo>
                  <a:lnTo>
                    <a:pt x="40" y="76"/>
                  </a:lnTo>
                  <a:lnTo>
                    <a:pt x="40" y="75"/>
                  </a:lnTo>
                  <a:lnTo>
                    <a:pt x="42" y="72"/>
                  </a:lnTo>
                  <a:lnTo>
                    <a:pt x="43" y="71"/>
                  </a:lnTo>
                  <a:lnTo>
                    <a:pt x="46" y="70"/>
                  </a:lnTo>
                  <a:lnTo>
                    <a:pt x="49" y="68"/>
                  </a:lnTo>
                  <a:lnTo>
                    <a:pt x="51" y="67"/>
                  </a:lnTo>
                  <a:lnTo>
                    <a:pt x="58" y="64"/>
                  </a:lnTo>
                  <a:lnTo>
                    <a:pt x="66" y="61"/>
                  </a:lnTo>
                  <a:lnTo>
                    <a:pt x="85" y="55"/>
                  </a:lnTo>
                  <a:lnTo>
                    <a:pt x="103" y="49"/>
                  </a:lnTo>
                  <a:lnTo>
                    <a:pt x="106" y="48"/>
                  </a:lnTo>
                  <a:lnTo>
                    <a:pt x="108" y="48"/>
                  </a:lnTo>
                  <a:lnTo>
                    <a:pt x="112" y="48"/>
                  </a:lnTo>
                  <a:lnTo>
                    <a:pt x="114" y="48"/>
                  </a:lnTo>
                  <a:lnTo>
                    <a:pt x="116" y="48"/>
                  </a:lnTo>
                  <a:lnTo>
                    <a:pt x="118" y="49"/>
                  </a:lnTo>
                  <a:lnTo>
                    <a:pt x="119" y="50"/>
                  </a:lnTo>
                  <a:lnTo>
                    <a:pt x="119" y="53"/>
                  </a:lnTo>
                  <a:lnTo>
                    <a:pt x="120" y="59"/>
                  </a:lnTo>
                  <a:lnTo>
                    <a:pt x="119" y="65"/>
                  </a:lnTo>
                  <a:lnTo>
                    <a:pt x="118" y="72"/>
                  </a:lnTo>
                  <a:lnTo>
                    <a:pt x="116" y="80"/>
                  </a:lnTo>
                  <a:lnTo>
                    <a:pt x="114" y="90"/>
                  </a:lnTo>
                  <a:lnTo>
                    <a:pt x="111" y="99"/>
                  </a:lnTo>
                  <a:lnTo>
                    <a:pt x="106" y="110"/>
                  </a:lnTo>
                  <a:lnTo>
                    <a:pt x="100" y="121"/>
                  </a:lnTo>
                  <a:lnTo>
                    <a:pt x="97" y="127"/>
                  </a:lnTo>
                  <a:lnTo>
                    <a:pt x="93" y="134"/>
                  </a:lnTo>
                  <a:lnTo>
                    <a:pt x="91" y="142"/>
                  </a:lnTo>
                  <a:lnTo>
                    <a:pt x="87" y="151"/>
                  </a:lnTo>
                  <a:lnTo>
                    <a:pt x="80" y="170"/>
                  </a:lnTo>
                  <a:lnTo>
                    <a:pt x="73" y="189"/>
                  </a:lnTo>
                  <a:lnTo>
                    <a:pt x="66" y="208"/>
                  </a:lnTo>
                  <a:lnTo>
                    <a:pt x="61" y="226"/>
                  </a:lnTo>
                  <a:lnTo>
                    <a:pt x="57" y="240"/>
                  </a:lnTo>
                  <a:lnTo>
                    <a:pt x="54" y="248"/>
                  </a:lnTo>
                  <a:lnTo>
                    <a:pt x="53" y="252"/>
                  </a:lnTo>
                  <a:lnTo>
                    <a:pt x="51" y="255"/>
                  </a:lnTo>
                  <a:lnTo>
                    <a:pt x="51" y="259"/>
                  </a:lnTo>
                  <a:lnTo>
                    <a:pt x="50" y="263"/>
                  </a:lnTo>
                  <a:lnTo>
                    <a:pt x="50" y="267"/>
                  </a:lnTo>
                  <a:lnTo>
                    <a:pt x="50" y="271"/>
                  </a:lnTo>
                  <a:lnTo>
                    <a:pt x="51" y="277"/>
                  </a:lnTo>
                  <a:lnTo>
                    <a:pt x="53" y="281"/>
                  </a:lnTo>
                  <a:lnTo>
                    <a:pt x="54" y="285"/>
                  </a:lnTo>
                  <a:lnTo>
                    <a:pt x="57" y="289"/>
                  </a:lnTo>
                  <a:lnTo>
                    <a:pt x="59" y="293"/>
                  </a:lnTo>
                  <a:lnTo>
                    <a:pt x="64" y="296"/>
                  </a:lnTo>
                  <a:lnTo>
                    <a:pt x="65" y="297"/>
                  </a:lnTo>
                  <a:lnTo>
                    <a:pt x="66" y="298"/>
                  </a:lnTo>
                  <a:lnTo>
                    <a:pt x="69" y="300"/>
                  </a:lnTo>
                  <a:lnTo>
                    <a:pt x="72" y="301"/>
                  </a:lnTo>
                  <a:lnTo>
                    <a:pt x="74" y="302"/>
                  </a:lnTo>
                  <a:lnTo>
                    <a:pt x="77" y="302"/>
                  </a:lnTo>
                  <a:lnTo>
                    <a:pt x="81" y="302"/>
                  </a:lnTo>
                  <a:lnTo>
                    <a:pt x="84" y="304"/>
                  </a:lnTo>
                  <a:lnTo>
                    <a:pt x="99" y="305"/>
                  </a:lnTo>
                  <a:lnTo>
                    <a:pt x="115" y="305"/>
                  </a:lnTo>
                  <a:lnTo>
                    <a:pt x="131" y="305"/>
                  </a:lnTo>
                  <a:lnTo>
                    <a:pt x="146" y="304"/>
                  </a:lnTo>
                  <a:lnTo>
                    <a:pt x="154" y="304"/>
                  </a:lnTo>
                  <a:lnTo>
                    <a:pt x="161" y="302"/>
                  </a:lnTo>
                  <a:lnTo>
                    <a:pt x="168" y="301"/>
                  </a:lnTo>
                  <a:lnTo>
                    <a:pt x="175" y="300"/>
                  </a:lnTo>
                  <a:lnTo>
                    <a:pt x="180" y="298"/>
                  </a:lnTo>
                  <a:lnTo>
                    <a:pt x="184" y="297"/>
                  </a:lnTo>
                  <a:lnTo>
                    <a:pt x="187" y="296"/>
                  </a:lnTo>
                  <a:lnTo>
                    <a:pt x="188" y="294"/>
                  </a:lnTo>
                  <a:lnTo>
                    <a:pt x="191" y="293"/>
                  </a:lnTo>
                  <a:lnTo>
                    <a:pt x="192" y="292"/>
                  </a:lnTo>
                  <a:lnTo>
                    <a:pt x="198" y="286"/>
                  </a:lnTo>
                  <a:lnTo>
                    <a:pt x="204" y="281"/>
                  </a:lnTo>
                  <a:lnTo>
                    <a:pt x="210" y="275"/>
                  </a:lnTo>
                  <a:lnTo>
                    <a:pt x="217" y="271"/>
                  </a:lnTo>
                  <a:lnTo>
                    <a:pt x="222" y="266"/>
                  </a:lnTo>
                  <a:lnTo>
                    <a:pt x="226" y="262"/>
                  </a:lnTo>
                  <a:lnTo>
                    <a:pt x="228" y="259"/>
                  </a:lnTo>
                  <a:lnTo>
                    <a:pt x="229" y="256"/>
                  </a:lnTo>
                  <a:lnTo>
                    <a:pt x="230" y="253"/>
                  </a:lnTo>
                  <a:lnTo>
                    <a:pt x="230" y="252"/>
                  </a:lnTo>
                  <a:lnTo>
                    <a:pt x="233" y="240"/>
                  </a:lnTo>
                  <a:lnTo>
                    <a:pt x="236" y="230"/>
                  </a:lnTo>
                  <a:lnTo>
                    <a:pt x="236" y="228"/>
                  </a:lnTo>
                  <a:lnTo>
                    <a:pt x="236" y="226"/>
                  </a:lnTo>
                  <a:lnTo>
                    <a:pt x="236" y="225"/>
                  </a:lnTo>
                  <a:lnTo>
                    <a:pt x="234" y="223"/>
                  </a:lnTo>
                  <a:lnTo>
                    <a:pt x="233" y="223"/>
                  </a:lnTo>
                  <a:lnTo>
                    <a:pt x="232" y="223"/>
                  </a:lnTo>
                  <a:lnTo>
                    <a:pt x="229" y="223"/>
                  </a:lnTo>
                  <a:lnTo>
                    <a:pt x="226" y="225"/>
                  </a:lnTo>
                  <a:lnTo>
                    <a:pt x="222" y="228"/>
                  </a:lnTo>
                  <a:lnTo>
                    <a:pt x="218" y="229"/>
                  </a:lnTo>
                  <a:lnTo>
                    <a:pt x="214" y="232"/>
                  </a:lnTo>
                  <a:lnTo>
                    <a:pt x="210" y="236"/>
                  </a:lnTo>
                  <a:lnTo>
                    <a:pt x="200" y="242"/>
                  </a:lnTo>
                  <a:lnTo>
                    <a:pt x="191" y="251"/>
                  </a:lnTo>
                  <a:lnTo>
                    <a:pt x="185" y="255"/>
                  </a:lnTo>
                  <a:lnTo>
                    <a:pt x="181" y="257"/>
                  </a:lnTo>
                  <a:lnTo>
                    <a:pt x="176" y="262"/>
                  </a:lnTo>
                  <a:lnTo>
                    <a:pt x="171" y="264"/>
                  </a:lnTo>
                  <a:lnTo>
                    <a:pt x="165" y="267"/>
                  </a:lnTo>
                  <a:lnTo>
                    <a:pt x="160" y="270"/>
                  </a:lnTo>
                  <a:lnTo>
                    <a:pt x="156" y="270"/>
                  </a:lnTo>
                  <a:lnTo>
                    <a:pt x="150" y="271"/>
                  </a:lnTo>
                  <a:lnTo>
                    <a:pt x="145" y="271"/>
                  </a:lnTo>
                  <a:lnTo>
                    <a:pt x="139" y="271"/>
                  </a:lnTo>
                  <a:lnTo>
                    <a:pt x="134" y="271"/>
                  </a:lnTo>
                  <a:lnTo>
                    <a:pt x="129" y="270"/>
                  </a:lnTo>
                  <a:lnTo>
                    <a:pt x="125" y="268"/>
                  </a:lnTo>
                  <a:lnTo>
                    <a:pt x="119" y="267"/>
                  </a:lnTo>
                  <a:lnTo>
                    <a:pt x="114" y="264"/>
                  </a:lnTo>
                  <a:lnTo>
                    <a:pt x="110" y="262"/>
                  </a:lnTo>
                  <a:lnTo>
                    <a:pt x="108" y="260"/>
                  </a:lnTo>
                  <a:lnTo>
                    <a:pt x="106" y="259"/>
                  </a:lnTo>
                  <a:lnTo>
                    <a:pt x="104" y="257"/>
                  </a:lnTo>
                  <a:lnTo>
                    <a:pt x="103" y="256"/>
                  </a:lnTo>
                  <a:lnTo>
                    <a:pt x="101" y="253"/>
                  </a:lnTo>
                  <a:lnTo>
                    <a:pt x="100" y="252"/>
                  </a:lnTo>
                  <a:lnTo>
                    <a:pt x="99" y="249"/>
                  </a:lnTo>
                  <a:lnTo>
                    <a:pt x="99" y="247"/>
                  </a:lnTo>
                  <a:lnTo>
                    <a:pt x="97" y="244"/>
                  </a:lnTo>
                  <a:lnTo>
                    <a:pt x="97" y="241"/>
                  </a:lnTo>
                  <a:lnTo>
                    <a:pt x="97" y="238"/>
                  </a:lnTo>
                  <a:lnTo>
                    <a:pt x="97" y="236"/>
                  </a:lnTo>
                  <a:lnTo>
                    <a:pt x="99" y="233"/>
                  </a:lnTo>
                  <a:lnTo>
                    <a:pt x="99" y="229"/>
                  </a:lnTo>
                  <a:lnTo>
                    <a:pt x="100" y="226"/>
                  </a:lnTo>
                  <a:lnTo>
                    <a:pt x="101" y="222"/>
                  </a:lnTo>
                  <a:lnTo>
                    <a:pt x="110" y="204"/>
                  </a:lnTo>
                  <a:lnTo>
                    <a:pt x="119" y="184"/>
                  </a:lnTo>
                  <a:lnTo>
                    <a:pt x="130" y="161"/>
                  </a:lnTo>
                  <a:lnTo>
                    <a:pt x="141" y="138"/>
                  </a:lnTo>
                  <a:lnTo>
                    <a:pt x="152" y="117"/>
                  </a:lnTo>
                  <a:lnTo>
                    <a:pt x="160" y="98"/>
                  </a:lnTo>
                  <a:lnTo>
                    <a:pt x="167" y="85"/>
                  </a:lnTo>
                  <a:lnTo>
                    <a:pt x="171" y="76"/>
                  </a:lnTo>
                  <a:lnTo>
                    <a:pt x="172" y="74"/>
                  </a:lnTo>
                  <a:lnTo>
                    <a:pt x="173" y="72"/>
                  </a:lnTo>
                  <a:lnTo>
                    <a:pt x="173" y="70"/>
                  </a:lnTo>
                  <a:lnTo>
                    <a:pt x="175" y="67"/>
                  </a:lnTo>
                  <a:lnTo>
                    <a:pt x="175" y="63"/>
                  </a:lnTo>
                  <a:lnTo>
                    <a:pt x="176" y="57"/>
                  </a:lnTo>
                  <a:lnTo>
                    <a:pt x="177" y="55"/>
                  </a:lnTo>
                  <a:lnTo>
                    <a:pt x="179" y="53"/>
                  </a:lnTo>
                  <a:lnTo>
                    <a:pt x="180" y="50"/>
                  </a:lnTo>
                  <a:lnTo>
                    <a:pt x="181" y="49"/>
                  </a:lnTo>
                  <a:lnTo>
                    <a:pt x="184" y="48"/>
                  </a:lnTo>
                  <a:lnTo>
                    <a:pt x="187" y="46"/>
                  </a:lnTo>
                  <a:lnTo>
                    <a:pt x="190" y="46"/>
                  </a:lnTo>
                  <a:lnTo>
                    <a:pt x="194" y="45"/>
                  </a:lnTo>
                  <a:lnTo>
                    <a:pt x="204" y="45"/>
                  </a:lnTo>
                  <a:lnTo>
                    <a:pt x="217" y="45"/>
                  </a:lnTo>
                  <a:lnTo>
                    <a:pt x="232" y="45"/>
                  </a:lnTo>
                  <a:lnTo>
                    <a:pt x="246" y="45"/>
                  </a:lnTo>
                  <a:lnTo>
                    <a:pt x="260" y="44"/>
                  </a:lnTo>
                  <a:lnTo>
                    <a:pt x="272" y="44"/>
                  </a:lnTo>
                  <a:lnTo>
                    <a:pt x="278" y="44"/>
                  </a:lnTo>
                  <a:lnTo>
                    <a:pt x="282" y="44"/>
                  </a:lnTo>
                  <a:lnTo>
                    <a:pt x="284" y="42"/>
                  </a:lnTo>
                  <a:lnTo>
                    <a:pt x="287" y="42"/>
                  </a:lnTo>
                  <a:lnTo>
                    <a:pt x="288" y="42"/>
                  </a:lnTo>
                  <a:lnTo>
                    <a:pt x="290" y="41"/>
                  </a:lnTo>
                  <a:lnTo>
                    <a:pt x="293" y="40"/>
                  </a:lnTo>
                  <a:lnTo>
                    <a:pt x="295" y="37"/>
                  </a:lnTo>
                  <a:lnTo>
                    <a:pt x="297" y="35"/>
                  </a:lnTo>
                  <a:lnTo>
                    <a:pt x="298" y="33"/>
                  </a:lnTo>
                  <a:lnTo>
                    <a:pt x="301" y="30"/>
                  </a:lnTo>
                  <a:lnTo>
                    <a:pt x="302" y="27"/>
                  </a:lnTo>
                  <a:lnTo>
                    <a:pt x="303" y="26"/>
                  </a:lnTo>
                  <a:lnTo>
                    <a:pt x="303" y="22"/>
                  </a:lnTo>
                  <a:lnTo>
                    <a:pt x="303" y="19"/>
                  </a:lnTo>
                  <a:lnTo>
                    <a:pt x="303" y="18"/>
                  </a:lnTo>
                  <a:lnTo>
                    <a:pt x="303" y="15"/>
                  </a:lnTo>
                  <a:lnTo>
                    <a:pt x="302" y="12"/>
                  </a:lnTo>
                  <a:lnTo>
                    <a:pt x="299" y="11"/>
                  </a:lnTo>
                  <a:lnTo>
                    <a:pt x="297" y="8"/>
                  </a:lnTo>
                  <a:lnTo>
                    <a:pt x="293" y="7"/>
                  </a:lnTo>
                  <a:lnTo>
                    <a:pt x="288" y="6"/>
                  </a:lnTo>
                  <a:lnTo>
                    <a:pt x="284" y="4"/>
                  </a:lnTo>
                  <a:lnTo>
                    <a:pt x="280" y="3"/>
                  </a:lnTo>
                  <a:lnTo>
                    <a:pt x="270" y="1"/>
                  </a:lnTo>
                  <a:lnTo>
                    <a:pt x="259" y="0"/>
                  </a:lnTo>
                  <a:lnTo>
                    <a:pt x="248" y="0"/>
                  </a:lnTo>
                  <a:lnTo>
                    <a:pt x="237" y="0"/>
                  </a:lnTo>
                  <a:lnTo>
                    <a:pt x="225" y="1"/>
                  </a:lnTo>
                  <a:lnTo>
                    <a:pt x="214" y="3"/>
                  </a:lnTo>
                  <a:lnTo>
                    <a:pt x="203" y="4"/>
                  </a:lnTo>
                  <a:lnTo>
                    <a:pt x="188" y="6"/>
                  </a:lnTo>
                  <a:lnTo>
                    <a:pt x="171" y="7"/>
                  </a:lnTo>
                  <a:lnTo>
                    <a:pt x="153" y="10"/>
                  </a:lnTo>
                  <a:lnTo>
                    <a:pt x="135" y="11"/>
                  </a:lnTo>
                  <a:lnTo>
                    <a:pt x="118" y="12"/>
                  </a:lnTo>
                  <a:lnTo>
                    <a:pt x="101" y="14"/>
                  </a:lnTo>
                  <a:lnTo>
                    <a:pt x="89" y="16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3"/>
                  </a:lnTo>
                  <a:lnTo>
                    <a:pt x="64" y="26"/>
                  </a:lnTo>
                  <a:lnTo>
                    <a:pt x="58" y="30"/>
                  </a:lnTo>
                  <a:lnTo>
                    <a:pt x="51" y="34"/>
                  </a:lnTo>
                  <a:lnTo>
                    <a:pt x="45" y="40"/>
                  </a:lnTo>
                  <a:lnTo>
                    <a:pt x="39" y="45"/>
                  </a:lnTo>
                  <a:lnTo>
                    <a:pt x="34" y="50"/>
                  </a:lnTo>
                  <a:lnTo>
                    <a:pt x="28" y="56"/>
                  </a:lnTo>
                  <a:lnTo>
                    <a:pt x="23" y="61"/>
                  </a:lnTo>
                  <a:lnTo>
                    <a:pt x="19" y="67"/>
                  </a:lnTo>
                  <a:lnTo>
                    <a:pt x="15" y="72"/>
                  </a:lnTo>
                  <a:lnTo>
                    <a:pt x="11" y="78"/>
                  </a:lnTo>
                  <a:lnTo>
                    <a:pt x="8" y="83"/>
                  </a:lnTo>
                  <a:lnTo>
                    <a:pt x="7" y="87"/>
                  </a:lnTo>
                  <a:lnTo>
                    <a:pt x="4" y="95"/>
                  </a:lnTo>
                  <a:lnTo>
                    <a:pt x="3" y="105"/>
                  </a:lnTo>
                  <a:lnTo>
                    <a:pt x="1" y="114"/>
                  </a:lnTo>
                  <a:lnTo>
                    <a:pt x="0" y="124"/>
                  </a:lnTo>
                  <a:lnTo>
                    <a:pt x="0" y="128"/>
                  </a:lnTo>
                  <a:lnTo>
                    <a:pt x="0" y="132"/>
                  </a:lnTo>
                  <a:lnTo>
                    <a:pt x="1" y="135"/>
                  </a:lnTo>
                  <a:lnTo>
                    <a:pt x="1" y="139"/>
                  </a:lnTo>
                  <a:lnTo>
                    <a:pt x="3" y="142"/>
                  </a:lnTo>
                  <a:lnTo>
                    <a:pt x="4" y="144"/>
                  </a:lnTo>
                  <a:lnTo>
                    <a:pt x="7" y="147"/>
                  </a:lnTo>
                  <a:lnTo>
                    <a:pt x="8" y="149"/>
                  </a:lnTo>
                  <a:lnTo>
                    <a:pt x="13" y="151"/>
                  </a:lnTo>
                  <a:lnTo>
                    <a:pt x="16" y="153"/>
                  </a:lnTo>
                  <a:lnTo>
                    <a:pt x="20" y="154"/>
                  </a:lnTo>
                  <a:lnTo>
                    <a:pt x="23" y="154"/>
                  </a:lnTo>
                  <a:lnTo>
                    <a:pt x="26" y="154"/>
                  </a:lnTo>
                  <a:lnTo>
                    <a:pt x="30" y="153"/>
                  </a:lnTo>
                  <a:lnTo>
                    <a:pt x="32" y="151"/>
                  </a:lnTo>
                  <a:lnTo>
                    <a:pt x="38" y="149"/>
                  </a:lnTo>
                  <a:lnTo>
                    <a:pt x="42" y="146"/>
                  </a:lnTo>
                  <a:lnTo>
                    <a:pt x="46" y="142"/>
                  </a:lnTo>
                  <a:lnTo>
                    <a:pt x="50" y="139"/>
                  </a:lnTo>
                  <a:lnTo>
                    <a:pt x="53" y="136"/>
                  </a:lnTo>
                  <a:lnTo>
                    <a:pt x="57" y="132"/>
                  </a:lnTo>
                  <a:lnTo>
                    <a:pt x="58" y="129"/>
                  </a:lnTo>
                  <a:lnTo>
                    <a:pt x="58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374346" y="5646693"/>
              <a:ext cx="143475" cy="98167"/>
            </a:xfrm>
            <a:custGeom>
              <a:avLst/>
              <a:gdLst>
                <a:gd name="T0" fmla="*/ 72 w 152"/>
                <a:gd name="T1" fmla="*/ 3 h 104"/>
                <a:gd name="T2" fmla="*/ 94 w 152"/>
                <a:gd name="T3" fmla="*/ 0 h 104"/>
                <a:gd name="T4" fmla="*/ 114 w 152"/>
                <a:gd name="T5" fmla="*/ 3 h 104"/>
                <a:gd name="T6" fmla="*/ 132 w 152"/>
                <a:gd name="T7" fmla="*/ 9 h 104"/>
                <a:gd name="T8" fmla="*/ 144 w 152"/>
                <a:gd name="T9" fmla="*/ 19 h 104"/>
                <a:gd name="T10" fmla="*/ 151 w 152"/>
                <a:gd name="T11" fmla="*/ 30 h 104"/>
                <a:gd name="T12" fmla="*/ 152 w 152"/>
                <a:gd name="T13" fmla="*/ 37 h 104"/>
                <a:gd name="T14" fmla="*/ 151 w 152"/>
                <a:gd name="T15" fmla="*/ 52 h 104"/>
                <a:gd name="T16" fmla="*/ 142 w 152"/>
                <a:gd name="T17" fmla="*/ 67 h 104"/>
                <a:gd name="T18" fmla="*/ 129 w 152"/>
                <a:gd name="T19" fmla="*/ 81 h 104"/>
                <a:gd name="T20" fmla="*/ 110 w 152"/>
                <a:gd name="T21" fmla="*/ 93 h 104"/>
                <a:gd name="T22" fmla="*/ 88 w 152"/>
                <a:gd name="T23" fmla="*/ 100 h 104"/>
                <a:gd name="T24" fmla="*/ 65 w 152"/>
                <a:gd name="T25" fmla="*/ 104 h 104"/>
                <a:gd name="T26" fmla="*/ 45 w 152"/>
                <a:gd name="T27" fmla="*/ 104 h 104"/>
                <a:gd name="T28" fmla="*/ 26 w 152"/>
                <a:gd name="T29" fmla="*/ 98 h 104"/>
                <a:gd name="T30" fmla="*/ 12 w 152"/>
                <a:gd name="T31" fmla="*/ 89 h 104"/>
                <a:gd name="T32" fmla="*/ 6 w 152"/>
                <a:gd name="T33" fmla="*/ 82 h 104"/>
                <a:gd name="T34" fmla="*/ 2 w 152"/>
                <a:gd name="T35" fmla="*/ 74 h 104"/>
                <a:gd name="T36" fmla="*/ 0 w 152"/>
                <a:gd name="T37" fmla="*/ 67 h 104"/>
                <a:gd name="T38" fmla="*/ 3 w 152"/>
                <a:gd name="T39" fmla="*/ 52 h 104"/>
                <a:gd name="T40" fmla="*/ 11 w 152"/>
                <a:gd name="T41" fmla="*/ 37 h 104"/>
                <a:gd name="T42" fmla="*/ 25 w 152"/>
                <a:gd name="T43" fmla="*/ 24 h 104"/>
                <a:gd name="T44" fmla="*/ 42 w 152"/>
                <a:gd name="T45" fmla="*/ 13 h 104"/>
                <a:gd name="T46" fmla="*/ 57 w 152"/>
                <a:gd name="T47" fmla="*/ 7 h 104"/>
                <a:gd name="T48" fmla="*/ 88 w 152"/>
                <a:gd name="T49" fmla="*/ 39 h 104"/>
                <a:gd name="T50" fmla="*/ 96 w 152"/>
                <a:gd name="T51" fmla="*/ 43 h 104"/>
                <a:gd name="T52" fmla="*/ 102 w 152"/>
                <a:gd name="T53" fmla="*/ 48 h 104"/>
                <a:gd name="T54" fmla="*/ 106 w 152"/>
                <a:gd name="T55" fmla="*/ 55 h 104"/>
                <a:gd name="T56" fmla="*/ 107 w 152"/>
                <a:gd name="T57" fmla="*/ 62 h 104"/>
                <a:gd name="T58" fmla="*/ 106 w 152"/>
                <a:gd name="T59" fmla="*/ 67 h 104"/>
                <a:gd name="T60" fmla="*/ 102 w 152"/>
                <a:gd name="T61" fmla="*/ 73 h 104"/>
                <a:gd name="T62" fmla="*/ 96 w 152"/>
                <a:gd name="T63" fmla="*/ 77 h 104"/>
                <a:gd name="T64" fmla="*/ 88 w 152"/>
                <a:gd name="T65" fmla="*/ 79 h 104"/>
                <a:gd name="T66" fmla="*/ 80 w 152"/>
                <a:gd name="T67" fmla="*/ 79 h 104"/>
                <a:gd name="T68" fmla="*/ 71 w 152"/>
                <a:gd name="T69" fmla="*/ 79 h 104"/>
                <a:gd name="T70" fmla="*/ 61 w 152"/>
                <a:gd name="T71" fmla="*/ 75 h 104"/>
                <a:gd name="T72" fmla="*/ 54 w 152"/>
                <a:gd name="T73" fmla="*/ 71 h 104"/>
                <a:gd name="T74" fmla="*/ 49 w 152"/>
                <a:gd name="T75" fmla="*/ 64 h 104"/>
                <a:gd name="T76" fmla="*/ 46 w 152"/>
                <a:gd name="T77" fmla="*/ 59 h 104"/>
                <a:gd name="T78" fmla="*/ 45 w 152"/>
                <a:gd name="T79" fmla="*/ 52 h 104"/>
                <a:gd name="T80" fmla="*/ 48 w 152"/>
                <a:gd name="T81" fmla="*/ 45 h 104"/>
                <a:gd name="T82" fmla="*/ 53 w 152"/>
                <a:gd name="T83" fmla="*/ 40 h 104"/>
                <a:gd name="T84" fmla="*/ 60 w 152"/>
                <a:gd name="T85" fmla="*/ 37 h 104"/>
                <a:gd name="T86" fmla="*/ 68 w 152"/>
                <a:gd name="T87" fmla="*/ 36 h 104"/>
                <a:gd name="T88" fmla="*/ 76 w 152"/>
                <a:gd name="T89" fmla="*/ 36 h 104"/>
                <a:gd name="T90" fmla="*/ 83 w 152"/>
                <a:gd name="T91" fmla="*/ 3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2" h="104">
                  <a:moveTo>
                    <a:pt x="57" y="7"/>
                  </a:moveTo>
                  <a:lnTo>
                    <a:pt x="64" y="4"/>
                  </a:lnTo>
                  <a:lnTo>
                    <a:pt x="72" y="3"/>
                  </a:lnTo>
                  <a:lnTo>
                    <a:pt x="80" y="2"/>
                  </a:lnTo>
                  <a:lnTo>
                    <a:pt x="87" y="0"/>
                  </a:lnTo>
                  <a:lnTo>
                    <a:pt x="94" y="0"/>
                  </a:lnTo>
                  <a:lnTo>
                    <a:pt x="102" y="0"/>
                  </a:lnTo>
                  <a:lnTo>
                    <a:pt x="109" y="2"/>
                  </a:lnTo>
                  <a:lnTo>
                    <a:pt x="114" y="3"/>
                  </a:lnTo>
                  <a:lnTo>
                    <a:pt x="121" y="4"/>
                  </a:lnTo>
                  <a:lnTo>
                    <a:pt x="126" y="7"/>
                  </a:lnTo>
                  <a:lnTo>
                    <a:pt x="132" y="9"/>
                  </a:lnTo>
                  <a:lnTo>
                    <a:pt x="137" y="11"/>
                  </a:lnTo>
                  <a:lnTo>
                    <a:pt x="141" y="15"/>
                  </a:lnTo>
                  <a:lnTo>
                    <a:pt x="144" y="19"/>
                  </a:lnTo>
                  <a:lnTo>
                    <a:pt x="148" y="24"/>
                  </a:lnTo>
                  <a:lnTo>
                    <a:pt x="149" y="28"/>
                  </a:lnTo>
                  <a:lnTo>
                    <a:pt x="151" y="30"/>
                  </a:lnTo>
                  <a:lnTo>
                    <a:pt x="152" y="33"/>
                  </a:lnTo>
                  <a:lnTo>
                    <a:pt x="152" y="36"/>
                  </a:lnTo>
                  <a:lnTo>
                    <a:pt x="152" y="37"/>
                  </a:lnTo>
                  <a:lnTo>
                    <a:pt x="152" y="43"/>
                  </a:lnTo>
                  <a:lnTo>
                    <a:pt x="152" y="48"/>
                  </a:lnTo>
                  <a:lnTo>
                    <a:pt x="151" y="52"/>
                  </a:lnTo>
                  <a:lnTo>
                    <a:pt x="148" y="58"/>
                  </a:lnTo>
                  <a:lnTo>
                    <a:pt x="145" y="63"/>
                  </a:lnTo>
                  <a:lnTo>
                    <a:pt x="142" y="67"/>
                  </a:lnTo>
                  <a:lnTo>
                    <a:pt x="138" y="73"/>
                  </a:lnTo>
                  <a:lnTo>
                    <a:pt x="133" y="77"/>
                  </a:lnTo>
                  <a:lnTo>
                    <a:pt x="129" y="81"/>
                  </a:lnTo>
                  <a:lnTo>
                    <a:pt x="123" y="85"/>
                  </a:lnTo>
                  <a:lnTo>
                    <a:pt x="117" y="89"/>
                  </a:lnTo>
                  <a:lnTo>
                    <a:pt x="110" y="93"/>
                  </a:lnTo>
                  <a:lnTo>
                    <a:pt x="103" y="96"/>
                  </a:lnTo>
                  <a:lnTo>
                    <a:pt x="95" y="98"/>
                  </a:lnTo>
                  <a:lnTo>
                    <a:pt x="88" y="100"/>
                  </a:lnTo>
                  <a:lnTo>
                    <a:pt x="80" y="103"/>
                  </a:lnTo>
                  <a:lnTo>
                    <a:pt x="73" y="104"/>
                  </a:lnTo>
                  <a:lnTo>
                    <a:pt x="65" y="104"/>
                  </a:lnTo>
                  <a:lnTo>
                    <a:pt x="58" y="104"/>
                  </a:lnTo>
                  <a:lnTo>
                    <a:pt x="52" y="104"/>
                  </a:lnTo>
                  <a:lnTo>
                    <a:pt x="45" y="104"/>
                  </a:lnTo>
                  <a:lnTo>
                    <a:pt x="38" y="103"/>
                  </a:lnTo>
                  <a:lnTo>
                    <a:pt x="33" y="100"/>
                  </a:lnTo>
                  <a:lnTo>
                    <a:pt x="26" y="98"/>
                  </a:lnTo>
                  <a:lnTo>
                    <a:pt x="20" y="96"/>
                  </a:lnTo>
                  <a:lnTo>
                    <a:pt x="16" y="93"/>
                  </a:lnTo>
                  <a:lnTo>
                    <a:pt x="12" y="89"/>
                  </a:lnTo>
                  <a:lnTo>
                    <a:pt x="8" y="86"/>
                  </a:lnTo>
                  <a:lnTo>
                    <a:pt x="7" y="83"/>
                  </a:lnTo>
                  <a:lnTo>
                    <a:pt x="6" y="82"/>
                  </a:lnTo>
                  <a:lnTo>
                    <a:pt x="4" y="79"/>
                  </a:lnTo>
                  <a:lnTo>
                    <a:pt x="3" y="77"/>
                  </a:lnTo>
                  <a:lnTo>
                    <a:pt x="2" y="74"/>
                  </a:lnTo>
                  <a:lnTo>
                    <a:pt x="2" y="73"/>
                  </a:lnTo>
                  <a:lnTo>
                    <a:pt x="0" y="70"/>
                  </a:lnTo>
                  <a:lnTo>
                    <a:pt x="0" y="67"/>
                  </a:lnTo>
                  <a:lnTo>
                    <a:pt x="0" y="62"/>
                  </a:lnTo>
                  <a:lnTo>
                    <a:pt x="2" y="58"/>
                  </a:lnTo>
                  <a:lnTo>
                    <a:pt x="3" y="52"/>
                  </a:lnTo>
                  <a:lnTo>
                    <a:pt x="4" y="47"/>
                  </a:lnTo>
                  <a:lnTo>
                    <a:pt x="7" y="43"/>
                  </a:lnTo>
                  <a:lnTo>
                    <a:pt x="11" y="37"/>
                  </a:lnTo>
                  <a:lnTo>
                    <a:pt x="15" y="33"/>
                  </a:lnTo>
                  <a:lnTo>
                    <a:pt x="19" y="28"/>
                  </a:lnTo>
                  <a:lnTo>
                    <a:pt x="25" y="24"/>
                  </a:lnTo>
                  <a:lnTo>
                    <a:pt x="30" y="19"/>
                  </a:lnTo>
                  <a:lnTo>
                    <a:pt x="37" y="15"/>
                  </a:lnTo>
                  <a:lnTo>
                    <a:pt x="42" y="13"/>
                  </a:lnTo>
                  <a:lnTo>
                    <a:pt x="50" y="9"/>
                  </a:lnTo>
                  <a:lnTo>
                    <a:pt x="57" y="7"/>
                  </a:lnTo>
                  <a:lnTo>
                    <a:pt x="57" y="7"/>
                  </a:lnTo>
                  <a:close/>
                  <a:moveTo>
                    <a:pt x="83" y="36"/>
                  </a:moveTo>
                  <a:lnTo>
                    <a:pt x="86" y="37"/>
                  </a:lnTo>
                  <a:lnTo>
                    <a:pt x="88" y="39"/>
                  </a:lnTo>
                  <a:lnTo>
                    <a:pt x="91" y="40"/>
                  </a:lnTo>
                  <a:lnTo>
                    <a:pt x="94" y="41"/>
                  </a:lnTo>
                  <a:lnTo>
                    <a:pt x="96" y="43"/>
                  </a:lnTo>
                  <a:lnTo>
                    <a:pt x="99" y="44"/>
                  </a:lnTo>
                  <a:lnTo>
                    <a:pt x="100" y="47"/>
                  </a:lnTo>
                  <a:lnTo>
                    <a:pt x="102" y="48"/>
                  </a:lnTo>
                  <a:lnTo>
                    <a:pt x="105" y="49"/>
                  </a:lnTo>
                  <a:lnTo>
                    <a:pt x="106" y="52"/>
                  </a:lnTo>
                  <a:lnTo>
                    <a:pt x="106" y="55"/>
                  </a:lnTo>
                  <a:lnTo>
                    <a:pt x="107" y="56"/>
                  </a:lnTo>
                  <a:lnTo>
                    <a:pt x="107" y="59"/>
                  </a:lnTo>
                  <a:lnTo>
                    <a:pt x="107" y="62"/>
                  </a:lnTo>
                  <a:lnTo>
                    <a:pt x="107" y="63"/>
                  </a:lnTo>
                  <a:lnTo>
                    <a:pt x="107" y="66"/>
                  </a:lnTo>
                  <a:lnTo>
                    <a:pt x="106" y="67"/>
                  </a:lnTo>
                  <a:lnTo>
                    <a:pt x="106" y="70"/>
                  </a:lnTo>
                  <a:lnTo>
                    <a:pt x="105" y="71"/>
                  </a:lnTo>
                  <a:lnTo>
                    <a:pt x="102" y="73"/>
                  </a:lnTo>
                  <a:lnTo>
                    <a:pt x="100" y="74"/>
                  </a:lnTo>
                  <a:lnTo>
                    <a:pt x="98" y="75"/>
                  </a:lnTo>
                  <a:lnTo>
                    <a:pt x="96" y="77"/>
                  </a:lnTo>
                  <a:lnTo>
                    <a:pt x="94" y="78"/>
                  </a:lnTo>
                  <a:lnTo>
                    <a:pt x="91" y="79"/>
                  </a:lnTo>
                  <a:lnTo>
                    <a:pt x="88" y="79"/>
                  </a:lnTo>
                  <a:lnTo>
                    <a:pt x="86" y="79"/>
                  </a:lnTo>
                  <a:lnTo>
                    <a:pt x="83" y="79"/>
                  </a:lnTo>
                  <a:lnTo>
                    <a:pt x="80" y="79"/>
                  </a:lnTo>
                  <a:lnTo>
                    <a:pt x="77" y="79"/>
                  </a:lnTo>
                  <a:lnTo>
                    <a:pt x="73" y="79"/>
                  </a:lnTo>
                  <a:lnTo>
                    <a:pt x="71" y="79"/>
                  </a:lnTo>
                  <a:lnTo>
                    <a:pt x="68" y="78"/>
                  </a:lnTo>
                  <a:lnTo>
                    <a:pt x="64" y="77"/>
                  </a:lnTo>
                  <a:lnTo>
                    <a:pt x="61" y="75"/>
                  </a:lnTo>
                  <a:lnTo>
                    <a:pt x="58" y="74"/>
                  </a:lnTo>
                  <a:lnTo>
                    <a:pt x="57" y="73"/>
                  </a:lnTo>
                  <a:lnTo>
                    <a:pt x="54" y="71"/>
                  </a:lnTo>
                  <a:lnTo>
                    <a:pt x="53" y="68"/>
                  </a:lnTo>
                  <a:lnTo>
                    <a:pt x="50" y="67"/>
                  </a:lnTo>
                  <a:lnTo>
                    <a:pt x="49" y="64"/>
                  </a:lnTo>
                  <a:lnTo>
                    <a:pt x="48" y="63"/>
                  </a:lnTo>
                  <a:lnTo>
                    <a:pt x="48" y="60"/>
                  </a:lnTo>
                  <a:lnTo>
                    <a:pt x="46" y="59"/>
                  </a:lnTo>
                  <a:lnTo>
                    <a:pt x="45" y="56"/>
                  </a:lnTo>
                  <a:lnTo>
                    <a:pt x="45" y="54"/>
                  </a:lnTo>
                  <a:lnTo>
                    <a:pt x="45" y="52"/>
                  </a:lnTo>
                  <a:lnTo>
                    <a:pt x="46" y="49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9" y="44"/>
                  </a:lnTo>
                  <a:lnTo>
                    <a:pt x="50" y="41"/>
                  </a:lnTo>
                  <a:lnTo>
                    <a:pt x="53" y="40"/>
                  </a:lnTo>
                  <a:lnTo>
                    <a:pt x="54" y="40"/>
                  </a:lnTo>
                  <a:lnTo>
                    <a:pt x="57" y="39"/>
                  </a:lnTo>
                  <a:lnTo>
                    <a:pt x="60" y="37"/>
                  </a:lnTo>
                  <a:lnTo>
                    <a:pt x="61" y="36"/>
                  </a:lnTo>
                  <a:lnTo>
                    <a:pt x="64" y="36"/>
                  </a:lnTo>
                  <a:lnTo>
                    <a:pt x="68" y="36"/>
                  </a:lnTo>
                  <a:lnTo>
                    <a:pt x="71" y="34"/>
                  </a:lnTo>
                  <a:lnTo>
                    <a:pt x="73" y="34"/>
                  </a:lnTo>
                  <a:lnTo>
                    <a:pt x="76" y="36"/>
                  </a:lnTo>
                  <a:lnTo>
                    <a:pt x="79" y="36"/>
                  </a:lnTo>
                  <a:lnTo>
                    <a:pt x="83" y="36"/>
                  </a:lnTo>
                  <a:lnTo>
                    <a:pt x="83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46138" y="5635366"/>
              <a:ext cx="187838" cy="127428"/>
            </a:xfrm>
            <a:custGeom>
              <a:avLst/>
              <a:gdLst>
                <a:gd name="T0" fmla="*/ 2 w 199"/>
                <a:gd name="T1" fmla="*/ 56 h 135"/>
                <a:gd name="T2" fmla="*/ 11 w 199"/>
                <a:gd name="T3" fmla="*/ 53 h 135"/>
                <a:gd name="T4" fmla="*/ 16 w 199"/>
                <a:gd name="T5" fmla="*/ 55 h 135"/>
                <a:gd name="T6" fmla="*/ 23 w 199"/>
                <a:gd name="T7" fmla="*/ 60 h 135"/>
                <a:gd name="T8" fmla="*/ 31 w 199"/>
                <a:gd name="T9" fmla="*/ 78 h 135"/>
                <a:gd name="T10" fmla="*/ 38 w 199"/>
                <a:gd name="T11" fmla="*/ 100 h 135"/>
                <a:gd name="T12" fmla="*/ 42 w 199"/>
                <a:gd name="T13" fmla="*/ 115 h 135"/>
                <a:gd name="T14" fmla="*/ 44 w 199"/>
                <a:gd name="T15" fmla="*/ 119 h 135"/>
                <a:gd name="T16" fmla="*/ 50 w 199"/>
                <a:gd name="T17" fmla="*/ 121 h 135"/>
                <a:gd name="T18" fmla="*/ 58 w 199"/>
                <a:gd name="T19" fmla="*/ 120 h 135"/>
                <a:gd name="T20" fmla="*/ 66 w 199"/>
                <a:gd name="T21" fmla="*/ 112 h 135"/>
                <a:gd name="T22" fmla="*/ 85 w 199"/>
                <a:gd name="T23" fmla="*/ 85 h 135"/>
                <a:gd name="T24" fmla="*/ 100 w 199"/>
                <a:gd name="T25" fmla="*/ 67 h 135"/>
                <a:gd name="T26" fmla="*/ 108 w 199"/>
                <a:gd name="T27" fmla="*/ 61 h 135"/>
                <a:gd name="T28" fmla="*/ 116 w 199"/>
                <a:gd name="T29" fmla="*/ 61 h 135"/>
                <a:gd name="T30" fmla="*/ 124 w 199"/>
                <a:gd name="T31" fmla="*/ 66 h 135"/>
                <a:gd name="T32" fmla="*/ 130 w 199"/>
                <a:gd name="T33" fmla="*/ 74 h 135"/>
                <a:gd name="T34" fmla="*/ 135 w 199"/>
                <a:gd name="T35" fmla="*/ 87 h 135"/>
                <a:gd name="T36" fmla="*/ 138 w 199"/>
                <a:gd name="T37" fmla="*/ 108 h 135"/>
                <a:gd name="T38" fmla="*/ 141 w 199"/>
                <a:gd name="T39" fmla="*/ 116 h 135"/>
                <a:gd name="T40" fmla="*/ 146 w 199"/>
                <a:gd name="T41" fmla="*/ 124 h 135"/>
                <a:gd name="T42" fmla="*/ 153 w 199"/>
                <a:gd name="T43" fmla="*/ 131 h 135"/>
                <a:gd name="T44" fmla="*/ 162 w 199"/>
                <a:gd name="T45" fmla="*/ 135 h 135"/>
                <a:gd name="T46" fmla="*/ 173 w 199"/>
                <a:gd name="T47" fmla="*/ 132 h 135"/>
                <a:gd name="T48" fmla="*/ 184 w 199"/>
                <a:gd name="T49" fmla="*/ 125 h 135"/>
                <a:gd name="T50" fmla="*/ 192 w 199"/>
                <a:gd name="T51" fmla="*/ 116 h 135"/>
                <a:gd name="T52" fmla="*/ 198 w 199"/>
                <a:gd name="T53" fmla="*/ 105 h 135"/>
                <a:gd name="T54" fmla="*/ 199 w 199"/>
                <a:gd name="T55" fmla="*/ 94 h 135"/>
                <a:gd name="T56" fmla="*/ 199 w 199"/>
                <a:gd name="T57" fmla="*/ 75 h 135"/>
                <a:gd name="T58" fmla="*/ 196 w 199"/>
                <a:gd name="T59" fmla="*/ 44 h 135"/>
                <a:gd name="T60" fmla="*/ 192 w 199"/>
                <a:gd name="T61" fmla="*/ 34 h 135"/>
                <a:gd name="T62" fmla="*/ 185 w 199"/>
                <a:gd name="T63" fmla="*/ 29 h 135"/>
                <a:gd name="T64" fmla="*/ 166 w 199"/>
                <a:gd name="T65" fmla="*/ 22 h 135"/>
                <a:gd name="T66" fmla="*/ 147 w 199"/>
                <a:gd name="T67" fmla="*/ 18 h 135"/>
                <a:gd name="T68" fmla="*/ 137 w 199"/>
                <a:gd name="T69" fmla="*/ 18 h 135"/>
                <a:gd name="T70" fmla="*/ 127 w 199"/>
                <a:gd name="T71" fmla="*/ 21 h 135"/>
                <a:gd name="T72" fmla="*/ 101 w 199"/>
                <a:gd name="T73" fmla="*/ 37 h 135"/>
                <a:gd name="T74" fmla="*/ 88 w 199"/>
                <a:gd name="T75" fmla="*/ 45 h 135"/>
                <a:gd name="T76" fmla="*/ 78 w 199"/>
                <a:gd name="T77" fmla="*/ 41 h 135"/>
                <a:gd name="T78" fmla="*/ 76 w 199"/>
                <a:gd name="T79" fmla="*/ 36 h 135"/>
                <a:gd name="T80" fmla="*/ 73 w 199"/>
                <a:gd name="T81" fmla="*/ 23 h 135"/>
                <a:gd name="T82" fmla="*/ 66 w 199"/>
                <a:gd name="T83" fmla="*/ 8 h 135"/>
                <a:gd name="T84" fmla="*/ 61 w 199"/>
                <a:gd name="T85" fmla="*/ 3 h 135"/>
                <a:gd name="T86" fmla="*/ 54 w 199"/>
                <a:gd name="T87" fmla="*/ 0 h 135"/>
                <a:gd name="T88" fmla="*/ 31 w 199"/>
                <a:gd name="T89" fmla="*/ 7 h 135"/>
                <a:gd name="T90" fmla="*/ 19 w 199"/>
                <a:gd name="T91" fmla="*/ 14 h 135"/>
                <a:gd name="T92" fmla="*/ 12 w 199"/>
                <a:gd name="T93" fmla="*/ 19 h 135"/>
                <a:gd name="T94" fmla="*/ 7 w 199"/>
                <a:gd name="T95" fmla="*/ 29 h 135"/>
                <a:gd name="T96" fmla="*/ 1 w 199"/>
                <a:gd name="T97" fmla="*/ 44 h 135"/>
                <a:gd name="T98" fmla="*/ 0 w 199"/>
                <a:gd name="T99" fmla="*/ 5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9" h="135">
                  <a:moveTo>
                    <a:pt x="0" y="57"/>
                  </a:moveTo>
                  <a:lnTo>
                    <a:pt x="1" y="56"/>
                  </a:lnTo>
                  <a:lnTo>
                    <a:pt x="2" y="56"/>
                  </a:lnTo>
                  <a:lnTo>
                    <a:pt x="5" y="55"/>
                  </a:lnTo>
                  <a:lnTo>
                    <a:pt x="9" y="53"/>
                  </a:lnTo>
                  <a:lnTo>
                    <a:pt x="11" y="53"/>
                  </a:lnTo>
                  <a:lnTo>
                    <a:pt x="12" y="53"/>
                  </a:lnTo>
                  <a:lnTo>
                    <a:pt x="15" y="53"/>
                  </a:lnTo>
                  <a:lnTo>
                    <a:pt x="16" y="55"/>
                  </a:lnTo>
                  <a:lnTo>
                    <a:pt x="19" y="56"/>
                  </a:lnTo>
                  <a:lnTo>
                    <a:pt x="20" y="57"/>
                  </a:lnTo>
                  <a:lnTo>
                    <a:pt x="23" y="60"/>
                  </a:lnTo>
                  <a:lnTo>
                    <a:pt x="24" y="64"/>
                  </a:lnTo>
                  <a:lnTo>
                    <a:pt x="28" y="71"/>
                  </a:lnTo>
                  <a:lnTo>
                    <a:pt x="31" y="78"/>
                  </a:lnTo>
                  <a:lnTo>
                    <a:pt x="34" y="85"/>
                  </a:lnTo>
                  <a:lnTo>
                    <a:pt x="35" y="90"/>
                  </a:lnTo>
                  <a:lnTo>
                    <a:pt x="38" y="100"/>
                  </a:lnTo>
                  <a:lnTo>
                    <a:pt x="39" y="102"/>
                  </a:lnTo>
                  <a:lnTo>
                    <a:pt x="39" y="106"/>
                  </a:lnTo>
                  <a:lnTo>
                    <a:pt x="42" y="115"/>
                  </a:lnTo>
                  <a:lnTo>
                    <a:pt x="43" y="116"/>
                  </a:lnTo>
                  <a:lnTo>
                    <a:pt x="43" y="117"/>
                  </a:lnTo>
                  <a:lnTo>
                    <a:pt x="44" y="119"/>
                  </a:lnTo>
                  <a:lnTo>
                    <a:pt x="46" y="120"/>
                  </a:lnTo>
                  <a:lnTo>
                    <a:pt x="47" y="121"/>
                  </a:lnTo>
                  <a:lnTo>
                    <a:pt x="50" y="121"/>
                  </a:lnTo>
                  <a:lnTo>
                    <a:pt x="51" y="121"/>
                  </a:lnTo>
                  <a:lnTo>
                    <a:pt x="54" y="121"/>
                  </a:lnTo>
                  <a:lnTo>
                    <a:pt x="58" y="120"/>
                  </a:lnTo>
                  <a:lnTo>
                    <a:pt x="61" y="117"/>
                  </a:lnTo>
                  <a:lnTo>
                    <a:pt x="63" y="115"/>
                  </a:lnTo>
                  <a:lnTo>
                    <a:pt x="66" y="112"/>
                  </a:lnTo>
                  <a:lnTo>
                    <a:pt x="72" y="104"/>
                  </a:lnTo>
                  <a:lnTo>
                    <a:pt x="77" y="95"/>
                  </a:lnTo>
                  <a:lnTo>
                    <a:pt x="85" y="85"/>
                  </a:lnTo>
                  <a:lnTo>
                    <a:pt x="95" y="72"/>
                  </a:lnTo>
                  <a:lnTo>
                    <a:pt x="97" y="70"/>
                  </a:lnTo>
                  <a:lnTo>
                    <a:pt x="100" y="67"/>
                  </a:lnTo>
                  <a:lnTo>
                    <a:pt x="103" y="66"/>
                  </a:lnTo>
                  <a:lnTo>
                    <a:pt x="105" y="63"/>
                  </a:lnTo>
                  <a:lnTo>
                    <a:pt x="108" y="61"/>
                  </a:lnTo>
                  <a:lnTo>
                    <a:pt x="111" y="61"/>
                  </a:lnTo>
                  <a:lnTo>
                    <a:pt x="114" y="61"/>
                  </a:lnTo>
                  <a:lnTo>
                    <a:pt x="116" y="61"/>
                  </a:lnTo>
                  <a:lnTo>
                    <a:pt x="119" y="63"/>
                  </a:lnTo>
                  <a:lnTo>
                    <a:pt x="122" y="64"/>
                  </a:lnTo>
                  <a:lnTo>
                    <a:pt x="124" y="66"/>
                  </a:lnTo>
                  <a:lnTo>
                    <a:pt x="127" y="68"/>
                  </a:lnTo>
                  <a:lnTo>
                    <a:pt x="129" y="71"/>
                  </a:lnTo>
                  <a:lnTo>
                    <a:pt x="130" y="74"/>
                  </a:lnTo>
                  <a:lnTo>
                    <a:pt x="131" y="78"/>
                  </a:lnTo>
                  <a:lnTo>
                    <a:pt x="133" y="80"/>
                  </a:lnTo>
                  <a:lnTo>
                    <a:pt x="135" y="87"/>
                  </a:lnTo>
                  <a:lnTo>
                    <a:pt x="137" y="95"/>
                  </a:lnTo>
                  <a:lnTo>
                    <a:pt x="138" y="102"/>
                  </a:lnTo>
                  <a:lnTo>
                    <a:pt x="138" y="108"/>
                  </a:lnTo>
                  <a:lnTo>
                    <a:pt x="139" y="110"/>
                  </a:lnTo>
                  <a:lnTo>
                    <a:pt x="139" y="113"/>
                  </a:lnTo>
                  <a:lnTo>
                    <a:pt x="141" y="116"/>
                  </a:lnTo>
                  <a:lnTo>
                    <a:pt x="142" y="119"/>
                  </a:lnTo>
                  <a:lnTo>
                    <a:pt x="143" y="121"/>
                  </a:lnTo>
                  <a:lnTo>
                    <a:pt x="146" y="124"/>
                  </a:lnTo>
                  <a:lnTo>
                    <a:pt x="147" y="127"/>
                  </a:lnTo>
                  <a:lnTo>
                    <a:pt x="150" y="130"/>
                  </a:lnTo>
                  <a:lnTo>
                    <a:pt x="153" y="131"/>
                  </a:lnTo>
                  <a:lnTo>
                    <a:pt x="156" y="132"/>
                  </a:lnTo>
                  <a:lnTo>
                    <a:pt x="158" y="134"/>
                  </a:lnTo>
                  <a:lnTo>
                    <a:pt x="162" y="135"/>
                  </a:lnTo>
                  <a:lnTo>
                    <a:pt x="165" y="135"/>
                  </a:lnTo>
                  <a:lnTo>
                    <a:pt x="169" y="134"/>
                  </a:lnTo>
                  <a:lnTo>
                    <a:pt x="173" y="132"/>
                  </a:lnTo>
                  <a:lnTo>
                    <a:pt x="177" y="131"/>
                  </a:lnTo>
                  <a:lnTo>
                    <a:pt x="181" y="128"/>
                  </a:lnTo>
                  <a:lnTo>
                    <a:pt x="184" y="125"/>
                  </a:lnTo>
                  <a:lnTo>
                    <a:pt x="187" y="121"/>
                  </a:lnTo>
                  <a:lnTo>
                    <a:pt x="190" y="119"/>
                  </a:lnTo>
                  <a:lnTo>
                    <a:pt x="192" y="116"/>
                  </a:lnTo>
                  <a:lnTo>
                    <a:pt x="194" y="112"/>
                  </a:lnTo>
                  <a:lnTo>
                    <a:pt x="196" y="108"/>
                  </a:lnTo>
                  <a:lnTo>
                    <a:pt x="198" y="105"/>
                  </a:lnTo>
                  <a:lnTo>
                    <a:pt x="198" y="101"/>
                  </a:lnTo>
                  <a:lnTo>
                    <a:pt x="199" y="97"/>
                  </a:lnTo>
                  <a:lnTo>
                    <a:pt x="199" y="94"/>
                  </a:lnTo>
                  <a:lnTo>
                    <a:pt x="199" y="90"/>
                  </a:lnTo>
                  <a:lnTo>
                    <a:pt x="199" y="82"/>
                  </a:lnTo>
                  <a:lnTo>
                    <a:pt x="199" y="75"/>
                  </a:lnTo>
                  <a:lnTo>
                    <a:pt x="198" y="61"/>
                  </a:lnTo>
                  <a:lnTo>
                    <a:pt x="196" y="46"/>
                  </a:lnTo>
                  <a:lnTo>
                    <a:pt x="196" y="44"/>
                  </a:lnTo>
                  <a:lnTo>
                    <a:pt x="195" y="40"/>
                  </a:lnTo>
                  <a:lnTo>
                    <a:pt x="194" y="37"/>
                  </a:lnTo>
                  <a:lnTo>
                    <a:pt x="192" y="34"/>
                  </a:lnTo>
                  <a:lnTo>
                    <a:pt x="191" y="33"/>
                  </a:lnTo>
                  <a:lnTo>
                    <a:pt x="188" y="30"/>
                  </a:lnTo>
                  <a:lnTo>
                    <a:pt x="185" y="29"/>
                  </a:lnTo>
                  <a:lnTo>
                    <a:pt x="181" y="27"/>
                  </a:lnTo>
                  <a:lnTo>
                    <a:pt x="175" y="25"/>
                  </a:lnTo>
                  <a:lnTo>
                    <a:pt x="166" y="22"/>
                  </a:lnTo>
                  <a:lnTo>
                    <a:pt x="158" y="19"/>
                  </a:lnTo>
                  <a:lnTo>
                    <a:pt x="152" y="18"/>
                  </a:lnTo>
                  <a:lnTo>
                    <a:pt x="147" y="18"/>
                  </a:lnTo>
                  <a:lnTo>
                    <a:pt x="143" y="18"/>
                  </a:lnTo>
                  <a:lnTo>
                    <a:pt x="139" y="18"/>
                  </a:lnTo>
                  <a:lnTo>
                    <a:pt x="137" y="18"/>
                  </a:lnTo>
                  <a:lnTo>
                    <a:pt x="133" y="19"/>
                  </a:lnTo>
                  <a:lnTo>
                    <a:pt x="130" y="19"/>
                  </a:lnTo>
                  <a:lnTo>
                    <a:pt x="127" y="21"/>
                  </a:lnTo>
                  <a:lnTo>
                    <a:pt x="124" y="22"/>
                  </a:lnTo>
                  <a:lnTo>
                    <a:pt x="112" y="30"/>
                  </a:lnTo>
                  <a:lnTo>
                    <a:pt x="101" y="37"/>
                  </a:lnTo>
                  <a:lnTo>
                    <a:pt x="93" y="44"/>
                  </a:lnTo>
                  <a:lnTo>
                    <a:pt x="91" y="45"/>
                  </a:lnTo>
                  <a:lnTo>
                    <a:pt x="88" y="45"/>
                  </a:lnTo>
                  <a:lnTo>
                    <a:pt x="84" y="44"/>
                  </a:lnTo>
                  <a:lnTo>
                    <a:pt x="81" y="42"/>
                  </a:lnTo>
                  <a:lnTo>
                    <a:pt x="78" y="41"/>
                  </a:lnTo>
                  <a:lnTo>
                    <a:pt x="77" y="40"/>
                  </a:lnTo>
                  <a:lnTo>
                    <a:pt x="77" y="37"/>
                  </a:lnTo>
                  <a:lnTo>
                    <a:pt x="76" y="36"/>
                  </a:lnTo>
                  <a:lnTo>
                    <a:pt x="76" y="34"/>
                  </a:lnTo>
                  <a:lnTo>
                    <a:pt x="74" y="29"/>
                  </a:lnTo>
                  <a:lnTo>
                    <a:pt x="73" y="23"/>
                  </a:lnTo>
                  <a:lnTo>
                    <a:pt x="70" y="16"/>
                  </a:lnTo>
                  <a:lnTo>
                    <a:pt x="68" y="11"/>
                  </a:lnTo>
                  <a:lnTo>
                    <a:pt x="66" y="8"/>
                  </a:lnTo>
                  <a:lnTo>
                    <a:pt x="65" y="7"/>
                  </a:lnTo>
                  <a:lnTo>
                    <a:pt x="63" y="4"/>
                  </a:lnTo>
                  <a:lnTo>
                    <a:pt x="61" y="3"/>
                  </a:lnTo>
                  <a:lnTo>
                    <a:pt x="58" y="1"/>
                  </a:lnTo>
                  <a:lnTo>
                    <a:pt x="57" y="0"/>
                  </a:lnTo>
                  <a:lnTo>
                    <a:pt x="54" y="0"/>
                  </a:lnTo>
                  <a:lnTo>
                    <a:pt x="51" y="1"/>
                  </a:lnTo>
                  <a:lnTo>
                    <a:pt x="40" y="4"/>
                  </a:lnTo>
                  <a:lnTo>
                    <a:pt x="31" y="7"/>
                  </a:lnTo>
                  <a:lnTo>
                    <a:pt x="27" y="8"/>
                  </a:lnTo>
                  <a:lnTo>
                    <a:pt x="21" y="12"/>
                  </a:lnTo>
                  <a:lnTo>
                    <a:pt x="19" y="14"/>
                  </a:lnTo>
                  <a:lnTo>
                    <a:pt x="17" y="15"/>
                  </a:lnTo>
                  <a:lnTo>
                    <a:pt x="15" y="18"/>
                  </a:lnTo>
                  <a:lnTo>
                    <a:pt x="12" y="19"/>
                  </a:lnTo>
                  <a:lnTo>
                    <a:pt x="11" y="23"/>
                  </a:lnTo>
                  <a:lnTo>
                    <a:pt x="8" y="25"/>
                  </a:lnTo>
                  <a:lnTo>
                    <a:pt x="7" y="29"/>
                  </a:lnTo>
                  <a:lnTo>
                    <a:pt x="5" y="31"/>
                  </a:lnTo>
                  <a:lnTo>
                    <a:pt x="4" y="37"/>
                  </a:lnTo>
                  <a:lnTo>
                    <a:pt x="1" y="44"/>
                  </a:lnTo>
                  <a:lnTo>
                    <a:pt x="1" y="53"/>
                  </a:lnTo>
                  <a:lnTo>
                    <a:pt x="0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31144" y="5646693"/>
              <a:ext cx="232202" cy="237865"/>
            </a:xfrm>
            <a:custGeom>
              <a:avLst/>
              <a:gdLst>
                <a:gd name="T0" fmla="*/ 130 w 246"/>
                <a:gd name="T1" fmla="*/ 43 h 252"/>
                <a:gd name="T2" fmla="*/ 139 w 246"/>
                <a:gd name="T3" fmla="*/ 52 h 252"/>
                <a:gd name="T4" fmla="*/ 136 w 246"/>
                <a:gd name="T5" fmla="*/ 63 h 252"/>
                <a:gd name="T6" fmla="*/ 125 w 246"/>
                <a:gd name="T7" fmla="*/ 70 h 252"/>
                <a:gd name="T8" fmla="*/ 110 w 246"/>
                <a:gd name="T9" fmla="*/ 67 h 252"/>
                <a:gd name="T10" fmla="*/ 103 w 246"/>
                <a:gd name="T11" fmla="*/ 58 h 252"/>
                <a:gd name="T12" fmla="*/ 106 w 246"/>
                <a:gd name="T13" fmla="*/ 47 h 252"/>
                <a:gd name="T14" fmla="*/ 117 w 246"/>
                <a:gd name="T15" fmla="*/ 40 h 252"/>
                <a:gd name="T16" fmla="*/ 178 w 246"/>
                <a:gd name="T17" fmla="*/ 48 h 252"/>
                <a:gd name="T18" fmla="*/ 216 w 246"/>
                <a:gd name="T19" fmla="*/ 47 h 252"/>
                <a:gd name="T20" fmla="*/ 229 w 246"/>
                <a:gd name="T21" fmla="*/ 44 h 252"/>
                <a:gd name="T22" fmla="*/ 239 w 246"/>
                <a:gd name="T23" fmla="*/ 37 h 252"/>
                <a:gd name="T24" fmla="*/ 244 w 246"/>
                <a:gd name="T25" fmla="*/ 28 h 252"/>
                <a:gd name="T26" fmla="*/ 246 w 246"/>
                <a:gd name="T27" fmla="*/ 18 h 252"/>
                <a:gd name="T28" fmla="*/ 236 w 246"/>
                <a:gd name="T29" fmla="*/ 9 h 252"/>
                <a:gd name="T30" fmla="*/ 217 w 246"/>
                <a:gd name="T31" fmla="*/ 2 h 252"/>
                <a:gd name="T32" fmla="*/ 171 w 246"/>
                <a:gd name="T33" fmla="*/ 0 h 252"/>
                <a:gd name="T34" fmla="*/ 126 w 246"/>
                <a:gd name="T35" fmla="*/ 3 h 252"/>
                <a:gd name="T36" fmla="*/ 106 w 246"/>
                <a:gd name="T37" fmla="*/ 9 h 252"/>
                <a:gd name="T38" fmla="*/ 86 w 246"/>
                <a:gd name="T39" fmla="*/ 18 h 252"/>
                <a:gd name="T40" fmla="*/ 71 w 246"/>
                <a:gd name="T41" fmla="*/ 32 h 252"/>
                <a:gd name="T42" fmla="*/ 61 w 246"/>
                <a:gd name="T43" fmla="*/ 51 h 252"/>
                <a:gd name="T44" fmla="*/ 59 w 246"/>
                <a:gd name="T45" fmla="*/ 70 h 252"/>
                <a:gd name="T46" fmla="*/ 61 w 246"/>
                <a:gd name="T47" fmla="*/ 83 h 252"/>
                <a:gd name="T48" fmla="*/ 72 w 246"/>
                <a:gd name="T49" fmla="*/ 92 h 252"/>
                <a:gd name="T50" fmla="*/ 92 w 246"/>
                <a:gd name="T51" fmla="*/ 94 h 252"/>
                <a:gd name="T52" fmla="*/ 141 w 246"/>
                <a:gd name="T53" fmla="*/ 93 h 252"/>
                <a:gd name="T54" fmla="*/ 170 w 246"/>
                <a:gd name="T55" fmla="*/ 94 h 252"/>
                <a:gd name="T56" fmla="*/ 179 w 246"/>
                <a:gd name="T57" fmla="*/ 98 h 252"/>
                <a:gd name="T58" fmla="*/ 183 w 246"/>
                <a:gd name="T59" fmla="*/ 111 h 252"/>
                <a:gd name="T60" fmla="*/ 185 w 246"/>
                <a:gd name="T61" fmla="*/ 128 h 252"/>
                <a:gd name="T62" fmla="*/ 181 w 246"/>
                <a:gd name="T63" fmla="*/ 149 h 252"/>
                <a:gd name="T64" fmla="*/ 170 w 246"/>
                <a:gd name="T65" fmla="*/ 169 h 252"/>
                <a:gd name="T66" fmla="*/ 141 w 246"/>
                <a:gd name="T67" fmla="*/ 197 h 252"/>
                <a:gd name="T68" fmla="*/ 121 w 246"/>
                <a:gd name="T69" fmla="*/ 213 h 252"/>
                <a:gd name="T70" fmla="*/ 99 w 246"/>
                <a:gd name="T71" fmla="*/ 222 h 252"/>
                <a:gd name="T72" fmla="*/ 87 w 246"/>
                <a:gd name="T73" fmla="*/ 222 h 252"/>
                <a:gd name="T74" fmla="*/ 75 w 246"/>
                <a:gd name="T75" fmla="*/ 217 h 252"/>
                <a:gd name="T76" fmla="*/ 57 w 246"/>
                <a:gd name="T77" fmla="*/ 195 h 252"/>
                <a:gd name="T78" fmla="*/ 45 w 246"/>
                <a:gd name="T79" fmla="*/ 186 h 252"/>
                <a:gd name="T80" fmla="*/ 33 w 246"/>
                <a:gd name="T81" fmla="*/ 187 h 252"/>
                <a:gd name="T82" fmla="*/ 19 w 246"/>
                <a:gd name="T83" fmla="*/ 194 h 252"/>
                <a:gd name="T84" fmla="*/ 10 w 246"/>
                <a:gd name="T85" fmla="*/ 202 h 252"/>
                <a:gd name="T86" fmla="*/ 2 w 246"/>
                <a:gd name="T87" fmla="*/ 213 h 252"/>
                <a:gd name="T88" fmla="*/ 0 w 246"/>
                <a:gd name="T89" fmla="*/ 220 h 252"/>
                <a:gd name="T90" fmla="*/ 10 w 246"/>
                <a:gd name="T91" fmla="*/ 229 h 252"/>
                <a:gd name="T92" fmla="*/ 30 w 246"/>
                <a:gd name="T93" fmla="*/ 241 h 252"/>
                <a:gd name="T94" fmla="*/ 56 w 246"/>
                <a:gd name="T95" fmla="*/ 250 h 252"/>
                <a:gd name="T96" fmla="*/ 83 w 246"/>
                <a:gd name="T97" fmla="*/ 252 h 252"/>
                <a:gd name="T98" fmla="*/ 114 w 246"/>
                <a:gd name="T99" fmla="*/ 247 h 252"/>
                <a:gd name="T100" fmla="*/ 149 w 246"/>
                <a:gd name="T101" fmla="*/ 235 h 252"/>
                <a:gd name="T102" fmla="*/ 182 w 246"/>
                <a:gd name="T103" fmla="*/ 216 h 252"/>
                <a:gd name="T104" fmla="*/ 208 w 246"/>
                <a:gd name="T105" fmla="*/ 190 h 252"/>
                <a:gd name="T106" fmla="*/ 228 w 246"/>
                <a:gd name="T107" fmla="*/ 162 h 252"/>
                <a:gd name="T108" fmla="*/ 240 w 246"/>
                <a:gd name="T109" fmla="*/ 134 h 252"/>
                <a:gd name="T110" fmla="*/ 246 w 246"/>
                <a:gd name="T111" fmla="*/ 111 h 252"/>
                <a:gd name="T112" fmla="*/ 244 w 246"/>
                <a:gd name="T113" fmla="*/ 101 h 252"/>
                <a:gd name="T114" fmla="*/ 233 w 246"/>
                <a:gd name="T115" fmla="*/ 86 h 252"/>
                <a:gd name="T116" fmla="*/ 221 w 246"/>
                <a:gd name="T117" fmla="*/ 78 h 252"/>
                <a:gd name="T118" fmla="*/ 206 w 246"/>
                <a:gd name="T119" fmla="*/ 75 h 252"/>
                <a:gd name="T120" fmla="*/ 166 w 246"/>
                <a:gd name="T121" fmla="*/ 75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6" h="252">
                  <a:moveTo>
                    <a:pt x="121" y="40"/>
                  </a:moveTo>
                  <a:lnTo>
                    <a:pt x="125" y="40"/>
                  </a:lnTo>
                  <a:lnTo>
                    <a:pt x="128" y="41"/>
                  </a:lnTo>
                  <a:lnTo>
                    <a:pt x="130" y="43"/>
                  </a:lnTo>
                  <a:lnTo>
                    <a:pt x="133" y="44"/>
                  </a:lnTo>
                  <a:lnTo>
                    <a:pt x="136" y="47"/>
                  </a:lnTo>
                  <a:lnTo>
                    <a:pt x="137" y="49"/>
                  </a:lnTo>
                  <a:lnTo>
                    <a:pt x="139" y="52"/>
                  </a:lnTo>
                  <a:lnTo>
                    <a:pt x="139" y="55"/>
                  </a:lnTo>
                  <a:lnTo>
                    <a:pt x="139" y="58"/>
                  </a:lnTo>
                  <a:lnTo>
                    <a:pt x="137" y="62"/>
                  </a:lnTo>
                  <a:lnTo>
                    <a:pt x="136" y="63"/>
                  </a:lnTo>
                  <a:lnTo>
                    <a:pt x="133" y="66"/>
                  </a:lnTo>
                  <a:lnTo>
                    <a:pt x="130" y="67"/>
                  </a:lnTo>
                  <a:lnTo>
                    <a:pt x="128" y="68"/>
                  </a:lnTo>
                  <a:lnTo>
                    <a:pt x="125" y="70"/>
                  </a:lnTo>
                  <a:lnTo>
                    <a:pt x="121" y="70"/>
                  </a:lnTo>
                  <a:lnTo>
                    <a:pt x="117" y="70"/>
                  </a:lnTo>
                  <a:lnTo>
                    <a:pt x="114" y="68"/>
                  </a:lnTo>
                  <a:lnTo>
                    <a:pt x="110" y="67"/>
                  </a:lnTo>
                  <a:lnTo>
                    <a:pt x="107" y="66"/>
                  </a:lnTo>
                  <a:lnTo>
                    <a:pt x="106" y="63"/>
                  </a:lnTo>
                  <a:lnTo>
                    <a:pt x="105" y="62"/>
                  </a:lnTo>
                  <a:lnTo>
                    <a:pt x="103" y="58"/>
                  </a:lnTo>
                  <a:lnTo>
                    <a:pt x="103" y="55"/>
                  </a:lnTo>
                  <a:lnTo>
                    <a:pt x="103" y="52"/>
                  </a:lnTo>
                  <a:lnTo>
                    <a:pt x="105" y="49"/>
                  </a:lnTo>
                  <a:lnTo>
                    <a:pt x="106" y="47"/>
                  </a:lnTo>
                  <a:lnTo>
                    <a:pt x="107" y="44"/>
                  </a:lnTo>
                  <a:lnTo>
                    <a:pt x="110" y="43"/>
                  </a:lnTo>
                  <a:lnTo>
                    <a:pt x="114" y="41"/>
                  </a:lnTo>
                  <a:lnTo>
                    <a:pt x="117" y="40"/>
                  </a:lnTo>
                  <a:lnTo>
                    <a:pt x="121" y="40"/>
                  </a:lnTo>
                  <a:lnTo>
                    <a:pt x="121" y="40"/>
                  </a:lnTo>
                  <a:close/>
                  <a:moveTo>
                    <a:pt x="171" y="47"/>
                  </a:moveTo>
                  <a:lnTo>
                    <a:pt x="178" y="48"/>
                  </a:lnTo>
                  <a:lnTo>
                    <a:pt x="193" y="48"/>
                  </a:lnTo>
                  <a:lnTo>
                    <a:pt x="202" y="48"/>
                  </a:lnTo>
                  <a:lnTo>
                    <a:pt x="212" y="47"/>
                  </a:lnTo>
                  <a:lnTo>
                    <a:pt x="216" y="47"/>
                  </a:lnTo>
                  <a:lnTo>
                    <a:pt x="220" y="47"/>
                  </a:lnTo>
                  <a:lnTo>
                    <a:pt x="223" y="45"/>
                  </a:lnTo>
                  <a:lnTo>
                    <a:pt x="227" y="45"/>
                  </a:lnTo>
                  <a:lnTo>
                    <a:pt x="229" y="44"/>
                  </a:lnTo>
                  <a:lnTo>
                    <a:pt x="231" y="43"/>
                  </a:lnTo>
                  <a:lnTo>
                    <a:pt x="233" y="41"/>
                  </a:lnTo>
                  <a:lnTo>
                    <a:pt x="236" y="39"/>
                  </a:lnTo>
                  <a:lnTo>
                    <a:pt x="239" y="37"/>
                  </a:lnTo>
                  <a:lnTo>
                    <a:pt x="240" y="34"/>
                  </a:lnTo>
                  <a:lnTo>
                    <a:pt x="242" y="33"/>
                  </a:lnTo>
                  <a:lnTo>
                    <a:pt x="243" y="30"/>
                  </a:lnTo>
                  <a:lnTo>
                    <a:pt x="244" y="28"/>
                  </a:lnTo>
                  <a:lnTo>
                    <a:pt x="246" y="25"/>
                  </a:lnTo>
                  <a:lnTo>
                    <a:pt x="246" y="24"/>
                  </a:lnTo>
                  <a:lnTo>
                    <a:pt x="246" y="21"/>
                  </a:lnTo>
                  <a:lnTo>
                    <a:pt x="246" y="18"/>
                  </a:lnTo>
                  <a:lnTo>
                    <a:pt x="244" y="17"/>
                  </a:lnTo>
                  <a:lnTo>
                    <a:pt x="243" y="14"/>
                  </a:lnTo>
                  <a:lnTo>
                    <a:pt x="240" y="13"/>
                  </a:lnTo>
                  <a:lnTo>
                    <a:pt x="236" y="9"/>
                  </a:lnTo>
                  <a:lnTo>
                    <a:pt x="232" y="7"/>
                  </a:lnTo>
                  <a:lnTo>
                    <a:pt x="228" y="4"/>
                  </a:lnTo>
                  <a:lnTo>
                    <a:pt x="223" y="3"/>
                  </a:lnTo>
                  <a:lnTo>
                    <a:pt x="217" y="2"/>
                  </a:lnTo>
                  <a:lnTo>
                    <a:pt x="209" y="2"/>
                  </a:lnTo>
                  <a:lnTo>
                    <a:pt x="201" y="0"/>
                  </a:lnTo>
                  <a:lnTo>
                    <a:pt x="190" y="0"/>
                  </a:lnTo>
                  <a:lnTo>
                    <a:pt x="171" y="0"/>
                  </a:lnTo>
                  <a:lnTo>
                    <a:pt x="159" y="0"/>
                  </a:lnTo>
                  <a:lnTo>
                    <a:pt x="148" y="2"/>
                  </a:lnTo>
                  <a:lnTo>
                    <a:pt x="132" y="3"/>
                  </a:lnTo>
                  <a:lnTo>
                    <a:pt x="126" y="3"/>
                  </a:lnTo>
                  <a:lnTo>
                    <a:pt x="121" y="4"/>
                  </a:lnTo>
                  <a:lnTo>
                    <a:pt x="115" y="6"/>
                  </a:lnTo>
                  <a:lnTo>
                    <a:pt x="111" y="7"/>
                  </a:lnTo>
                  <a:lnTo>
                    <a:pt x="106" y="9"/>
                  </a:lnTo>
                  <a:lnTo>
                    <a:pt x="101" y="11"/>
                  </a:lnTo>
                  <a:lnTo>
                    <a:pt x="95" y="13"/>
                  </a:lnTo>
                  <a:lnTo>
                    <a:pt x="91" y="15"/>
                  </a:lnTo>
                  <a:lnTo>
                    <a:pt x="86" y="18"/>
                  </a:lnTo>
                  <a:lnTo>
                    <a:pt x="82" y="21"/>
                  </a:lnTo>
                  <a:lnTo>
                    <a:pt x="78" y="25"/>
                  </a:lnTo>
                  <a:lnTo>
                    <a:pt x="73" y="28"/>
                  </a:lnTo>
                  <a:lnTo>
                    <a:pt x="71" y="32"/>
                  </a:lnTo>
                  <a:lnTo>
                    <a:pt x="68" y="34"/>
                  </a:lnTo>
                  <a:lnTo>
                    <a:pt x="65" y="39"/>
                  </a:lnTo>
                  <a:lnTo>
                    <a:pt x="64" y="43"/>
                  </a:lnTo>
                  <a:lnTo>
                    <a:pt x="61" y="51"/>
                  </a:lnTo>
                  <a:lnTo>
                    <a:pt x="60" y="59"/>
                  </a:lnTo>
                  <a:lnTo>
                    <a:pt x="59" y="63"/>
                  </a:lnTo>
                  <a:lnTo>
                    <a:pt x="59" y="66"/>
                  </a:lnTo>
                  <a:lnTo>
                    <a:pt x="59" y="70"/>
                  </a:lnTo>
                  <a:lnTo>
                    <a:pt x="59" y="74"/>
                  </a:lnTo>
                  <a:lnTo>
                    <a:pt x="60" y="78"/>
                  </a:lnTo>
                  <a:lnTo>
                    <a:pt x="61" y="81"/>
                  </a:lnTo>
                  <a:lnTo>
                    <a:pt x="61" y="83"/>
                  </a:lnTo>
                  <a:lnTo>
                    <a:pt x="64" y="86"/>
                  </a:lnTo>
                  <a:lnTo>
                    <a:pt x="67" y="89"/>
                  </a:lnTo>
                  <a:lnTo>
                    <a:pt x="69" y="90"/>
                  </a:lnTo>
                  <a:lnTo>
                    <a:pt x="72" y="92"/>
                  </a:lnTo>
                  <a:lnTo>
                    <a:pt x="76" y="93"/>
                  </a:lnTo>
                  <a:lnTo>
                    <a:pt x="80" y="94"/>
                  </a:lnTo>
                  <a:lnTo>
                    <a:pt x="87" y="94"/>
                  </a:lnTo>
                  <a:lnTo>
                    <a:pt x="92" y="94"/>
                  </a:lnTo>
                  <a:lnTo>
                    <a:pt x="101" y="94"/>
                  </a:lnTo>
                  <a:lnTo>
                    <a:pt x="117" y="94"/>
                  </a:lnTo>
                  <a:lnTo>
                    <a:pt x="133" y="93"/>
                  </a:lnTo>
                  <a:lnTo>
                    <a:pt x="141" y="93"/>
                  </a:lnTo>
                  <a:lnTo>
                    <a:pt x="149" y="93"/>
                  </a:lnTo>
                  <a:lnTo>
                    <a:pt x="157" y="93"/>
                  </a:lnTo>
                  <a:lnTo>
                    <a:pt x="164" y="94"/>
                  </a:lnTo>
                  <a:lnTo>
                    <a:pt x="170" y="94"/>
                  </a:lnTo>
                  <a:lnTo>
                    <a:pt x="175" y="96"/>
                  </a:lnTo>
                  <a:lnTo>
                    <a:pt x="176" y="97"/>
                  </a:lnTo>
                  <a:lnTo>
                    <a:pt x="178" y="98"/>
                  </a:lnTo>
                  <a:lnTo>
                    <a:pt x="179" y="98"/>
                  </a:lnTo>
                  <a:lnTo>
                    <a:pt x="181" y="100"/>
                  </a:lnTo>
                  <a:lnTo>
                    <a:pt x="182" y="103"/>
                  </a:lnTo>
                  <a:lnTo>
                    <a:pt x="183" y="107"/>
                  </a:lnTo>
                  <a:lnTo>
                    <a:pt x="183" y="111"/>
                  </a:lnTo>
                  <a:lnTo>
                    <a:pt x="185" y="115"/>
                  </a:lnTo>
                  <a:lnTo>
                    <a:pt x="185" y="119"/>
                  </a:lnTo>
                  <a:lnTo>
                    <a:pt x="185" y="123"/>
                  </a:lnTo>
                  <a:lnTo>
                    <a:pt x="185" y="128"/>
                  </a:lnTo>
                  <a:lnTo>
                    <a:pt x="183" y="134"/>
                  </a:lnTo>
                  <a:lnTo>
                    <a:pt x="183" y="139"/>
                  </a:lnTo>
                  <a:lnTo>
                    <a:pt x="182" y="145"/>
                  </a:lnTo>
                  <a:lnTo>
                    <a:pt x="181" y="149"/>
                  </a:lnTo>
                  <a:lnTo>
                    <a:pt x="178" y="154"/>
                  </a:lnTo>
                  <a:lnTo>
                    <a:pt x="175" y="160"/>
                  </a:lnTo>
                  <a:lnTo>
                    <a:pt x="172" y="165"/>
                  </a:lnTo>
                  <a:lnTo>
                    <a:pt x="170" y="169"/>
                  </a:lnTo>
                  <a:lnTo>
                    <a:pt x="166" y="173"/>
                  </a:lnTo>
                  <a:lnTo>
                    <a:pt x="157" y="183"/>
                  </a:lnTo>
                  <a:lnTo>
                    <a:pt x="147" y="192"/>
                  </a:lnTo>
                  <a:lnTo>
                    <a:pt x="141" y="197"/>
                  </a:lnTo>
                  <a:lnTo>
                    <a:pt x="137" y="202"/>
                  </a:lnTo>
                  <a:lnTo>
                    <a:pt x="132" y="206"/>
                  </a:lnTo>
                  <a:lnTo>
                    <a:pt x="126" y="210"/>
                  </a:lnTo>
                  <a:lnTo>
                    <a:pt x="121" y="213"/>
                  </a:lnTo>
                  <a:lnTo>
                    <a:pt x="115" y="217"/>
                  </a:lnTo>
                  <a:lnTo>
                    <a:pt x="110" y="218"/>
                  </a:lnTo>
                  <a:lnTo>
                    <a:pt x="105" y="221"/>
                  </a:lnTo>
                  <a:lnTo>
                    <a:pt x="99" y="222"/>
                  </a:lnTo>
                  <a:lnTo>
                    <a:pt x="95" y="224"/>
                  </a:lnTo>
                  <a:lnTo>
                    <a:pt x="92" y="224"/>
                  </a:lnTo>
                  <a:lnTo>
                    <a:pt x="90" y="224"/>
                  </a:lnTo>
                  <a:lnTo>
                    <a:pt x="87" y="222"/>
                  </a:lnTo>
                  <a:lnTo>
                    <a:pt x="86" y="222"/>
                  </a:lnTo>
                  <a:lnTo>
                    <a:pt x="82" y="221"/>
                  </a:lnTo>
                  <a:lnTo>
                    <a:pt x="79" y="218"/>
                  </a:lnTo>
                  <a:lnTo>
                    <a:pt x="75" y="217"/>
                  </a:lnTo>
                  <a:lnTo>
                    <a:pt x="72" y="214"/>
                  </a:lnTo>
                  <a:lnTo>
                    <a:pt x="67" y="207"/>
                  </a:lnTo>
                  <a:lnTo>
                    <a:pt x="61" y="202"/>
                  </a:lnTo>
                  <a:lnTo>
                    <a:pt x="57" y="195"/>
                  </a:lnTo>
                  <a:lnTo>
                    <a:pt x="53" y="190"/>
                  </a:lnTo>
                  <a:lnTo>
                    <a:pt x="50" y="188"/>
                  </a:lnTo>
                  <a:lnTo>
                    <a:pt x="48" y="187"/>
                  </a:lnTo>
                  <a:lnTo>
                    <a:pt x="45" y="186"/>
                  </a:lnTo>
                  <a:lnTo>
                    <a:pt x="42" y="186"/>
                  </a:lnTo>
                  <a:lnTo>
                    <a:pt x="40" y="186"/>
                  </a:lnTo>
                  <a:lnTo>
                    <a:pt x="36" y="186"/>
                  </a:lnTo>
                  <a:lnTo>
                    <a:pt x="33" y="187"/>
                  </a:lnTo>
                  <a:lnTo>
                    <a:pt x="29" y="188"/>
                  </a:lnTo>
                  <a:lnTo>
                    <a:pt x="26" y="190"/>
                  </a:lnTo>
                  <a:lnTo>
                    <a:pt x="23" y="191"/>
                  </a:lnTo>
                  <a:lnTo>
                    <a:pt x="19" y="194"/>
                  </a:lnTo>
                  <a:lnTo>
                    <a:pt x="17" y="195"/>
                  </a:lnTo>
                  <a:lnTo>
                    <a:pt x="14" y="198"/>
                  </a:lnTo>
                  <a:lnTo>
                    <a:pt x="11" y="201"/>
                  </a:lnTo>
                  <a:lnTo>
                    <a:pt x="10" y="202"/>
                  </a:lnTo>
                  <a:lnTo>
                    <a:pt x="7" y="205"/>
                  </a:lnTo>
                  <a:lnTo>
                    <a:pt x="6" y="207"/>
                  </a:lnTo>
                  <a:lnTo>
                    <a:pt x="3" y="210"/>
                  </a:lnTo>
                  <a:lnTo>
                    <a:pt x="2" y="213"/>
                  </a:lnTo>
                  <a:lnTo>
                    <a:pt x="0" y="216"/>
                  </a:lnTo>
                  <a:lnTo>
                    <a:pt x="0" y="217"/>
                  </a:lnTo>
                  <a:lnTo>
                    <a:pt x="0" y="218"/>
                  </a:lnTo>
                  <a:lnTo>
                    <a:pt x="0" y="220"/>
                  </a:lnTo>
                  <a:lnTo>
                    <a:pt x="2" y="221"/>
                  </a:lnTo>
                  <a:lnTo>
                    <a:pt x="3" y="224"/>
                  </a:lnTo>
                  <a:lnTo>
                    <a:pt x="6" y="226"/>
                  </a:lnTo>
                  <a:lnTo>
                    <a:pt x="10" y="229"/>
                  </a:lnTo>
                  <a:lnTo>
                    <a:pt x="14" y="233"/>
                  </a:lnTo>
                  <a:lnTo>
                    <a:pt x="19" y="236"/>
                  </a:lnTo>
                  <a:lnTo>
                    <a:pt x="25" y="239"/>
                  </a:lnTo>
                  <a:lnTo>
                    <a:pt x="30" y="241"/>
                  </a:lnTo>
                  <a:lnTo>
                    <a:pt x="37" y="243"/>
                  </a:lnTo>
                  <a:lnTo>
                    <a:pt x="42" y="246"/>
                  </a:lnTo>
                  <a:lnTo>
                    <a:pt x="49" y="248"/>
                  </a:lnTo>
                  <a:lnTo>
                    <a:pt x="56" y="250"/>
                  </a:lnTo>
                  <a:lnTo>
                    <a:pt x="63" y="251"/>
                  </a:lnTo>
                  <a:lnTo>
                    <a:pt x="69" y="252"/>
                  </a:lnTo>
                  <a:lnTo>
                    <a:pt x="76" y="252"/>
                  </a:lnTo>
                  <a:lnTo>
                    <a:pt x="83" y="252"/>
                  </a:lnTo>
                  <a:lnTo>
                    <a:pt x="90" y="252"/>
                  </a:lnTo>
                  <a:lnTo>
                    <a:pt x="98" y="251"/>
                  </a:lnTo>
                  <a:lnTo>
                    <a:pt x="106" y="250"/>
                  </a:lnTo>
                  <a:lnTo>
                    <a:pt x="114" y="247"/>
                  </a:lnTo>
                  <a:lnTo>
                    <a:pt x="122" y="246"/>
                  </a:lnTo>
                  <a:lnTo>
                    <a:pt x="132" y="243"/>
                  </a:lnTo>
                  <a:lnTo>
                    <a:pt x="140" y="239"/>
                  </a:lnTo>
                  <a:lnTo>
                    <a:pt x="149" y="235"/>
                  </a:lnTo>
                  <a:lnTo>
                    <a:pt x="157" y="231"/>
                  </a:lnTo>
                  <a:lnTo>
                    <a:pt x="166" y="225"/>
                  </a:lnTo>
                  <a:lnTo>
                    <a:pt x="174" y="221"/>
                  </a:lnTo>
                  <a:lnTo>
                    <a:pt x="182" y="216"/>
                  </a:lnTo>
                  <a:lnTo>
                    <a:pt x="189" y="210"/>
                  </a:lnTo>
                  <a:lnTo>
                    <a:pt x="195" y="203"/>
                  </a:lnTo>
                  <a:lnTo>
                    <a:pt x="202" y="197"/>
                  </a:lnTo>
                  <a:lnTo>
                    <a:pt x="208" y="190"/>
                  </a:lnTo>
                  <a:lnTo>
                    <a:pt x="213" y="184"/>
                  </a:lnTo>
                  <a:lnTo>
                    <a:pt x="218" y="176"/>
                  </a:lnTo>
                  <a:lnTo>
                    <a:pt x="223" y="169"/>
                  </a:lnTo>
                  <a:lnTo>
                    <a:pt x="228" y="162"/>
                  </a:lnTo>
                  <a:lnTo>
                    <a:pt x="231" y="154"/>
                  </a:lnTo>
                  <a:lnTo>
                    <a:pt x="235" y="147"/>
                  </a:lnTo>
                  <a:lnTo>
                    <a:pt x="237" y="141"/>
                  </a:lnTo>
                  <a:lnTo>
                    <a:pt x="240" y="134"/>
                  </a:lnTo>
                  <a:lnTo>
                    <a:pt x="243" y="128"/>
                  </a:lnTo>
                  <a:lnTo>
                    <a:pt x="244" y="122"/>
                  </a:lnTo>
                  <a:lnTo>
                    <a:pt x="246" y="116"/>
                  </a:lnTo>
                  <a:lnTo>
                    <a:pt x="246" y="111"/>
                  </a:lnTo>
                  <a:lnTo>
                    <a:pt x="246" y="107"/>
                  </a:lnTo>
                  <a:lnTo>
                    <a:pt x="246" y="105"/>
                  </a:lnTo>
                  <a:lnTo>
                    <a:pt x="244" y="103"/>
                  </a:lnTo>
                  <a:lnTo>
                    <a:pt x="244" y="101"/>
                  </a:lnTo>
                  <a:lnTo>
                    <a:pt x="243" y="100"/>
                  </a:lnTo>
                  <a:lnTo>
                    <a:pt x="239" y="94"/>
                  </a:lnTo>
                  <a:lnTo>
                    <a:pt x="236" y="90"/>
                  </a:lnTo>
                  <a:lnTo>
                    <a:pt x="233" y="86"/>
                  </a:lnTo>
                  <a:lnTo>
                    <a:pt x="229" y="82"/>
                  </a:lnTo>
                  <a:lnTo>
                    <a:pt x="227" y="81"/>
                  </a:lnTo>
                  <a:lnTo>
                    <a:pt x="224" y="79"/>
                  </a:lnTo>
                  <a:lnTo>
                    <a:pt x="221" y="78"/>
                  </a:lnTo>
                  <a:lnTo>
                    <a:pt x="218" y="77"/>
                  </a:lnTo>
                  <a:lnTo>
                    <a:pt x="214" y="75"/>
                  </a:lnTo>
                  <a:lnTo>
                    <a:pt x="212" y="75"/>
                  </a:lnTo>
                  <a:lnTo>
                    <a:pt x="206" y="75"/>
                  </a:lnTo>
                  <a:lnTo>
                    <a:pt x="202" y="75"/>
                  </a:lnTo>
                  <a:lnTo>
                    <a:pt x="185" y="75"/>
                  </a:lnTo>
                  <a:lnTo>
                    <a:pt x="172" y="75"/>
                  </a:lnTo>
                  <a:lnTo>
                    <a:pt x="166" y="75"/>
                  </a:lnTo>
                  <a:lnTo>
                    <a:pt x="163" y="75"/>
                  </a:lnTo>
                  <a:lnTo>
                    <a:pt x="171" y="47"/>
                  </a:lnTo>
                  <a:lnTo>
                    <a:pt x="17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78722" y="5635366"/>
              <a:ext cx="186895" cy="127428"/>
            </a:xfrm>
            <a:custGeom>
              <a:avLst/>
              <a:gdLst>
                <a:gd name="T0" fmla="*/ 1 w 198"/>
                <a:gd name="T1" fmla="*/ 56 h 135"/>
                <a:gd name="T2" fmla="*/ 9 w 198"/>
                <a:gd name="T3" fmla="*/ 53 h 135"/>
                <a:gd name="T4" fmla="*/ 16 w 198"/>
                <a:gd name="T5" fmla="*/ 55 h 135"/>
                <a:gd name="T6" fmla="*/ 21 w 198"/>
                <a:gd name="T7" fmla="*/ 60 h 135"/>
                <a:gd name="T8" fmla="*/ 30 w 198"/>
                <a:gd name="T9" fmla="*/ 78 h 135"/>
                <a:gd name="T10" fmla="*/ 36 w 198"/>
                <a:gd name="T11" fmla="*/ 100 h 135"/>
                <a:gd name="T12" fmla="*/ 40 w 198"/>
                <a:gd name="T13" fmla="*/ 115 h 135"/>
                <a:gd name="T14" fmla="*/ 43 w 198"/>
                <a:gd name="T15" fmla="*/ 119 h 135"/>
                <a:gd name="T16" fmla="*/ 49 w 198"/>
                <a:gd name="T17" fmla="*/ 121 h 135"/>
                <a:gd name="T18" fmla="*/ 57 w 198"/>
                <a:gd name="T19" fmla="*/ 120 h 135"/>
                <a:gd name="T20" fmla="*/ 65 w 198"/>
                <a:gd name="T21" fmla="*/ 112 h 135"/>
                <a:gd name="T22" fmla="*/ 85 w 198"/>
                <a:gd name="T23" fmla="*/ 85 h 135"/>
                <a:gd name="T24" fmla="*/ 99 w 198"/>
                <a:gd name="T25" fmla="*/ 67 h 135"/>
                <a:gd name="T26" fmla="*/ 107 w 198"/>
                <a:gd name="T27" fmla="*/ 61 h 135"/>
                <a:gd name="T28" fmla="*/ 115 w 198"/>
                <a:gd name="T29" fmla="*/ 61 h 135"/>
                <a:gd name="T30" fmla="*/ 123 w 198"/>
                <a:gd name="T31" fmla="*/ 66 h 135"/>
                <a:gd name="T32" fmla="*/ 129 w 198"/>
                <a:gd name="T33" fmla="*/ 74 h 135"/>
                <a:gd name="T34" fmla="*/ 134 w 198"/>
                <a:gd name="T35" fmla="*/ 87 h 135"/>
                <a:gd name="T36" fmla="*/ 137 w 198"/>
                <a:gd name="T37" fmla="*/ 108 h 135"/>
                <a:gd name="T38" fmla="*/ 139 w 198"/>
                <a:gd name="T39" fmla="*/ 116 h 135"/>
                <a:gd name="T40" fmla="*/ 145 w 198"/>
                <a:gd name="T41" fmla="*/ 124 h 135"/>
                <a:gd name="T42" fmla="*/ 152 w 198"/>
                <a:gd name="T43" fmla="*/ 131 h 135"/>
                <a:gd name="T44" fmla="*/ 161 w 198"/>
                <a:gd name="T45" fmla="*/ 135 h 135"/>
                <a:gd name="T46" fmla="*/ 172 w 198"/>
                <a:gd name="T47" fmla="*/ 132 h 135"/>
                <a:gd name="T48" fmla="*/ 183 w 198"/>
                <a:gd name="T49" fmla="*/ 125 h 135"/>
                <a:gd name="T50" fmla="*/ 191 w 198"/>
                <a:gd name="T51" fmla="*/ 116 h 135"/>
                <a:gd name="T52" fmla="*/ 196 w 198"/>
                <a:gd name="T53" fmla="*/ 105 h 135"/>
                <a:gd name="T54" fmla="*/ 198 w 198"/>
                <a:gd name="T55" fmla="*/ 94 h 135"/>
                <a:gd name="T56" fmla="*/ 198 w 198"/>
                <a:gd name="T57" fmla="*/ 75 h 135"/>
                <a:gd name="T58" fmla="*/ 195 w 198"/>
                <a:gd name="T59" fmla="*/ 44 h 135"/>
                <a:gd name="T60" fmla="*/ 191 w 198"/>
                <a:gd name="T61" fmla="*/ 34 h 135"/>
                <a:gd name="T62" fmla="*/ 184 w 198"/>
                <a:gd name="T63" fmla="*/ 29 h 135"/>
                <a:gd name="T64" fmla="*/ 165 w 198"/>
                <a:gd name="T65" fmla="*/ 22 h 135"/>
                <a:gd name="T66" fmla="*/ 146 w 198"/>
                <a:gd name="T67" fmla="*/ 18 h 135"/>
                <a:gd name="T68" fmla="*/ 135 w 198"/>
                <a:gd name="T69" fmla="*/ 18 h 135"/>
                <a:gd name="T70" fmla="*/ 126 w 198"/>
                <a:gd name="T71" fmla="*/ 21 h 135"/>
                <a:gd name="T72" fmla="*/ 100 w 198"/>
                <a:gd name="T73" fmla="*/ 37 h 135"/>
                <a:gd name="T74" fmla="*/ 87 w 198"/>
                <a:gd name="T75" fmla="*/ 45 h 135"/>
                <a:gd name="T76" fmla="*/ 77 w 198"/>
                <a:gd name="T77" fmla="*/ 41 h 135"/>
                <a:gd name="T78" fmla="*/ 74 w 198"/>
                <a:gd name="T79" fmla="*/ 36 h 135"/>
                <a:gd name="T80" fmla="*/ 72 w 198"/>
                <a:gd name="T81" fmla="*/ 23 h 135"/>
                <a:gd name="T82" fmla="*/ 65 w 198"/>
                <a:gd name="T83" fmla="*/ 8 h 135"/>
                <a:gd name="T84" fmla="*/ 59 w 198"/>
                <a:gd name="T85" fmla="*/ 3 h 135"/>
                <a:gd name="T86" fmla="*/ 53 w 198"/>
                <a:gd name="T87" fmla="*/ 0 h 135"/>
                <a:gd name="T88" fmla="*/ 30 w 198"/>
                <a:gd name="T89" fmla="*/ 7 h 135"/>
                <a:gd name="T90" fmla="*/ 17 w 198"/>
                <a:gd name="T91" fmla="*/ 14 h 135"/>
                <a:gd name="T92" fmla="*/ 12 w 198"/>
                <a:gd name="T93" fmla="*/ 19 h 135"/>
                <a:gd name="T94" fmla="*/ 5 w 198"/>
                <a:gd name="T95" fmla="*/ 29 h 135"/>
                <a:gd name="T96" fmla="*/ 1 w 198"/>
                <a:gd name="T97" fmla="*/ 44 h 135"/>
                <a:gd name="T98" fmla="*/ 0 w 198"/>
                <a:gd name="T99" fmla="*/ 5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8" h="135">
                  <a:moveTo>
                    <a:pt x="0" y="57"/>
                  </a:moveTo>
                  <a:lnTo>
                    <a:pt x="0" y="56"/>
                  </a:lnTo>
                  <a:lnTo>
                    <a:pt x="1" y="56"/>
                  </a:lnTo>
                  <a:lnTo>
                    <a:pt x="4" y="55"/>
                  </a:lnTo>
                  <a:lnTo>
                    <a:pt x="8" y="53"/>
                  </a:lnTo>
                  <a:lnTo>
                    <a:pt x="9" y="53"/>
                  </a:lnTo>
                  <a:lnTo>
                    <a:pt x="12" y="53"/>
                  </a:lnTo>
                  <a:lnTo>
                    <a:pt x="13" y="53"/>
                  </a:lnTo>
                  <a:lnTo>
                    <a:pt x="16" y="55"/>
                  </a:lnTo>
                  <a:lnTo>
                    <a:pt x="17" y="56"/>
                  </a:lnTo>
                  <a:lnTo>
                    <a:pt x="20" y="57"/>
                  </a:lnTo>
                  <a:lnTo>
                    <a:pt x="21" y="60"/>
                  </a:lnTo>
                  <a:lnTo>
                    <a:pt x="23" y="64"/>
                  </a:lnTo>
                  <a:lnTo>
                    <a:pt x="27" y="71"/>
                  </a:lnTo>
                  <a:lnTo>
                    <a:pt x="30" y="78"/>
                  </a:lnTo>
                  <a:lnTo>
                    <a:pt x="32" y="85"/>
                  </a:lnTo>
                  <a:lnTo>
                    <a:pt x="34" y="90"/>
                  </a:lnTo>
                  <a:lnTo>
                    <a:pt x="36" y="100"/>
                  </a:lnTo>
                  <a:lnTo>
                    <a:pt x="38" y="102"/>
                  </a:lnTo>
                  <a:lnTo>
                    <a:pt x="39" y="106"/>
                  </a:lnTo>
                  <a:lnTo>
                    <a:pt x="40" y="115"/>
                  </a:lnTo>
                  <a:lnTo>
                    <a:pt x="42" y="116"/>
                  </a:lnTo>
                  <a:lnTo>
                    <a:pt x="43" y="117"/>
                  </a:lnTo>
                  <a:lnTo>
                    <a:pt x="43" y="119"/>
                  </a:lnTo>
                  <a:lnTo>
                    <a:pt x="45" y="120"/>
                  </a:lnTo>
                  <a:lnTo>
                    <a:pt x="46" y="121"/>
                  </a:lnTo>
                  <a:lnTo>
                    <a:pt x="49" y="121"/>
                  </a:lnTo>
                  <a:lnTo>
                    <a:pt x="50" y="121"/>
                  </a:lnTo>
                  <a:lnTo>
                    <a:pt x="53" y="121"/>
                  </a:lnTo>
                  <a:lnTo>
                    <a:pt x="57" y="120"/>
                  </a:lnTo>
                  <a:lnTo>
                    <a:pt x="59" y="117"/>
                  </a:lnTo>
                  <a:lnTo>
                    <a:pt x="62" y="115"/>
                  </a:lnTo>
                  <a:lnTo>
                    <a:pt x="65" y="112"/>
                  </a:lnTo>
                  <a:lnTo>
                    <a:pt x="70" y="104"/>
                  </a:lnTo>
                  <a:lnTo>
                    <a:pt x="77" y="95"/>
                  </a:lnTo>
                  <a:lnTo>
                    <a:pt x="85" y="85"/>
                  </a:lnTo>
                  <a:lnTo>
                    <a:pt x="93" y="72"/>
                  </a:lnTo>
                  <a:lnTo>
                    <a:pt x="96" y="70"/>
                  </a:lnTo>
                  <a:lnTo>
                    <a:pt x="99" y="67"/>
                  </a:lnTo>
                  <a:lnTo>
                    <a:pt x="101" y="66"/>
                  </a:lnTo>
                  <a:lnTo>
                    <a:pt x="104" y="63"/>
                  </a:lnTo>
                  <a:lnTo>
                    <a:pt x="107" y="61"/>
                  </a:lnTo>
                  <a:lnTo>
                    <a:pt x="110" y="61"/>
                  </a:lnTo>
                  <a:lnTo>
                    <a:pt x="112" y="61"/>
                  </a:lnTo>
                  <a:lnTo>
                    <a:pt x="115" y="61"/>
                  </a:lnTo>
                  <a:lnTo>
                    <a:pt x="119" y="63"/>
                  </a:lnTo>
                  <a:lnTo>
                    <a:pt x="122" y="64"/>
                  </a:lnTo>
                  <a:lnTo>
                    <a:pt x="123" y="66"/>
                  </a:lnTo>
                  <a:lnTo>
                    <a:pt x="126" y="68"/>
                  </a:lnTo>
                  <a:lnTo>
                    <a:pt x="127" y="71"/>
                  </a:lnTo>
                  <a:lnTo>
                    <a:pt x="129" y="74"/>
                  </a:lnTo>
                  <a:lnTo>
                    <a:pt x="130" y="78"/>
                  </a:lnTo>
                  <a:lnTo>
                    <a:pt x="131" y="80"/>
                  </a:lnTo>
                  <a:lnTo>
                    <a:pt x="134" y="87"/>
                  </a:lnTo>
                  <a:lnTo>
                    <a:pt x="135" y="95"/>
                  </a:lnTo>
                  <a:lnTo>
                    <a:pt x="137" y="102"/>
                  </a:lnTo>
                  <a:lnTo>
                    <a:pt x="137" y="108"/>
                  </a:lnTo>
                  <a:lnTo>
                    <a:pt x="138" y="110"/>
                  </a:lnTo>
                  <a:lnTo>
                    <a:pt x="138" y="113"/>
                  </a:lnTo>
                  <a:lnTo>
                    <a:pt x="139" y="116"/>
                  </a:lnTo>
                  <a:lnTo>
                    <a:pt x="141" y="119"/>
                  </a:lnTo>
                  <a:lnTo>
                    <a:pt x="143" y="121"/>
                  </a:lnTo>
                  <a:lnTo>
                    <a:pt x="145" y="124"/>
                  </a:lnTo>
                  <a:lnTo>
                    <a:pt x="148" y="127"/>
                  </a:lnTo>
                  <a:lnTo>
                    <a:pt x="149" y="130"/>
                  </a:lnTo>
                  <a:lnTo>
                    <a:pt x="152" y="131"/>
                  </a:lnTo>
                  <a:lnTo>
                    <a:pt x="154" y="132"/>
                  </a:lnTo>
                  <a:lnTo>
                    <a:pt x="158" y="134"/>
                  </a:lnTo>
                  <a:lnTo>
                    <a:pt x="161" y="135"/>
                  </a:lnTo>
                  <a:lnTo>
                    <a:pt x="164" y="135"/>
                  </a:lnTo>
                  <a:lnTo>
                    <a:pt x="168" y="134"/>
                  </a:lnTo>
                  <a:lnTo>
                    <a:pt x="172" y="132"/>
                  </a:lnTo>
                  <a:lnTo>
                    <a:pt x="176" y="131"/>
                  </a:lnTo>
                  <a:lnTo>
                    <a:pt x="180" y="128"/>
                  </a:lnTo>
                  <a:lnTo>
                    <a:pt x="183" y="125"/>
                  </a:lnTo>
                  <a:lnTo>
                    <a:pt x="187" y="121"/>
                  </a:lnTo>
                  <a:lnTo>
                    <a:pt x="190" y="119"/>
                  </a:lnTo>
                  <a:lnTo>
                    <a:pt x="191" y="116"/>
                  </a:lnTo>
                  <a:lnTo>
                    <a:pt x="194" y="112"/>
                  </a:lnTo>
                  <a:lnTo>
                    <a:pt x="195" y="108"/>
                  </a:lnTo>
                  <a:lnTo>
                    <a:pt x="196" y="105"/>
                  </a:lnTo>
                  <a:lnTo>
                    <a:pt x="196" y="101"/>
                  </a:lnTo>
                  <a:lnTo>
                    <a:pt x="198" y="97"/>
                  </a:lnTo>
                  <a:lnTo>
                    <a:pt x="198" y="94"/>
                  </a:lnTo>
                  <a:lnTo>
                    <a:pt x="198" y="90"/>
                  </a:lnTo>
                  <a:lnTo>
                    <a:pt x="198" y="82"/>
                  </a:lnTo>
                  <a:lnTo>
                    <a:pt x="198" y="75"/>
                  </a:lnTo>
                  <a:lnTo>
                    <a:pt x="196" y="61"/>
                  </a:lnTo>
                  <a:lnTo>
                    <a:pt x="195" y="46"/>
                  </a:lnTo>
                  <a:lnTo>
                    <a:pt x="195" y="44"/>
                  </a:lnTo>
                  <a:lnTo>
                    <a:pt x="194" y="40"/>
                  </a:lnTo>
                  <a:lnTo>
                    <a:pt x="192" y="37"/>
                  </a:lnTo>
                  <a:lnTo>
                    <a:pt x="191" y="34"/>
                  </a:lnTo>
                  <a:lnTo>
                    <a:pt x="190" y="33"/>
                  </a:lnTo>
                  <a:lnTo>
                    <a:pt x="187" y="30"/>
                  </a:lnTo>
                  <a:lnTo>
                    <a:pt x="184" y="29"/>
                  </a:lnTo>
                  <a:lnTo>
                    <a:pt x="181" y="27"/>
                  </a:lnTo>
                  <a:lnTo>
                    <a:pt x="173" y="25"/>
                  </a:lnTo>
                  <a:lnTo>
                    <a:pt x="165" y="22"/>
                  </a:lnTo>
                  <a:lnTo>
                    <a:pt x="158" y="19"/>
                  </a:lnTo>
                  <a:lnTo>
                    <a:pt x="150" y="18"/>
                  </a:lnTo>
                  <a:lnTo>
                    <a:pt x="146" y="18"/>
                  </a:lnTo>
                  <a:lnTo>
                    <a:pt x="142" y="18"/>
                  </a:lnTo>
                  <a:lnTo>
                    <a:pt x="138" y="18"/>
                  </a:lnTo>
                  <a:lnTo>
                    <a:pt x="135" y="18"/>
                  </a:lnTo>
                  <a:lnTo>
                    <a:pt x="131" y="19"/>
                  </a:lnTo>
                  <a:lnTo>
                    <a:pt x="129" y="19"/>
                  </a:lnTo>
                  <a:lnTo>
                    <a:pt x="126" y="21"/>
                  </a:lnTo>
                  <a:lnTo>
                    <a:pt x="123" y="22"/>
                  </a:lnTo>
                  <a:lnTo>
                    <a:pt x="111" y="30"/>
                  </a:lnTo>
                  <a:lnTo>
                    <a:pt x="100" y="37"/>
                  </a:lnTo>
                  <a:lnTo>
                    <a:pt x="92" y="44"/>
                  </a:lnTo>
                  <a:lnTo>
                    <a:pt x="89" y="45"/>
                  </a:lnTo>
                  <a:lnTo>
                    <a:pt x="87" y="45"/>
                  </a:lnTo>
                  <a:lnTo>
                    <a:pt x="82" y="44"/>
                  </a:lnTo>
                  <a:lnTo>
                    <a:pt x="80" y="42"/>
                  </a:lnTo>
                  <a:lnTo>
                    <a:pt x="77" y="41"/>
                  </a:lnTo>
                  <a:lnTo>
                    <a:pt x="77" y="40"/>
                  </a:lnTo>
                  <a:lnTo>
                    <a:pt x="76" y="37"/>
                  </a:lnTo>
                  <a:lnTo>
                    <a:pt x="74" y="36"/>
                  </a:lnTo>
                  <a:lnTo>
                    <a:pt x="74" y="34"/>
                  </a:lnTo>
                  <a:lnTo>
                    <a:pt x="73" y="29"/>
                  </a:lnTo>
                  <a:lnTo>
                    <a:pt x="72" y="23"/>
                  </a:lnTo>
                  <a:lnTo>
                    <a:pt x="69" y="16"/>
                  </a:lnTo>
                  <a:lnTo>
                    <a:pt x="66" y="11"/>
                  </a:lnTo>
                  <a:lnTo>
                    <a:pt x="65" y="8"/>
                  </a:lnTo>
                  <a:lnTo>
                    <a:pt x="63" y="7"/>
                  </a:lnTo>
                  <a:lnTo>
                    <a:pt x="62" y="4"/>
                  </a:lnTo>
                  <a:lnTo>
                    <a:pt x="59" y="3"/>
                  </a:lnTo>
                  <a:lnTo>
                    <a:pt x="57" y="1"/>
                  </a:lnTo>
                  <a:lnTo>
                    <a:pt x="55" y="0"/>
                  </a:lnTo>
                  <a:lnTo>
                    <a:pt x="53" y="0"/>
                  </a:lnTo>
                  <a:lnTo>
                    <a:pt x="50" y="1"/>
                  </a:lnTo>
                  <a:lnTo>
                    <a:pt x="39" y="4"/>
                  </a:lnTo>
                  <a:lnTo>
                    <a:pt x="30" y="7"/>
                  </a:lnTo>
                  <a:lnTo>
                    <a:pt x="26" y="8"/>
                  </a:lnTo>
                  <a:lnTo>
                    <a:pt x="20" y="12"/>
                  </a:lnTo>
                  <a:lnTo>
                    <a:pt x="17" y="14"/>
                  </a:lnTo>
                  <a:lnTo>
                    <a:pt x="16" y="15"/>
                  </a:lnTo>
                  <a:lnTo>
                    <a:pt x="13" y="18"/>
                  </a:lnTo>
                  <a:lnTo>
                    <a:pt x="12" y="19"/>
                  </a:lnTo>
                  <a:lnTo>
                    <a:pt x="9" y="23"/>
                  </a:lnTo>
                  <a:lnTo>
                    <a:pt x="7" y="25"/>
                  </a:lnTo>
                  <a:lnTo>
                    <a:pt x="5" y="29"/>
                  </a:lnTo>
                  <a:lnTo>
                    <a:pt x="4" y="31"/>
                  </a:lnTo>
                  <a:lnTo>
                    <a:pt x="2" y="37"/>
                  </a:lnTo>
                  <a:lnTo>
                    <a:pt x="1" y="44"/>
                  </a:lnTo>
                  <a:lnTo>
                    <a:pt x="0" y="53"/>
                  </a:lnTo>
                  <a:lnTo>
                    <a:pt x="0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705261" y="5600442"/>
              <a:ext cx="68906" cy="144418"/>
            </a:xfrm>
            <a:custGeom>
              <a:avLst/>
              <a:gdLst>
                <a:gd name="T0" fmla="*/ 21 w 73"/>
                <a:gd name="T1" fmla="*/ 64 h 153"/>
                <a:gd name="T2" fmla="*/ 13 w 73"/>
                <a:gd name="T3" fmla="*/ 70 h 153"/>
                <a:gd name="T4" fmla="*/ 2 w 73"/>
                <a:gd name="T5" fmla="*/ 82 h 153"/>
                <a:gd name="T6" fmla="*/ 0 w 73"/>
                <a:gd name="T7" fmla="*/ 89 h 153"/>
                <a:gd name="T8" fmla="*/ 4 w 73"/>
                <a:gd name="T9" fmla="*/ 111 h 153"/>
                <a:gd name="T10" fmla="*/ 9 w 73"/>
                <a:gd name="T11" fmla="*/ 127 h 153"/>
                <a:gd name="T12" fmla="*/ 15 w 73"/>
                <a:gd name="T13" fmla="*/ 137 h 153"/>
                <a:gd name="T14" fmla="*/ 23 w 73"/>
                <a:gd name="T15" fmla="*/ 145 h 153"/>
                <a:gd name="T16" fmla="*/ 35 w 73"/>
                <a:gd name="T17" fmla="*/ 150 h 153"/>
                <a:gd name="T18" fmla="*/ 43 w 73"/>
                <a:gd name="T19" fmla="*/ 153 h 153"/>
                <a:gd name="T20" fmla="*/ 50 w 73"/>
                <a:gd name="T21" fmla="*/ 152 h 153"/>
                <a:gd name="T22" fmla="*/ 62 w 73"/>
                <a:gd name="T23" fmla="*/ 146 h 153"/>
                <a:gd name="T24" fmla="*/ 67 w 73"/>
                <a:gd name="T25" fmla="*/ 141 h 153"/>
                <a:gd name="T26" fmla="*/ 73 w 73"/>
                <a:gd name="T27" fmla="*/ 134 h 153"/>
                <a:gd name="T28" fmla="*/ 73 w 73"/>
                <a:gd name="T29" fmla="*/ 126 h 153"/>
                <a:gd name="T30" fmla="*/ 65 w 73"/>
                <a:gd name="T31" fmla="*/ 115 h 153"/>
                <a:gd name="T32" fmla="*/ 54 w 73"/>
                <a:gd name="T33" fmla="*/ 103 h 153"/>
                <a:gd name="T34" fmla="*/ 47 w 73"/>
                <a:gd name="T35" fmla="*/ 93 h 153"/>
                <a:gd name="T36" fmla="*/ 44 w 73"/>
                <a:gd name="T37" fmla="*/ 86 h 153"/>
                <a:gd name="T38" fmla="*/ 42 w 73"/>
                <a:gd name="T39" fmla="*/ 71 h 153"/>
                <a:gd name="T40" fmla="*/ 35 w 73"/>
                <a:gd name="T41" fmla="*/ 64 h 153"/>
                <a:gd name="T42" fmla="*/ 27 w 73"/>
                <a:gd name="T43" fmla="*/ 63 h 153"/>
                <a:gd name="T44" fmla="*/ 39 w 73"/>
                <a:gd name="T45" fmla="*/ 0 h 153"/>
                <a:gd name="T46" fmla="*/ 50 w 73"/>
                <a:gd name="T47" fmla="*/ 2 h 153"/>
                <a:gd name="T48" fmla="*/ 58 w 73"/>
                <a:gd name="T49" fmla="*/ 4 h 153"/>
                <a:gd name="T50" fmla="*/ 65 w 73"/>
                <a:gd name="T51" fmla="*/ 9 h 153"/>
                <a:gd name="T52" fmla="*/ 70 w 73"/>
                <a:gd name="T53" fmla="*/ 13 h 153"/>
                <a:gd name="T54" fmla="*/ 73 w 73"/>
                <a:gd name="T55" fmla="*/ 19 h 153"/>
                <a:gd name="T56" fmla="*/ 73 w 73"/>
                <a:gd name="T57" fmla="*/ 25 h 153"/>
                <a:gd name="T58" fmla="*/ 69 w 73"/>
                <a:gd name="T59" fmla="*/ 32 h 153"/>
                <a:gd name="T60" fmla="*/ 63 w 73"/>
                <a:gd name="T61" fmla="*/ 36 h 153"/>
                <a:gd name="T62" fmla="*/ 55 w 73"/>
                <a:gd name="T63" fmla="*/ 40 h 153"/>
                <a:gd name="T64" fmla="*/ 46 w 73"/>
                <a:gd name="T65" fmla="*/ 43 h 153"/>
                <a:gd name="T66" fmla="*/ 36 w 73"/>
                <a:gd name="T67" fmla="*/ 43 h 153"/>
                <a:gd name="T68" fmla="*/ 27 w 73"/>
                <a:gd name="T69" fmla="*/ 41 h 153"/>
                <a:gd name="T70" fmla="*/ 19 w 73"/>
                <a:gd name="T71" fmla="*/ 37 h 153"/>
                <a:gd name="T72" fmla="*/ 12 w 73"/>
                <a:gd name="T73" fmla="*/ 33 h 153"/>
                <a:gd name="T74" fmla="*/ 8 w 73"/>
                <a:gd name="T75" fmla="*/ 28 h 153"/>
                <a:gd name="T76" fmla="*/ 6 w 73"/>
                <a:gd name="T77" fmla="*/ 21 h 153"/>
                <a:gd name="T78" fmla="*/ 8 w 73"/>
                <a:gd name="T79" fmla="*/ 15 h 153"/>
                <a:gd name="T80" fmla="*/ 12 w 73"/>
                <a:gd name="T81" fmla="*/ 10 h 153"/>
                <a:gd name="T82" fmla="*/ 19 w 73"/>
                <a:gd name="T83" fmla="*/ 4 h 153"/>
                <a:gd name="T84" fmla="*/ 27 w 73"/>
                <a:gd name="T85" fmla="*/ 2 h 153"/>
                <a:gd name="T86" fmla="*/ 36 w 73"/>
                <a:gd name="T8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3" h="153">
                  <a:moveTo>
                    <a:pt x="24" y="63"/>
                  </a:moveTo>
                  <a:lnTo>
                    <a:pt x="23" y="63"/>
                  </a:lnTo>
                  <a:lnTo>
                    <a:pt x="21" y="64"/>
                  </a:lnTo>
                  <a:lnTo>
                    <a:pt x="20" y="64"/>
                  </a:lnTo>
                  <a:lnTo>
                    <a:pt x="17" y="66"/>
                  </a:lnTo>
                  <a:lnTo>
                    <a:pt x="13" y="70"/>
                  </a:lnTo>
                  <a:lnTo>
                    <a:pt x="9" y="74"/>
                  </a:lnTo>
                  <a:lnTo>
                    <a:pt x="5" y="78"/>
                  </a:lnTo>
                  <a:lnTo>
                    <a:pt x="2" y="82"/>
                  </a:lnTo>
                  <a:lnTo>
                    <a:pt x="1" y="85"/>
                  </a:lnTo>
                  <a:lnTo>
                    <a:pt x="0" y="86"/>
                  </a:lnTo>
                  <a:lnTo>
                    <a:pt x="0" y="89"/>
                  </a:lnTo>
                  <a:lnTo>
                    <a:pt x="0" y="90"/>
                  </a:lnTo>
                  <a:lnTo>
                    <a:pt x="1" y="98"/>
                  </a:lnTo>
                  <a:lnTo>
                    <a:pt x="4" y="111"/>
                  </a:lnTo>
                  <a:lnTo>
                    <a:pt x="5" y="116"/>
                  </a:lnTo>
                  <a:lnTo>
                    <a:pt x="8" y="122"/>
                  </a:lnTo>
                  <a:lnTo>
                    <a:pt x="9" y="127"/>
                  </a:lnTo>
                  <a:lnTo>
                    <a:pt x="12" y="131"/>
                  </a:lnTo>
                  <a:lnTo>
                    <a:pt x="12" y="134"/>
                  </a:lnTo>
                  <a:lnTo>
                    <a:pt x="15" y="137"/>
                  </a:lnTo>
                  <a:lnTo>
                    <a:pt x="16" y="138"/>
                  </a:lnTo>
                  <a:lnTo>
                    <a:pt x="17" y="141"/>
                  </a:lnTo>
                  <a:lnTo>
                    <a:pt x="23" y="145"/>
                  </a:lnTo>
                  <a:lnTo>
                    <a:pt x="28" y="147"/>
                  </a:lnTo>
                  <a:lnTo>
                    <a:pt x="31" y="149"/>
                  </a:lnTo>
                  <a:lnTo>
                    <a:pt x="35" y="150"/>
                  </a:lnTo>
                  <a:lnTo>
                    <a:pt x="38" y="152"/>
                  </a:lnTo>
                  <a:lnTo>
                    <a:pt x="40" y="152"/>
                  </a:lnTo>
                  <a:lnTo>
                    <a:pt x="43" y="153"/>
                  </a:lnTo>
                  <a:lnTo>
                    <a:pt x="46" y="153"/>
                  </a:lnTo>
                  <a:lnTo>
                    <a:pt x="48" y="153"/>
                  </a:lnTo>
                  <a:lnTo>
                    <a:pt x="50" y="152"/>
                  </a:lnTo>
                  <a:lnTo>
                    <a:pt x="54" y="150"/>
                  </a:lnTo>
                  <a:lnTo>
                    <a:pt x="59" y="147"/>
                  </a:lnTo>
                  <a:lnTo>
                    <a:pt x="62" y="146"/>
                  </a:lnTo>
                  <a:lnTo>
                    <a:pt x="63" y="145"/>
                  </a:lnTo>
                  <a:lnTo>
                    <a:pt x="66" y="143"/>
                  </a:lnTo>
                  <a:lnTo>
                    <a:pt x="67" y="141"/>
                  </a:lnTo>
                  <a:lnTo>
                    <a:pt x="70" y="139"/>
                  </a:lnTo>
                  <a:lnTo>
                    <a:pt x="71" y="137"/>
                  </a:lnTo>
                  <a:lnTo>
                    <a:pt x="73" y="134"/>
                  </a:lnTo>
                  <a:lnTo>
                    <a:pt x="73" y="131"/>
                  </a:lnTo>
                  <a:lnTo>
                    <a:pt x="73" y="128"/>
                  </a:lnTo>
                  <a:lnTo>
                    <a:pt x="73" y="126"/>
                  </a:lnTo>
                  <a:lnTo>
                    <a:pt x="71" y="123"/>
                  </a:lnTo>
                  <a:lnTo>
                    <a:pt x="70" y="120"/>
                  </a:lnTo>
                  <a:lnTo>
                    <a:pt x="65" y="115"/>
                  </a:lnTo>
                  <a:lnTo>
                    <a:pt x="61" y="109"/>
                  </a:lnTo>
                  <a:lnTo>
                    <a:pt x="58" y="105"/>
                  </a:lnTo>
                  <a:lnTo>
                    <a:pt x="54" y="103"/>
                  </a:lnTo>
                  <a:lnTo>
                    <a:pt x="51" y="98"/>
                  </a:lnTo>
                  <a:lnTo>
                    <a:pt x="48" y="94"/>
                  </a:lnTo>
                  <a:lnTo>
                    <a:pt x="47" y="93"/>
                  </a:lnTo>
                  <a:lnTo>
                    <a:pt x="46" y="90"/>
                  </a:lnTo>
                  <a:lnTo>
                    <a:pt x="46" y="88"/>
                  </a:lnTo>
                  <a:lnTo>
                    <a:pt x="44" y="86"/>
                  </a:lnTo>
                  <a:lnTo>
                    <a:pt x="43" y="78"/>
                  </a:lnTo>
                  <a:lnTo>
                    <a:pt x="42" y="74"/>
                  </a:lnTo>
                  <a:lnTo>
                    <a:pt x="42" y="71"/>
                  </a:lnTo>
                  <a:lnTo>
                    <a:pt x="39" y="68"/>
                  </a:lnTo>
                  <a:lnTo>
                    <a:pt x="38" y="66"/>
                  </a:lnTo>
                  <a:lnTo>
                    <a:pt x="35" y="64"/>
                  </a:lnTo>
                  <a:lnTo>
                    <a:pt x="34" y="64"/>
                  </a:lnTo>
                  <a:lnTo>
                    <a:pt x="31" y="63"/>
                  </a:lnTo>
                  <a:lnTo>
                    <a:pt x="27" y="63"/>
                  </a:lnTo>
                  <a:lnTo>
                    <a:pt x="24" y="63"/>
                  </a:lnTo>
                  <a:lnTo>
                    <a:pt x="24" y="63"/>
                  </a:lnTo>
                  <a:close/>
                  <a:moveTo>
                    <a:pt x="39" y="0"/>
                  </a:moveTo>
                  <a:lnTo>
                    <a:pt x="43" y="0"/>
                  </a:lnTo>
                  <a:lnTo>
                    <a:pt x="46" y="0"/>
                  </a:lnTo>
                  <a:lnTo>
                    <a:pt x="50" y="2"/>
                  </a:lnTo>
                  <a:lnTo>
                    <a:pt x="53" y="2"/>
                  </a:lnTo>
                  <a:lnTo>
                    <a:pt x="55" y="3"/>
                  </a:lnTo>
                  <a:lnTo>
                    <a:pt x="58" y="4"/>
                  </a:lnTo>
                  <a:lnTo>
                    <a:pt x="61" y="4"/>
                  </a:lnTo>
                  <a:lnTo>
                    <a:pt x="63" y="7"/>
                  </a:lnTo>
                  <a:lnTo>
                    <a:pt x="65" y="9"/>
                  </a:lnTo>
                  <a:lnTo>
                    <a:pt x="67" y="10"/>
                  </a:lnTo>
                  <a:lnTo>
                    <a:pt x="69" y="11"/>
                  </a:lnTo>
                  <a:lnTo>
                    <a:pt x="70" y="13"/>
                  </a:lnTo>
                  <a:lnTo>
                    <a:pt x="71" y="15"/>
                  </a:lnTo>
                  <a:lnTo>
                    <a:pt x="73" y="17"/>
                  </a:lnTo>
                  <a:lnTo>
                    <a:pt x="73" y="19"/>
                  </a:lnTo>
                  <a:lnTo>
                    <a:pt x="73" y="21"/>
                  </a:lnTo>
                  <a:lnTo>
                    <a:pt x="73" y="24"/>
                  </a:lnTo>
                  <a:lnTo>
                    <a:pt x="73" y="25"/>
                  </a:lnTo>
                  <a:lnTo>
                    <a:pt x="71" y="28"/>
                  </a:lnTo>
                  <a:lnTo>
                    <a:pt x="70" y="29"/>
                  </a:lnTo>
                  <a:lnTo>
                    <a:pt x="69" y="32"/>
                  </a:lnTo>
                  <a:lnTo>
                    <a:pt x="67" y="33"/>
                  </a:lnTo>
                  <a:lnTo>
                    <a:pt x="65" y="34"/>
                  </a:lnTo>
                  <a:lnTo>
                    <a:pt x="63" y="36"/>
                  </a:lnTo>
                  <a:lnTo>
                    <a:pt x="61" y="37"/>
                  </a:lnTo>
                  <a:lnTo>
                    <a:pt x="58" y="38"/>
                  </a:lnTo>
                  <a:lnTo>
                    <a:pt x="55" y="40"/>
                  </a:lnTo>
                  <a:lnTo>
                    <a:pt x="53" y="41"/>
                  </a:lnTo>
                  <a:lnTo>
                    <a:pt x="50" y="41"/>
                  </a:lnTo>
                  <a:lnTo>
                    <a:pt x="46" y="43"/>
                  </a:lnTo>
                  <a:lnTo>
                    <a:pt x="43" y="43"/>
                  </a:lnTo>
                  <a:lnTo>
                    <a:pt x="39" y="43"/>
                  </a:lnTo>
                  <a:lnTo>
                    <a:pt x="36" y="43"/>
                  </a:lnTo>
                  <a:lnTo>
                    <a:pt x="32" y="43"/>
                  </a:lnTo>
                  <a:lnTo>
                    <a:pt x="29" y="41"/>
                  </a:lnTo>
                  <a:lnTo>
                    <a:pt x="27" y="41"/>
                  </a:lnTo>
                  <a:lnTo>
                    <a:pt x="24" y="40"/>
                  </a:lnTo>
                  <a:lnTo>
                    <a:pt x="21" y="38"/>
                  </a:lnTo>
                  <a:lnTo>
                    <a:pt x="19" y="37"/>
                  </a:lnTo>
                  <a:lnTo>
                    <a:pt x="16" y="36"/>
                  </a:lnTo>
                  <a:lnTo>
                    <a:pt x="13" y="34"/>
                  </a:lnTo>
                  <a:lnTo>
                    <a:pt x="12" y="33"/>
                  </a:lnTo>
                  <a:lnTo>
                    <a:pt x="11" y="32"/>
                  </a:lnTo>
                  <a:lnTo>
                    <a:pt x="9" y="29"/>
                  </a:lnTo>
                  <a:lnTo>
                    <a:pt x="8" y="28"/>
                  </a:lnTo>
                  <a:lnTo>
                    <a:pt x="6" y="25"/>
                  </a:lnTo>
                  <a:lnTo>
                    <a:pt x="6" y="24"/>
                  </a:lnTo>
                  <a:lnTo>
                    <a:pt x="6" y="21"/>
                  </a:lnTo>
                  <a:lnTo>
                    <a:pt x="6" y="19"/>
                  </a:lnTo>
                  <a:lnTo>
                    <a:pt x="6" y="17"/>
                  </a:lnTo>
                  <a:lnTo>
                    <a:pt x="8" y="15"/>
                  </a:lnTo>
                  <a:lnTo>
                    <a:pt x="9" y="13"/>
                  </a:lnTo>
                  <a:lnTo>
                    <a:pt x="11" y="11"/>
                  </a:lnTo>
                  <a:lnTo>
                    <a:pt x="12" y="10"/>
                  </a:lnTo>
                  <a:lnTo>
                    <a:pt x="13" y="9"/>
                  </a:lnTo>
                  <a:lnTo>
                    <a:pt x="16" y="7"/>
                  </a:lnTo>
                  <a:lnTo>
                    <a:pt x="19" y="4"/>
                  </a:lnTo>
                  <a:lnTo>
                    <a:pt x="21" y="4"/>
                  </a:lnTo>
                  <a:lnTo>
                    <a:pt x="24" y="3"/>
                  </a:lnTo>
                  <a:lnTo>
                    <a:pt x="27" y="2"/>
                  </a:lnTo>
                  <a:lnTo>
                    <a:pt x="29" y="2"/>
                  </a:lnTo>
                  <a:lnTo>
                    <a:pt x="32" y="0"/>
                  </a:lnTo>
                  <a:lnTo>
                    <a:pt x="36" y="0"/>
                  </a:lnTo>
                  <a:lnTo>
                    <a:pt x="39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04755" y="5600442"/>
              <a:ext cx="68906" cy="144418"/>
            </a:xfrm>
            <a:custGeom>
              <a:avLst/>
              <a:gdLst>
                <a:gd name="T0" fmla="*/ 21 w 73"/>
                <a:gd name="T1" fmla="*/ 64 h 153"/>
                <a:gd name="T2" fmla="*/ 13 w 73"/>
                <a:gd name="T3" fmla="*/ 70 h 153"/>
                <a:gd name="T4" fmla="*/ 2 w 73"/>
                <a:gd name="T5" fmla="*/ 82 h 153"/>
                <a:gd name="T6" fmla="*/ 0 w 73"/>
                <a:gd name="T7" fmla="*/ 89 h 153"/>
                <a:gd name="T8" fmla="*/ 4 w 73"/>
                <a:gd name="T9" fmla="*/ 111 h 153"/>
                <a:gd name="T10" fmla="*/ 9 w 73"/>
                <a:gd name="T11" fmla="*/ 127 h 153"/>
                <a:gd name="T12" fmla="*/ 13 w 73"/>
                <a:gd name="T13" fmla="*/ 137 h 153"/>
                <a:gd name="T14" fmla="*/ 23 w 73"/>
                <a:gd name="T15" fmla="*/ 145 h 153"/>
                <a:gd name="T16" fmla="*/ 35 w 73"/>
                <a:gd name="T17" fmla="*/ 150 h 153"/>
                <a:gd name="T18" fmla="*/ 43 w 73"/>
                <a:gd name="T19" fmla="*/ 153 h 153"/>
                <a:gd name="T20" fmla="*/ 50 w 73"/>
                <a:gd name="T21" fmla="*/ 152 h 153"/>
                <a:gd name="T22" fmla="*/ 61 w 73"/>
                <a:gd name="T23" fmla="*/ 146 h 153"/>
                <a:gd name="T24" fmla="*/ 67 w 73"/>
                <a:gd name="T25" fmla="*/ 141 h 153"/>
                <a:gd name="T26" fmla="*/ 73 w 73"/>
                <a:gd name="T27" fmla="*/ 134 h 153"/>
                <a:gd name="T28" fmla="*/ 73 w 73"/>
                <a:gd name="T29" fmla="*/ 126 h 153"/>
                <a:gd name="T30" fmla="*/ 65 w 73"/>
                <a:gd name="T31" fmla="*/ 115 h 153"/>
                <a:gd name="T32" fmla="*/ 54 w 73"/>
                <a:gd name="T33" fmla="*/ 103 h 153"/>
                <a:gd name="T34" fmla="*/ 47 w 73"/>
                <a:gd name="T35" fmla="*/ 93 h 153"/>
                <a:gd name="T36" fmla="*/ 44 w 73"/>
                <a:gd name="T37" fmla="*/ 86 h 153"/>
                <a:gd name="T38" fmla="*/ 42 w 73"/>
                <a:gd name="T39" fmla="*/ 71 h 153"/>
                <a:gd name="T40" fmla="*/ 36 w 73"/>
                <a:gd name="T41" fmla="*/ 64 h 153"/>
                <a:gd name="T42" fmla="*/ 27 w 73"/>
                <a:gd name="T43" fmla="*/ 63 h 153"/>
                <a:gd name="T44" fmla="*/ 39 w 73"/>
                <a:gd name="T45" fmla="*/ 0 h 153"/>
                <a:gd name="T46" fmla="*/ 50 w 73"/>
                <a:gd name="T47" fmla="*/ 2 h 153"/>
                <a:gd name="T48" fmla="*/ 58 w 73"/>
                <a:gd name="T49" fmla="*/ 4 h 153"/>
                <a:gd name="T50" fmla="*/ 65 w 73"/>
                <a:gd name="T51" fmla="*/ 9 h 153"/>
                <a:gd name="T52" fmla="*/ 70 w 73"/>
                <a:gd name="T53" fmla="*/ 13 h 153"/>
                <a:gd name="T54" fmla="*/ 73 w 73"/>
                <a:gd name="T55" fmla="*/ 19 h 153"/>
                <a:gd name="T56" fmla="*/ 73 w 73"/>
                <a:gd name="T57" fmla="*/ 25 h 153"/>
                <a:gd name="T58" fmla="*/ 69 w 73"/>
                <a:gd name="T59" fmla="*/ 32 h 153"/>
                <a:gd name="T60" fmla="*/ 63 w 73"/>
                <a:gd name="T61" fmla="*/ 36 h 153"/>
                <a:gd name="T62" fmla="*/ 55 w 73"/>
                <a:gd name="T63" fmla="*/ 40 h 153"/>
                <a:gd name="T64" fmla="*/ 46 w 73"/>
                <a:gd name="T65" fmla="*/ 43 h 153"/>
                <a:gd name="T66" fmla="*/ 36 w 73"/>
                <a:gd name="T67" fmla="*/ 43 h 153"/>
                <a:gd name="T68" fmla="*/ 27 w 73"/>
                <a:gd name="T69" fmla="*/ 41 h 153"/>
                <a:gd name="T70" fmla="*/ 19 w 73"/>
                <a:gd name="T71" fmla="*/ 37 h 153"/>
                <a:gd name="T72" fmla="*/ 12 w 73"/>
                <a:gd name="T73" fmla="*/ 33 h 153"/>
                <a:gd name="T74" fmla="*/ 8 w 73"/>
                <a:gd name="T75" fmla="*/ 28 h 153"/>
                <a:gd name="T76" fmla="*/ 7 w 73"/>
                <a:gd name="T77" fmla="*/ 21 h 153"/>
                <a:gd name="T78" fmla="*/ 8 w 73"/>
                <a:gd name="T79" fmla="*/ 15 h 153"/>
                <a:gd name="T80" fmla="*/ 12 w 73"/>
                <a:gd name="T81" fmla="*/ 10 h 153"/>
                <a:gd name="T82" fmla="*/ 19 w 73"/>
                <a:gd name="T83" fmla="*/ 4 h 153"/>
                <a:gd name="T84" fmla="*/ 27 w 73"/>
                <a:gd name="T85" fmla="*/ 2 h 153"/>
                <a:gd name="T86" fmla="*/ 36 w 73"/>
                <a:gd name="T8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3" h="153">
                  <a:moveTo>
                    <a:pt x="24" y="63"/>
                  </a:moveTo>
                  <a:lnTo>
                    <a:pt x="23" y="63"/>
                  </a:lnTo>
                  <a:lnTo>
                    <a:pt x="21" y="64"/>
                  </a:lnTo>
                  <a:lnTo>
                    <a:pt x="20" y="64"/>
                  </a:lnTo>
                  <a:lnTo>
                    <a:pt x="17" y="66"/>
                  </a:lnTo>
                  <a:lnTo>
                    <a:pt x="13" y="70"/>
                  </a:lnTo>
                  <a:lnTo>
                    <a:pt x="9" y="74"/>
                  </a:lnTo>
                  <a:lnTo>
                    <a:pt x="5" y="78"/>
                  </a:lnTo>
                  <a:lnTo>
                    <a:pt x="2" y="82"/>
                  </a:lnTo>
                  <a:lnTo>
                    <a:pt x="1" y="85"/>
                  </a:lnTo>
                  <a:lnTo>
                    <a:pt x="0" y="86"/>
                  </a:lnTo>
                  <a:lnTo>
                    <a:pt x="0" y="89"/>
                  </a:lnTo>
                  <a:lnTo>
                    <a:pt x="0" y="90"/>
                  </a:lnTo>
                  <a:lnTo>
                    <a:pt x="1" y="98"/>
                  </a:lnTo>
                  <a:lnTo>
                    <a:pt x="4" y="111"/>
                  </a:lnTo>
                  <a:lnTo>
                    <a:pt x="5" y="116"/>
                  </a:lnTo>
                  <a:lnTo>
                    <a:pt x="8" y="122"/>
                  </a:lnTo>
                  <a:lnTo>
                    <a:pt x="9" y="127"/>
                  </a:lnTo>
                  <a:lnTo>
                    <a:pt x="11" y="131"/>
                  </a:lnTo>
                  <a:lnTo>
                    <a:pt x="12" y="134"/>
                  </a:lnTo>
                  <a:lnTo>
                    <a:pt x="13" y="137"/>
                  </a:lnTo>
                  <a:lnTo>
                    <a:pt x="16" y="138"/>
                  </a:lnTo>
                  <a:lnTo>
                    <a:pt x="17" y="141"/>
                  </a:lnTo>
                  <a:lnTo>
                    <a:pt x="23" y="145"/>
                  </a:lnTo>
                  <a:lnTo>
                    <a:pt x="28" y="147"/>
                  </a:lnTo>
                  <a:lnTo>
                    <a:pt x="31" y="149"/>
                  </a:lnTo>
                  <a:lnTo>
                    <a:pt x="35" y="150"/>
                  </a:lnTo>
                  <a:lnTo>
                    <a:pt x="38" y="152"/>
                  </a:lnTo>
                  <a:lnTo>
                    <a:pt x="40" y="152"/>
                  </a:lnTo>
                  <a:lnTo>
                    <a:pt x="43" y="153"/>
                  </a:lnTo>
                  <a:lnTo>
                    <a:pt x="46" y="153"/>
                  </a:lnTo>
                  <a:lnTo>
                    <a:pt x="47" y="153"/>
                  </a:lnTo>
                  <a:lnTo>
                    <a:pt x="50" y="152"/>
                  </a:lnTo>
                  <a:lnTo>
                    <a:pt x="54" y="150"/>
                  </a:lnTo>
                  <a:lnTo>
                    <a:pt x="59" y="147"/>
                  </a:lnTo>
                  <a:lnTo>
                    <a:pt x="61" y="146"/>
                  </a:lnTo>
                  <a:lnTo>
                    <a:pt x="63" y="145"/>
                  </a:lnTo>
                  <a:lnTo>
                    <a:pt x="66" y="143"/>
                  </a:lnTo>
                  <a:lnTo>
                    <a:pt x="67" y="141"/>
                  </a:lnTo>
                  <a:lnTo>
                    <a:pt x="70" y="139"/>
                  </a:lnTo>
                  <a:lnTo>
                    <a:pt x="72" y="137"/>
                  </a:lnTo>
                  <a:lnTo>
                    <a:pt x="73" y="134"/>
                  </a:lnTo>
                  <a:lnTo>
                    <a:pt x="73" y="131"/>
                  </a:lnTo>
                  <a:lnTo>
                    <a:pt x="73" y="128"/>
                  </a:lnTo>
                  <a:lnTo>
                    <a:pt x="73" y="126"/>
                  </a:lnTo>
                  <a:lnTo>
                    <a:pt x="72" y="123"/>
                  </a:lnTo>
                  <a:lnTo>
                    <a:pt x="70" y="120"/>
                  </a:lnTo>
                  <a:lnTo>
                    <a:pt x="65" y="115"/>
                  </a:lnTo>
                  <a:lnTo>
                    <a:pt x="61" y="109"/>
                  </a:lnTo>
                  <a:lnTo>
                    <a:pt x="58" y="105"/>
                  </a:lnTo>
                  <a:lnTo>
                    <a:pt x="54" y="103"/>
                  </a:lnTo>
                  <a:lnTo>
                    <a:pt x="51" y="98"/>
                  </a:lnTo>
                  <a:lnTo>
                    <a:pt x="49" y="94"/>
                  </a:lnTo>
                  <a:lnTo>
                    <a:pt x="47" y="93"/>
                  </a:lnTo>
                  <a:lnTo>
                    <a:pt x="46" y="90"/>
                  </a:lnTo>
                  <a:lnTo>
                    <a:pt x="46" y="88"/>
                  </a:lnTo>
                  <a:lnTo>
                    <a:pt x="44" y="86"/>
                  </a:lnTo>
                  <a:lnTo>
                    <a:pt x="43" y="78"/>
                  </a:lnTo>
                  <a:lnTo>
                    <a:pt x="42" y="74"/>
                  </a:lnTo>
                  <a:lnTo>
                    <a:pt x="42" y="71"/>
                  </a:lnTo>
                  <a:lnTo>
                    <a:pt x="39" y="68"/>
                  </a:lnTo>
                  <a:lnTo>
                    <a:pt x="38" y="66"/>
                  </a:lnTo>
                  <a:lnTo>
                    <a:pt x="36" y="64"/>
                  </a:lnTo>
                  <a:lnTo>
                    <a:pt x="34" y="64"/>
                  </a:lnTo>
                  <a:lnTo>
                    <a:pt x="31" y="63"/>
                  </a:lnTo>
                  <a:lnTo>
                    <a:pt x="27" y="63"/>
                  </a:lnTo>
                  <a:lnTo>
                    <a:pt x="24" y="63"/>
                  </a:lnTo>
                  <a:lnTo>
                    <a:pt x="24" y="63"/>
                  </a:lnTo>
                  <a:close/>
                  <a:moveTo>
                    <a:pt x="39" y="0"/>
                  </a:moveTo>
                  <a:lnTo>
                    <a:pt x="43" y="0"/>
                  </a:lnTo>
                  <a:lnTo>
                    <a:pt x="46" y="0"/>
                  </a:lnTo>
                  <a:lnTo>
                    <a:pt x="50" y="2"/>
                  </a:lnTo>
                  <a:lnTo>
                    <a:pt x="53" y="2"/>
                  </a:lnTo>
                  <a:lnTo>
                    <a:pt x="55" y="3"/>
                  </a:lnTo>
                  <a:lnTo>
                    <a:pt x="58" y="4"/>
                  </a:lnTo>
                  <a:lnTo>
                    <a:pt x="61" y="4"/>
                  </a:lnTo>
                  <a:lnTo>
                    <a:pt x="63" y="7"/>
                  </a:lnTo>
                  <a:lnTo>
                    <a:pt x="65" y="9"/>
                  </a:lnTo>
                  <a:lnTo>
                    <a:pt x="67" y="10"/>
                  </a:lnTo>
                  <a:lnTo>
                    <a:pt x="69" y="11"/>
                  </a:lnTo>
                  <a:lnTo>
                    <a:pt x="70" y="13"/>
                  </a:lnTo>
                  <a:lnTo>
                    <a:pt x="72" y="15"/>
                  </a:lnTo>
                  <a:lnTo>
                    <a:pt x="73" y="17"/>
                  </a:lnTo>
                  <a:lnTo>
                    <a:pt x="73" y="19"/>
                  </a:lnTo>
                  <a:lnTo>
                    <a:pt x="73" y="21"/>
                  </a:lnTo>
                  <a:lnTo>
                    <a:pt x="73" y="24"/>
                  </a:lnTo>
                  <a:lnTo>
                    <a:pt x="73" y="25"/>
                  </a:lnTo>
                  <a:lnTo>
                    <a:pt x="72" y="28"/>
                  </a:lnTo>
                  <a:lnTo>
                    <a:pt x="70" y="29"/>
                  </a:lnTo>
                  <a:lnTo>
                    <a:pt x="69" y="32"/>
                  </a:lnTo>
                  <a:lnTo>
                    <a:pt x="67" y="33"/>
                  </a:lnTo>
                  <a:lnTo>
                    <a:pt x="65" y="34"/>
                  </a:lnTo>
                  <a:lnTo>
                    <a:pt x="63" y="36"/>
                  </a:lnTo>
                  <a:lnTo>
                    <a:pt x="61" y="37"/>
                  </a:lnTo>
                  <a:lnTo>
                    <a:pt x="58" y="38"/>
                  </a:lnTo>
                  <a:lnTo>
                    <a:pt x="55" y="40"/>
                  </a:lnTo>
                  <a:lnTo>
                    <a:pt x="53" y="41"/>
                  </a:lnTo>
                  <a:lnTo>
                    <a:pt x="50" y="41"/>
                  </a:lnTo>
                  <a:lnTo>
                    <a:pt x="46" y="43"/>
                  </a:lnTo>
                  <a:lnTo>
                    <a:pt x="43" y="43"/>
                  </a:lnTo>
                  <a:lnTo>
                    <a:pt x="39" y="43"/>
                  </a:lnTo>
                  <a:lnTo>
                    <a:pt x="36" y="43"/>
                  </a:lnTo>
                  <a:lnTo>
                    <a:pt x="34" y="43"/>
                  </a:lnTo>
                  <a:lnTo>
                    <a:pt x="30" y="41"/>
                  </a:lnTo>
                  <a:lnTo>
                    <a:pt x="27" y="41"/>
                  </a:lnTo>
                  <a:lnTo>
                    <a:pt x="24" y="40"/>
                  </a:lnTo>
                  <a:lnTo>
                    <a:pt x="21" y="38"/>
                  </a:lnTo>
                  <a:lnTo>
                    <a:pt x="19" y="37"/>
                  </a:lnTo>
                  <a:lnTo>
                    <a:pt x="16" y="36"/>
                  </a:lnTo>
                  <a:lnTo>
                    <a:pt x="13" y="34"/>
                  </a:lnTo>
                  <a:lnTo>
                    <a:pt x="12" y="33"/>
                  </a:lnTo>
                  <a:lnTo>
                    <a:pt x="11" y="32"/>
                  </a:lnTo>
                  <a:lnTo>
                    <a:pt x="9" y="29"/>
                  </a:lnTo>
                  <a:lnTo>
                    <a:pt x="8" y="28"/>
                  </a:lnTo>
                  <a:lnTo>
                    <a:pt x="7" y="25"/>
                  </a:lnTo>
                  <a:lnTo>
                    <a:pt x="7" y="24"/>
                  </a:lnTo>
                  <a:lnTo>
                    <a:pt x="7" y="21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8" y="15"/>
                  </a:lnTo>
                  <a:lnTo>
                    <a:pt x="9" y="13"/>
                  </a:lnTo>
                  <a:lnTo>
                    <a:pt x="11" y="11"/>
                  </a:lnTo>
                  <a:lnTo>
                    <a:pt x="12" y="10"/>
                  </a:lnTo>
                  <a:lnTo>
                    <a:pt x="13" y="9"/>
                  </a:lnTo>
                  <a:lnTo>
                    <a:pt x="16" y="7"/>
                  </a:lnTo>
                  <a:lnTo>
                    <a:pt x="19" y="4"/>
                  </a:lnTo>
                  <a:lnTo>
                    <a:pt x="21" y="4"/>
                  </a:lnTo>
                  <a:lnTo>
                    <a:pt x="24" y="3"/>
                  </a:lnTo>
                  <a:lnTo>
                    <a:pt x="27" y="2"/>
                  </a:lnTo>
                  <a:lnTo>
                    <a:pt x="30" y="2"/>
                  </a:lnTo>
                  <a:lnTo>
                    <a:pt x="34" y="0"/>
                  </a:lnTo>
                  <a:lnTo>
                    <a:pt x="36" y="0"/>
                  </a:lnTo>
                  <a:lnTo>
                    <a:pt x="39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91773" y="5488116"/>
              <a:ext cx="258632" cy="279397"/>
            </a:xfrm>
            <a:custGeom>
              <a:avLst/>
              <a:gdLst>
                <a:gd name="T0" fmla="*/ 12 w 274"/>
                <a:gd name="T1" fmla="*/ 20 h 296"/>
                <a:gd name="T2" fmla="*/ 8 w 274"/>
                <a:gd name="T3" fmla="*/ 76 h 296"/>
                <a:gd name="T4" fmla="*/ 2 w 274"/>
                <a:gd name="T5" fmla="*/ 147 h 296"/>
                <a:gd name="T6" fmla="*/ 0 w 274"/>
                <a:gd name="T7" fmla="*/ 202 h 296"/>
                <a:gd name="T8" fmla="*/ 4 w 274"/>
                <a:gd name="T9" fmla="*/ 232 h 296"/>
                <a:gd name="T10" fmla="*/ 11 w 274"/>
                <a:gd name="T11" fmla="*/ 251 h 296"/>
                <a:gd name="T12" fmla="*/ 21 w 274"/>
                <a:gd name="T13" fmla="*/ 264 h 296"/>
                <a:gd name="T14" fmla="*/ 44 w 274"/>
                <a:gd name="T15" fmla="*/ 272 h 296"/>
                <a:gd name="T16" fmla="*/ 72 w 274"/>
                <a:gd name="T17" fmla="*/ 276 h 296"/>
                <a:gd name="T18" fmla="*/ 99 w 274"/>
                <a:gd name="T19" fmla="*/ 275 h 296"/>
                <a:gd name="T20" fmla="*/ 124 w 274"/>
                <a:gd name="T21" fmla="*/ 268 h 296"/>
                <a:gd name="T22" fmla="*/ 161 w 274"/>
                <a:gd name="T23" fmla="*/ 246 h 296"/>
                <a:gd name="T24" fmla="*/ 189 w 274"/>
                <a:gd name="T25" fmla="*/ 228 h 296"/>
                <a:gd name="T26" fmla="*/ 189 w 274"/>
                <a:gd name="T27" fmla="*/ 283 h 296"/>
                <a:gd name="T28" fmla="*/ 190 w 274"/>
                <a:gd name="T29" fmla="*/ 294 h 296"/>
                <a:gd name="T30" fmla="*/ 193 w 274"/>
                <a:gd name="T31" fmla="*/ 296 h 296"/>
                <a:gd name="T32" fmla="*/ 198 w 274"/>
                <a:gd name="T33" fmla="*/ 295 h 296"/>
                <a:gd name="T34" fmla="*/ 243 w 274"/>
                <a:gd name="T35" fmla="*/ 277 h 296"/>
                <a:gd name="T36" fmla="*/ 254 w 274"/>
                <a:gd name="T37" fmla="*/ 265 h 296"/>
                <a:gd name="T38" fmla="*/ 256 w 274"/>
                <a:gd name="T39" fmla="*/ 257 h 296"/>
                <a:gd name="T40" fmla="*/ 262 w 274"/>
                <a:gd name="T41" fmla="*/ 167 h 296"/>
                <a:gd name="T42" fmla="*/ 267 w 274"/>
                <a:gd name="T43" fmla="*/ 69 h 296"/>
                <a:gd name="T44" fmla="*/ 270 w 274"/>
                <a:gd name="T45" fmla="*/ 46 h 296"/>
                <a:gd name="T46" fmla="*/ 274 w 274"/>
                <a:gd name="T47" fmla="*/ 24 h 296"/>
                <a:gd name="T48" fmla="*/ 270 w 274"/>
                <a:gd name="T49" fmla="*/ 16 h 296"/>
                <a:gd name="T50" fmla="*/ 256 w 274"/>
                <a:gd name="T51" fmla="*/ 13 h 296"/>
                <a:gd name="T52" fmla="*/ 240 w 274"/>
                <a:gd name="T53" fmla="*/ 14 h 296"/>
                <a:gd name="T54" fmla="*/ 225 w 274"/>
                <a:gd name="T55" fmla="*/ 19 h 296"/>
                <a:gd name="T56" fmla="*/ 214 w 274"/>
                <a:gd name="T57" fmla="*/ 25 h 296"/>
                <a:gd name="T58" fmla="*/ 212 w 274"/>
                <a:gd name="T59" fmla="*/ 55 h 296"/>
                <a:gd name="T60" fmla="*/ 212 w 274"/>
                <a:gd name="T61" fmla="*/ 132 h 296"/>
                <a:gd name="T62" fmla="*/ 202 w 274"/>
                <a:gd name="T63" fmla="*/ 196 h 296"/>
                <a:gd name="T64" fmla="*/ 187 w 274"/>
                <a:gd name="T65" fmla="*/ 212 h 296"/>
                <a:gd name="T66" fmla="*/ 166 w 274"/>
                <a:gd name="T67" fmla="*/ 227 h 296"/>
                <a:gd name="T68" fmla="*/ 140 w 274"/>
                <a:gd name="T69" fmla="*/ 236 h 296"/>
                <a:gd name="T70" fmla="*/ 111 w 274"/>
                <a:gd name="T71" fmla="*/ 239 h 296"/>
                <a:gd name="T72" fmla="*/ 83 w 274"/>
                <a:gd name="T73" fmla="*/ 236 h 296"/>
                <a:gd name="T74" fmla="*/ 69 w 274"/>
                <a:gd name="T75" fmla="*/ 224 h 296"/>
                <a:gd name="T76" fmla="*/ 58 w 274"/>
                <a:gd name="T77" fmla="*/ 200 h 296"/>
                <a:gd name="T78" fmla="*/ 50 w 274"/>
                <a:gd name="T79" fmla="*/ 162 h 296"/>
                <a:gd name="T80" fmla="*/ 49 w 274"/>
                <a:gd name="T81" fmla="*/ 117 h 296"/>
                <a:gd name="T82" fmla="*/ 54 w 274"/>
                <a:gd name="T83" fmla="*/ 50 h 296"/>
                <a:gd name="T84" fmla="*/ 57 w 274"/>
                <a:gd name="T85" fmla="*/ 27 h 296"/>
                <a:gd name="T86" fmla="*/ 67 w 274"/>
                <a:gd name="T87" fmla="*/ 13 h 296"/>
                <a:gd name="T88" fmla="*/ 67 w 274"/>
                <a:gd name="T89" fmla="*/ 8 h 296"/>
                <a:gd name="T90" fmla="*/ 54 w 274"/>
                <a:gd name="T91" fmla="*/ 2 h 296"/>
                <a:gd name="T92" fmla="*/ 34 w 274"/>
                <a:gd name="T93" fmla="*/ 0 h 296"/>
                <a:gd name="T94" fmla="*/ 12 w 274"/>
                <a:gd name="T95" fmla="*/ 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74" h="296">
                  <a:moveTo>
                    <a:pt x="12" y="4"/>
                  </a:moveTo>
                  <a:lnTo>
                    <a:pt x="12" y="5"/>
                  </a:lnTo>
                  <a:lnTo>
                    <a:pt x="12" y="12"/>
                  </a:lnTo>
                  <a:lnTo>
                    <a:pt x="12" y="20"/>
                  </a:lnTo>
                  <a:lnTo>
                    <a:pt x="11" y="32"/>
                  </a:lnTo>
                  <a:lnTo>
                    <a:pt x="11" y="46"/>
                  </a:lnTo>
                  <a:lnTo>
                    <a:pt x="10" y="59"/>
                  </a:lnTo>
                  <a:lnTo>
                    <a:pt x="8" y="76"/>
                  </a:lnTo>
                  <a:lnTo>
                    <a:pt x="7" y="91"/>
                  </a:lnTo>
                  <a:lnTo>
                    <a:pt x="4" y="110"/>
                  </a:lnTo>
                  <a:lnTo>
                    <a:pt x="3" y="133"/>
                  </a:lnTo>
                  <a:lnTo>
                    <a:pt x="2" y="147"/>
                  </a:lnTo>
                  <a:lnTo>
                    <a:pt x="0" y="160"/>
                  </a:lnTo>
                  <a:lnTo>
                    <a:pt x="0" y="175"/>
                  </a:lnTo>
                  <a:lnTo>
                    <a:pt x="0" y="189"/>
                  </a:lnTo>
                  <a:lnTo>
                    <a:pt x="0" y="202"/>
                  </a:lnTo>
                  <a:lnTo>
                    <a:pt x="2" y="215"/>
                  </a:lnTo>
                  <a:lnTo>
                    <a:pt x="3" y="222"/>
                  </a:lnTo>
                  <a:lnTo>
                    <a:pt x="3" y="227"/>
                  </a:lnTo>
                  <a:lnTo>
                    <a:pt x="4" y="232"/>
                  </a:lnTo>
                  <a:lnTo>
                    <a:pt x="6" y="238"/>
                  </a:lnTo>
                  <a:lnTo>
                    <a:pt x="7" y="243"/>
                  </a:lnTo>
                  <a:lnTo>
                    <a:pt x="10" y="247"/>
                  </a:lnTo>
                  <a:lnTo>
                    <a:pt x="11" y="251"/>
                  </a:lnTo>
                  <a:lnTo>
                    <a:pt x="14" y="256"/>
                  </a:lnTo>
                  <a:lnTo>
                    <a:pt x="15" y="258"/>
                  </a:lnTo>
                  <a:lnTo>
                    <a:pt x="18" y="261"/>
                  </a:lnTo>
                  <a:lnTo>
                    <a:pt x="21" y="264"/>
                  </a:lnTo>
                  <a:lnTo>
                    <a:pt x="25" y="265"/>
                  </a:lnTo>
                  <a:lnTo>
                    <a:pt x="30" y="268"/>
                  </a:lnTo>
                  <a:lnTo>
                    <a:pt x="37" y="271"/>
                  </a:lnTo>
                  <a:lnTo>
                    <a:pt x="44" y="272"/>
                  </a:lnTo>
                  <a:lnTo>
                    <a:pt x="50" y="273"/>
                  </a:lnTo>
                  <a:lnTo>
                    <a:pt x="58" y="275"/>
                  </a:lnTo>
                  <a:lnTo>
                    <a:pt x="65" y="276"/>
                  </a:lnTo>
                  <a:lnTo>
                    <a:pt x="72" y="276"/>
                  </a:lnTo>
                  <a:lnTo>
                    <a:pt x="79" y="276"/>
                  </a:lnTo>
                  <a:lnTo>
                    <a:pt x="86" y="276"/>
                  </a:lnTo>
                  <a:lnTo>
                    <a:pt x="92" y="276"/>
                  </a:lnTo>
                  <a:lnTo>
                    <a:pt x="99" y="275"/>
                  </a:lnTo>
                  <a:lnTo>
                    <a:pt x="106" y="275"/>
                  </a:lnTo>
                  <a:lnTo>
                    <a:pt x="113" y="272"/>
                  </a:lnTo>
                  <a:lnTo>
                    <a:pt x="118" y="271"/>
                  </a:lnTo>
                  <a:lnTo>
                    <a:pt x="124" y="268"/>
                  </a:lnTo>
                  <a:lnTo>
                    <a:pt x="129" y="265"/>
                  </a:lnTo>
                  <a:lnTo>
                    <a:pt x="141" y="258"/>
                  </a:lnTo>
                  <a:lnTo>
                    <a:pt x="152" y="253"/>
                  </a:lnTo>
                  <a:lnTo>
                    <a:pt x="161" y="246"/>
                  </a:lnTo>
                  <a:lnTo>
                    <a:pt x="171" y="241"/>
                  </a:lnTo>
                  <a:lnTo>
                    <a:pt x="178" y="235"/>
                  </a:lnTo>
                  <a:lnTo>
                    <a:pt x="185" y="231"/>
                  </a:lnTo>
                  <a:lnTo>
                    <a:pt x="189" y="228"/>
                  </a:lnTo>
                  <a:lnTo>
                    <a:pt x="190" y="227"/>
                  </a:lnTo>
                  <a:lnTo>
                    <a:pt x="193" y="265"/>
                  </a:lnTo>
                  <a:lnTo>
                    <a:pt x="191" y="271"/>
                  </a:lnTo>
                  <a:lnTo>
                    <a:pt x="189" y="283"/>
                  </a:lnTo>
                  <a:lnTo>
                    <a:pt x="189" y="287"/>
                  </a:lnTo>
                  <a:lnTo>
                    <a:pt x="189" y="290"/>
                  </a:lnTo>
                  <a:lnTo>
                    <a:pt x="190" y="292"/>
                  </a:lnTo>
                  <a:lnTo>
                    <a:pt x="190" y="294"/>
                  </a:lnTo>
                  <a:lnTo>
                    <a:pt x="191" y="295"/>
                  </a:lnTo>
                  <a:lnTo>
                    <a:pt x="191" y="295"/>
                  </a:lnTo>
                  <a:lnTo>
                    <a:pt x="193" y="296"/>
                  </a:lnTo>
                  <a:lnTo>
                    <a:pt x="193" y="296"/>
                  </a:lnTo>
                  <a:lnTo>
                    <a:pt x="194" y="296"/>
                  </a:lnTo>
                  <a:lnTo>
                    <a:pt x="195" y="296"/>
                  </a:lnTo>
                  <a:lnTo>
                    <a:pt x="197" y="296"/>
                  </a:lnTo>
                  <a:lnTo>
                    <a:pt x="198" y="295"/>
                  </a:lnTo>
                  <a:lnTo>
                    <a:pt x="214" y="290"/>
                  </a:lnTo>
                  <a:lnTo>
                    <a:pt x="233" y="283"/>
                  </a:lnTo>
                  <a:lnTo>
                    <a:pt x="237" y="280"/>
                  </a:lnTo>
                  <a:lnTo>
                    <a:pt x="243" y="277"/>
                  </a:lnTo>
                  <a:lnTo>
                    <a:pt x="246" y="275"/>
                  </a:lnTo>
                  <a:lnTo>
                    <a:pt x="250" y="272"/>
                  </a:lnTo>
                  <a:lnTo>
                    <a:pt x="252" y="269"/>
                  </a:lnTo>
                  <a:lnTo>
                    <a:pt x="254" y="265"/>
                  </a:lnTo>
                  <a:lnTo>
                    <a:pt x="255" y="264"/>
                  </a:lnTo>
                  <a:lnTo>
                    <a:pt x="255" y="261"/>
                  </a:lnTo>
                  <a:lnTo>
                    <a:pt x="255" y="260"/>
                  </a:lnTo>
                  <a:lnTo>
                    <a:pt x="256" y="257"/>
                  </a:lnTo>
                  <a:lnTo>
                    <a:pt x="256" y="243"/>
                  </a:lnTo>
                  <a:lnTo>
                    <a:pt x="258" y="223"/>
                  </a:lnTo>
                  <a:lnTo>
                    <a:pt x="259" y="196"/>
                  </a:lnTo>
                  <a:lnTo>
                    <a:pt x="262" y="167"/>
                  </a:lnTo>
                  <a:lnTo>
                    <a:pt x="263" y="138"/>
                  </a:lnTo>
                  <a:lnTo>
                    <a:pt x="264" y="110"/>
                  </a:lnTo>
                  <a:lnTo>
                    <a:pt x="267" y="87"/>
                  </a:lnTo>
                  <a:lnTo>
                    <a:pt x="267" y="69"/>
                  </a:lnTo>
                  <a:lnTo>
                    <a:pt x="267" y="62"/>
                  </a:lnTo>
                  <a:lnTo>
                    <a:pt x="267" y="57"/>
                  </a:lnTo>
                  <a:lnTo>
                    <a:pt x="269" y="51"/>
                  </a:lnTo>
                  <a:lnTo>
                    <a:pt x="270" y="46"/>
                  </a:lnTo>
                  <a:lnTo>
                    <a:pt x="271" y="36"/>
                  </a:lnTo>
                  <a:lnTo>
                    <a:pt x="273" y="29"/>
                  </a:lnTo>
                  <a:lnTo>
                    <a:pt x="274" y="27"/>
                  </a:lnTo>
                  <a:lnTo>
                    <a:pt x="274" y="24"/>
                  </a:lnTo>
                  <a:lnTo>
                    <a:pt x="274" y="21"/>
                  </a:lnTo>
                  <a:lnTo>
                    <a:pt x="273" y="19"/>
                  </a:lnTo>
                  <a:lnTo>
                    <a:pt x="271" y="17"/>
                  </a:lnTo>
                  <a:lnTo>
                    <a:pt x="270" y="16"/>
                  </a:lnTo>
                  <a:lnTo>
                    <a:pt x="267" y="16"/>
                  </a:lnTo>
                  <a:lnTo>
                    <a:pt x="264" y="14"/>
                  </a:lnTo>
                  <a:lnTo>
                    <a:pt x="260" y="14"/>
                  </a:lnTo>
                  <a:lnTo>
                    <a:pt x="256" y="13"/>
                  </a:lnTo>
                  <a:lnTo>
                    <a:pt x="252" y="13"/>
                  </a:lnTo>
                  <a:lnTo>
                    <a:pt x="248" y="13"/>
                  </a:lnTo>
                  <a:lnTo>
                    <a:pt x="244" y="14"/>
                  </a:lnTo>
                  <a:lnTo>
                    <a:pt x="240" y="14"/>
                  </a:lnTo>
                  <a:lnTo>
                    <a:pt x="236" y="16"/>
                  </a:lnTo>
                  <a:lnTo>
                    <a:pt x="232" y="16"/>
                  </a:lnTo>
                  <a:lnTo>
                    <a:pt x="228" y="17"/>
                  </a:lnTo>
                  <a:lnTo>
                    <a:pt x="225" y="19"/>
                  </a:lnTo>
                  <a:lnTo>
                    <a:pt x="222" y="20"/>
                  </a:lnTo>
                  <a:lnTo>
                    <a:pt x="220" y="21"/>
                  </a:lnTo>
                  <a:lnTo>
                    <a:pt x="217" y="24"/>
                  </a:lnTo>
                  <a:lnTo>
                    <a:pt x="214" y="25"/>
                  </a:lnTo>
                  <a:lnTo>
                    <a:pt x="214" y="28"/>
                  </a:lnTo>
                  <a:lnTo>
                    <a:pt x="213" y="31"/>
                  </a:lnTo>
                  <a:lnTo>
                    <a:pt x="212" y="40"/>
                  </a:lnTo>
                  <a:lnTo>
                    <a:pt x="212" y="55"/>
                  </a:lnTo>
                  <a:lnTo>
                    <a:pt x="212" y="74"/>
                  </a:lnTo>
                  <a:lnTo>
                    <a:pt x="212" y="95"/>
                  </a:lnTo>
                  <a:lnTo>
                    <a:pt x="212" y="114"/>
                  </a:lnTo>
                  <a:lnTo>
                    <a:pt x="212" y="132"/>
                  </a:lnTo>
                  <a:lnTo>
                    <a:pt x="213" y="144"/>
                  </a:lnTo>
                  <a:lnTo>
                    <a:pt x="213" y="148"/>
                  </a:lnTo>
                  <a:lnTo>
                    <a:pt x="203" y="194"/>
                  </a:lnTo>
                  <a:lnTo>
                    <a:pt x="202" y="196"/>
                  </a:lnTo>
                  <a:lnTo>
                    <a:pt x="198" y="201"/>
                  </a:lnTo>
                  <a:lnTo>
                    <a:pt x="195" y="204"/>
                  </a:lnTo>
                  <a:lnTo>
                    <a:pt x="191" y="208"/>
                  </a:lnTo>
                  <a:lnTo>
                    <a:pt x="187" y="212"/>
                  </a:lnTo>
                  <a:lnTo>
                    <a:pt x="183" y="216"/>
                  </a:lnTo>
                  <a:lnTo>
                    <a:pt x="178" y="219"/>
                  </a:lnTo>
                  <a:lnTo>
                    <a:pt x="171" y="223"/>
                  </a:lnTo>
                  <a:lnTo>
                    <a:pt x="166" y="227"/>
                  </a:lnTo>
                  <a:lnTo>
                    <a:pt x="159" y="230"/>
                  </a:lnTo>
                  <a:lnTo>
                    <a:pt x="151" y="232"/>
                  </a:lnTo>
                  <a:lnTo>
                    <a:pt x="144" y="235"/>
                  </a:lnTo>
                  <a:lnTo>
                    <a:pt x="140" y="236"/>
                  </a:lnTo>
                  <a:lnTo>
                    <a:pt x="136" y="238"/>
                  </a:lnTo>
                  <a:lnTo>
                    <a:pt x="132" y="238"/>
                  </a:lnTo>
                  <a:lnTo>
                    <a:pt x="126" y="238"/>
                  </a:lnTo>
                  <a:lnTo>
                    <a:pt x="111" y="239"/>
                  </a:lnTo>
                  <a:lnTo>
                    <a:pt x="98" y="239"/>
                  </a:lnTo>
                  <a:lnTo>
                    <a:pt x="92" y="238"/>
                  </a:lnTo>
                  <a:lnTo>
                    <a:pt x="88" y="238"/>
                  </a:lnTo>
                  <a:lnTo>
                    <a:pt x="83" y="236"/>
                  </a:lnTo>
                  <a:lnTo>
                    <a:pt x="79" y="234"/>
                  </a:lnTo>
                  <a:lnTo>
                    <a:pt x="76" y="232"/>
                  </a:lnTo>
                  <a:lnTo>
                    <a:pt x="72" y="228"/>
                  </a:lnTo>
                  <a:lnTo>
                    <a:pt x="69" y="224"/>
                  </a:lnTo>
                  <a:lnTo>
                    <a:pt x="67" y="220"/>
                  </a:lnTo>
                  <a:lnTo>
                    <a:pt x="64" y="215"/>
                  </a:lnTo>
                  <a:lnTo>
                    <a:pt x="61" y="208"/>
                  </a:lnTo>
                  <a:lnTo>
                    <a:pt x="58" y="200"/>
                  </a:lnTo>
                  <a:lnTo>
                    <a:pt x="56" y="192"/>
                  </a:lnTo>
                  <a:lnTo>
                    <a:pt x="53" y="182"/>
                  </a:lnTo>
                  <a:lnTo>
                    <a:pt x="52" y="172"/>
                  </a:lnTo>
                  <a:lnTo>
                    <a:pt x="50" y="162"/>
                  </a:lnTo>
                  <a:lnTo>
                    <a:pt x="49" y="151"/>
                  </a:lnTo>
                  <a:lnTo>
                    <a:pt x="49" y="140"/>
                  </a:lnTo>
                  <a:lnTo>
                    <a:pt x="49" y="128"/>
                  </a:lnTo>
                  <a:lnTo>
                    <a:pt x="49" y="117"/>
                  </a:lnTo>
                  <a:lnTo>
                    <a:pt x="50" y="106"/>
                  </a:lnTo>
                  <a:lnTo>
                    <a:pt x="52" y="85"/>
                  </a:lnTo>
                  <a:lnTo>
                    <a:pt x="53" y="66"/>
                  </a:lnTo>
                  <a:lnTo>
                    <a:pt x="54" y="50"/>
                  </a:lnTo>
                  <a:lnTo>
                    <a:pt x="56" y="39"/>
                  </a:lnTo>
                  <a:lnTo>
                    <a:pt x="56" y="35"/>
                  </a:lnTo>
                  <a:lnTo>
                    <a:pt x="56" y="31"/>
                  </a:lnTo>
                  <a:lnTo>
                    <a:pt x="57" y="27"/>
                  </a:lnTo>
                  <a:lnTo>
                    <a:pt x="58" y="24"/>
                  </a:lnTo>
                  <a:lnTo>
                    <a:pt x="63" y="19"/>
                  </a:lnTo>
                  <a:lnTo>
                    <a:pt x="65" y="16"/>
                  </a:lnTo>
                  <a:lnTo>
                    <a:pt x="67" y="13"/>
                  </a:lnTo>
                  <a:lnTo>
                    <a:pt x="67" y="12"/>
                  </a:lnTo>
                  <a:lnTo>
                    <a:pt x="68" y="10"/>
                  </a:lnTo>
                  <a:lnTo>
                    <a:pt x="67" y="9"/>
                  </a:lnTo>
                  <a:lnTo>
                    <a:pt x="67" y="8"/>
                  </a:lnTo>
                  <a:lnTo>
                    <a:pt x="64" y="6"/>
                  </a:lnTo>
                  <a:lnTo>
                    <a:pt x="61" y="5"/>
                  </a:lnTo>
                  <a:lnTo>
                    <a:pt x="58" y="4"/>
                  </a:lnTo>
                  <a:lnTo>
                    <a:pt x="54" y="2"/>
                  </a:lnTo>
                  <a:lnTo>
                    <a:pt x="50" y="1"/>
                  </a:lnTo>
                  <a:lnTo>
                    <a:pt x="45" y="1"/>
                  </a:lnTo>
                  <a:lnTo>
                    <a:pt x="42" y="0"/>
                  </a:lnTo>
                  <a:lnTo>
                    <a:pt x="34" y="0"/>
                  </a:lnTo>
                  <a:lnTo>
                    <a:pt x="27" y="1"/>
                  </a:lnTo>
                  <a:lnTo>
                    <a:pt x="16" y="2"/>
                  </a:lnTo>
                  <a:lnTo>
                    <a:pt x="12" y="4"/>
                  </a:lnTo>
                  <a:lnTo>
                    <a:pt x="1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38353" y="5642918"/>
              <a:ext cx="148194" cy="104774"/>
            </a:xfrm>
            <a:custGeom>
              <a:avLst/>
              <a:gdLst>
                <a:gd name="T0" fmla="*/ 12 w 157"/>
                <a:gd name="T1" fmla="*/ 15 h 111"/>
                <a:gd name="T2" fmla="*/ 20 w 157"/>
                <a:gd name="T3" fmla="*/ 13 h 111"/>
                <a:gd name="T4" fmla="*/ 31 w 157"/>
                <a:gd name="T5" fmla="*/ 13 h 111"/>
                <a:gd name="T6" fmla="*/ 40 w 157"/>
                <a:gd name="T7" fmla="*/ 15 h 111"/>
                <a:gd name="T8" fmla="*/ 48 w 157"/>
                <a:gd name="T9" fmla="*/ 25 h 111"/>
                <a:gd name="T10" fmla="*/ 54 w 157"/>
                <a:gd name="T11" fmla="*/ 36 h 111"/>
                <a:gd name="T12" fmla="*/ 62 w 157"/>
                <a:gd name="T13" fmla="*/ 58 h 111"/>
                <a:gd name="T14" fmla="*/ 80 w 157"/>
                <a:gd name="T15" fmla="*/ 86 h 111"/>
                <a:gd name="T16" fmla="*/ 88 w 157"/>
                <a:gd name="T17" fmla="*/ 87 h 111"/>
                <a:gd name="T18" fmla="*/ 93 w 157"/>
                <a:gd name="T19" fmla="*/ 85 h 111"/>
                <a:gd name="T20" fmla="*/ 94 w 157"/>
                <a:gd name="T21" fmla="*/ 78 h 111"/>
                <a:gd name="T22" fmla="*/ 90 w 157"/>
                <a:gd name="T23" fmla="*/ 62 h 111"/>
                <a:gd name="T24" fmla="*/ 88 w 157"/>
                <a:gd name="T25" fmla="*/ 51 h 111"/>
                <a:gd name="T26" fmla="*/ 89 w 157"/>
                <a:gd name="T27" fmla="*/ 44 h 111"/>
                <a:gd name="T28" fmla="*/ 94 w 157"/>
                <a:gd name="T29" fmla="*/ 34 h 111"/>
                <a:gd name="T30" fmla="*/ 109 w 157"/>
                <a:gd name="T31" fmla="*/ 15 h 111"/>
                <a:gd name="T32" fmla="*/ 119 w 157"/>
                <a:gd name="T33" fmla="*/ 6 h 111"/>
                <a:gd name="T34" fmla="*/ 128 w 157"/>
                <a:gd name="T35" fmla="*/ 0 h 111"/>
                <a:gd name="T36" fmla="*/ 138 w 157"/>
                <a:gd name="T37" fmla="*/ 0 h 111"/>
                <a:gd name="T38" fmla="*/ 146 w 157"/>
                <a:gd name="T39" fmla="*/ 6 h 111"/>
                <a:gd name="T40" fmla="*/ 153 w 157"/>
                <a:gd name="T41" fmla="*/ 17 h 111"/>
                <a:gd name="T42" fmla="*/ 157 w 157"/>
                <a:gd name="T43" fmla="*/ 29 h 111"/>
                <a:gd name="T44" fmla="*/ 157 w 157"/>
                <a:gd name="T45" fmla="*/ 43 h 111"/>
                <a:gd name="T46" fmla="*/ 154 w 157"/>
                <a:gd name="T47" fmla="*/ 56 h 111"/>
                <a:gd name="T48" fmla="*/ 146 w 157"/>
                <a:gd name="T49" fmla="*/ 68 h 111"/>
                <a:gd name="T50" fmla="*/ 134 w 157"/>
                <a:gd name="T51" fmla="*/ 78 h 111"/>
                <a:gd name="T52" fmla="*/ 109 w 157"/>
                <a:gd name="T53" fmla="*/ 92 h 111"/>
                <a:gd name="T54" fmla="*/ 74 w 157"/>
                <a:gd name="T55" fmla="*/ 104 h 111"/>
                <a:gd name="T56" fmla="*/ 63 w 157"/>
                <a:gd name="T57" fmla="*/ 108 h 111"/>
                <a:gd name="T58" fmla="*/ 52 w 157"/>
                <a:gd name="T59" fmla="*/ 111 h 111"/>
                <a:gd name="T60" fmla="*/ 42 w 157"/>
                <a:gd name="T61" fmla="*/ 111 h 111"/>
                <a:gd name="T62" fmla="*/ 34 w 157"/>
                <a:gd name="T63" fmla="*/ 108 h 111"/>
                <a:gd name="T64" fmla="*/ 29 w 157"/>
                <a:gd name="T65" fmla="*/ 104 h 111"/>
                <a:gd name="T66" fmla="*/ 25 w 157"/>
                <a:gd name="T67" fmla="*/ 98 h 111"/>
                <a:gd name="T68" fmla="*/ 23 w 157"/>
                <a:gd name="T69" fmla="*/ 90 h 111"/>
                <a:gd name="T70" fmla="*/ 21 w 157"/>
                <a:gd name="T71" fmla="*/ 52 h 111"/>
                <a:gd name="T72" fmla="*/ 19 w 157"/>
                <a:gd name="T73" fmla="*/ 47 h 111"/>
                <a:gd name="T74" fmla="*/ 13 w 157"/>
                <a:gd name="T75" fmla="*/ 43 h 111"/>
                <a:gd name="T76" fmla="*/ 5 w 157"/>
                <a:gd name="T77" fmla="*/ 41 h 111"/>
                <a:gd name="T78" fmla="*/ 1 w 157"/>
                <a:gd name="T79" fmla="*/ 37 h 111"/>
                <a:gd name="T80" fmla="*/ 0 w 157"/>
                <a:gd name="T81" fmla="*/ 33 h 111"/>
                <a:gd name="T82" fmla="*/ 1 w 157"/>
                <a:gd name="T83" fmla="*/ 26 h 111"/>
                <a:gd name="T84" fmla="*/ 1 w 157"/>
                <a:gd name="T85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57" h="111">
                  <a:moveTo>
                    <a:pt x="0" y="22"/>
                  </a:moveTo>
                  <a:lnTo>
                    <a:pt x="2" y="19"/>
                  </a:lnTo>
                  <a:lnTo>
                    <a:pt x="12" y="15"/>
                  </a:lnTo>
                  <a:lnTo>
                    <a:pt x="15" y="14"/>
                  </a:lnTo>
                  <a:lnTo>
                    <a:pt x="17" y="13"/>
                  </a:lnTo>
                  <a:lnTo>
                    <a:pt x="20" y="13"/>
                  </a:lnTo>
                  <a:lnTo>
                    <a:pt x="24" y="13"/>
                  </a:lnTo>
                  <a:lnTo>
                    <a:pt x="27" y="11"/>
                  </a:lnTo>
                  <a:lnTo>
                    <a:pt x="31" y="13"/>
                  </a:lnTo>
                  <a:lnTo>
                    <a:pt x="34" y="13"/>
                  </a:lnTo>
                  <a:lnTo>
                    <a:pt x="36" y="14"/>
                  </a:lnTo>
                  <a:lnTo>
                    <a:pt x="40" y="15"/>
                  </a:lnTo>
                  <a:lnTo>
                    <a:pt x="43" y="18"/>
                  </a:lnTo>
                  <a:lnTo>
                    <a:pt x="46" y="21"/>
                  </a:lnTo>
                  <a:lnTo>
                    <a:pt x="48" y="25"/>
                  </a:lnTo>
                  <a:lnTo>
                    <a:pt x="51" y="28"/>
                  </a:lnTo>
                  <a:lnTo>
                    <a:pt x="52" y="32"/>
                  </a:lnTo>
                  <a:lnTo>
                    <a:pt x="54" y="36"/>
                  </a:lnTo>
                  <a:lnTo>
                    <a:pt x="57" y="38"/>
                  </a:lnTo>
                  <a:lnTo>
                    <a:pt x="61" y="52"/>
                  </a:lnTo>
                  <a:lnTo>
                    <a:pt x="62" y="58"/>
                  </a:lnTo>
                  <a:lnTo>
                    <a:pt x="77" y="85"/>
                  </a:lnTo>
                  <a:lnTo>
                    <a:pt x="78" y="86"/>
                  </a:lnTo>
                  <a:lnTo>
                    <a:pt x="80" y="86"/>
                  </a:lnTo>
                  <a:lnTo>
                    <a:pt x="84" y="87"/>
                  </a:lnTo>
                  <a:lnTo>
                    <a:pt x="86" y="87"/>
                  </a:lnTo>
                  <a:lnTo>
                    <a:pt x="88" y="87"/>
                  </a:lnTo>
                  <a:lnTo>
                    <a:pt x="90" y="87"/>
                  </a:lnTo>
                  <a:lnTo>
                    <a:pt x="92" y="86"/>
                  </a:lnTo>
                  <a:lnTo>
                    <a:pt x="93" y="85"/>
                  </a:lnTo>
                  <a:lnTo>
                    <a:pt x="93" y="83"/>
                  </a:lnTo>
                  <a:lnTo>
                    <a:pt x="94" y="81"/>
                  </a:lnTo>
                  <a:lnTo>
                    <a:pt x="94" y="78"/>
                  </a:lnTo>
                  <a:lnTo>
                    <a:pt x="94" y="74"/>
                  </a:lnTo>
                  <a:lnTo>
                    <a:pt x="93" y="67"/>
                  </a:lnTo>
                  <a:lnTo>
                    <a:pt x="90" y="62"/>
                  </a:lnTo>
                  <a:lnTo>
                    <a:pt x="89" y="56"/>
                  </a:lnTo>
                  <a:lnTo>
                    <a:pt x="88" y="52"/>
                  </a:lnTo>
                  <a:lnTo>
                    <a:pt x="88" y="51"/>
                  </a:lnTo>
                  <a:lnTo>
                    <a:pt x="88" y="48"/>
                  </a:lnTo>
                  <a:lnTo>
                    <a:pt x="88" y="45"/>
                  </a:lnTo>
                  <a:lnTo>
                    <a:pt x="89" y="44"/>
                  </a:lnTo>
                  <a:lnTo>
                    <a:pt x="90" y="41"/>
                  </a:lnTo>
                  <a:lnTo>
                    <a:pt x="92" y="37"/>
                  </a:lnTo>
                  <a:lnTo>
                    <a:pt x="94" y="34"/>
                  </a:lnTo>
                  <a:lnTo>
                    <a:pt x="97" y="30"/>
                  </a:lnTo>
                  <a:lnTo>
                    <a:pt x="104" y="22"/>
                  </a:lnTo>
                  <a:lnTo>
                    <a:pt x="109" y="15"/>
                  </a:lnTo>
                  <a:lnTo>
                    <a:pt x="113" y="11"/>
                  </a:lnTo>
                  <a:lnTo>
                    <a:pt x="116" y="8"/>
                  </a:lnTo>
                  <a:lnTo>
                    <a:pt x="119" y="6"/>
                  </a:lnTo>
                  <a:lnTo>
                    <a:pt x="122" y="4"/>
                  </a:lnTo>
                  <a:lnTo>
                    <a:pt x="126" y="2"/>
                  </a:lnTo>
                  <a:lnTo>
                    <a:pt x="128" y="0"/>
                  </a:lnTo>
                  <a:lnTo>
                    <a:pt x="131" y="0"/>
                  </a:lnTo>
                  <a:lnTo>
                    <a:pt x="134" y="0"/>
                  </a:lnTo>
                  <a:lnTo>
                    <a:pt x="138" y="0"/>
                  </a:lnTo>
                  <a:lnTo>
                    <a:pt x="141" y="2"/>
                  </a:lnTo>
                  <a:lnTo>
                    <a:pt x="143" y="3"/>
                  </a:lnTo>
                  <a:lnTo>
                    <a:pt x="146" y="6"/>
                  </a:lnTo>
                  <a:lnTo>
                    <a:pt x="149" y="8"/>
                  </a:lnTo>
                  <a:lnTo>
                    <a:pt x="150" y="13"/>
                  </a:lnTo>
                  <a:lnTo>
                    <a:pt x="153" y="17"/>
                  </a:lnTo>
                  <a:lnTo>
                    <a:pt x="154" y="21"/>
                  </a:lnTo>
                  <a:lnTo>
                    <a:pt x="155" y="25"/>
                  </a:lnTo>
                  <a:lnTo>
                    <a:pt x="157" y="29"/>
                  </a:lnTo>
                  <a:lnTo>
                    <a:pt x="157" y="33"/>
                  </a:lnTo>
                  <a:lnTo>
                    <a:pt x="157" y="37"/>
                  </a:lnTo>
                  <a:lnTo>
                    <a:pt x="157" y="43"/>
                  </a:lnTo>
                  <a:lnTo>
                    <a:pt x="155" y="47"/>
                  </a:lnTo>
                  <a:lnTo>
                    <a:pt x="155" y="51"/>
                  </a:lnTo>
                  <a:lnTo>
                    <a:pt x="154" y="56"/>
                  </a:lnTo>
                  <a:lnTo>
                    <a:pt x="151" y="60"/>
                  </a:lnTo>
                  <a:lnTo>
                    <a:pt x="149" y="64"/>
                  </a:lnTo>
                  <a:lnTo>
                    <a:pt x="146" y="68"/>
                  </a:lnTo>
                  <a:lnTo>
                    <a:pt x="143" y="71"/>
                  </a:lnTo>
                  <a:lnTo>
                    <a:pt x="138" y="75"/>
                  </a:lnTo>
                  <a:lnTo>
                    <a:pt x="134" y="78"/>
                  </a:lnTo>
                  <a:lnTo>
                    <a:pt x="128" y="82"/>
                  </a:lnTo>
                  <a:lnTo>
                    <a:pt x="122" y="85"/>
                  </a:lnTo>
                  <a:lnTo>
                    <a:pt x="109" y="92"/>
                  </a:lnTo>
                  <a:lnTo>
                    <a:pt x="96" y="96"/>
                  </a:lnTo>
                  <a:lnTo>
                    <a:pt x="85" y="101"/>
                  </a:lnTo>
                  <a:lnTo>
                    <a:pt x="74" y="104"/>
                  </a:lnTo>
                  <a:lnTo>
                    <a:pt x="67" y="107"/>
                  </a:lnTo>
                  <a:lnTo>
                    <a:pt x="65" y="107"/>
                  </a:lnTo>
                  <a:lnTo>
                    <a:pt x="63" y="108"/>
                  </a:lnTo>
                  <a:lnTo>
                    <a:pt x="59" y="109"/>
                  </a:lnTo>
                  <a:lnTo>
                    <a:pt x="57" y="109"/>
                  </a:lnTo>
                  <a:lnTo>
                    <a:pt x="52" y="111"/>
                  </a:lnTo>
                  <a:lnTo>
                    <a:pt x="48" y="111"/>
                  </a:lnTo>
                  <a:lnTo>
                    <a:pt x="46" y="111"/>
                  </a:lnTo>
                  <a:lnTo>
                    <a:pt x="42" y="111"/>
                  </a:lnTo>
                  <a:lnTo>
                    <a:pt x="38" y="109"/>
                  </a:lnTo>
                  <a:lnTo>
                    <a:pt x="36" y="108"/>
                  </a:lnTo>
                  <a:lnTo>
                    <a:pt x="34" y="108"/>
                  </a:lnTo>
                  <a:lnTo>
                    <a:pt x="32" y="107"/>
                  </a:lnTo>
                  <a:lnTo>
                    <a:pt x="31" y="105"/>
                  </a:lnTo>
                  <a:lnTo>
                    <a:pt x="29" y="104"/>
                  </a:lnTo>
                  <a:lnTo>
                    <a:pt x="28" y="102"/>
                  </a:lnTo>
                  <a:lnTo>
                    <a:pt x="27" y="101"/>
                  </a:lnTo>
                  <a:lnTo>
                    <a:pt x="25" y="98"/>
                  </a:lnTo>
                  <a:lnTo>
                    <a:pt x="24" y="96"/>
                  </a:lnTo>
                  <a:lnTo>
                    <a:pt x="24" y="94"/>
                  </a:lnTo>
                  <a:lnTo>
                    <a:pt x="23" y="90"/>
                  </a:lnTo>
                  <a:lnTo>
                    <a:pt x="23" y="87"/>
                  </a:lnTo>
                  <a:lnTo>
                    <a:pt x="21" y="66"/>
                  </a:lnTo>
                  <a:lnTo>
                    <a:pt x="21" y="52"/>
                  </a:lnTo>
                  <a:lnTo>
                    <a:pt x="20" y="49"/>
                  </a:lnTo>
                  <a:lnTo>
                    <a:pt x="20" y="48"/>
                  </a:lnTo>
                  <a:lnTo>
                    <a:pt x="19" y="47"/>
                  </a:lnTo>
                  <a:lnTo>
                    <a:pt x="17" y="45"/>
                  </a:lnTo>
                  <a:lnTo>
                    <a:pt x="16" y="44"/>
                  </a:lnTo>
                  <a:lnTo>
                    <a:pt x="13" y="43"/>
                  </a:lnTo>
                  <a:lnTo>
                    <a:pt x="12" y="41"/>
                  </a:lnTo>
                  <a:lnTo>
                    <a:pt x="9" y="41"/>
                  </a:lnTo>
                  <a:lnTo>
                    <a:pt x="5" y="41"/>
                  </a:lnTo>
                  <a:lnTo>
                    <a:pt x="4" y="40"/>
                  </a:lnTo>
                  <a:lnTo>
                    <a:pt x="1" y="38"/>
                  </a:lnTo>
                  <a:lnTo>
                    <a:pt x="1" y="37"/>
                  </a:lnTo>
                  <a:lnTo>
                    <a:pt x="0" y="36"/>
                  </a:lnTo>
                  <a:lnTo>
                    <a:pt x="0" y="34"/>
                  </a:lnTo>
                  <a:lnTo>
                    <a:pt x="0" y="33"/>
                  </a:lnTo>
                  <a:lnTo>
                    <a:pt x="0" y="32"/>
                  </a:lnTo>
                  <a:lnTo>
                    <a:pt x="0" y="29"/>
                  </a:lnTo>
                  <a:lnTo>
                    <a:pt x="1" y="26"/>
                  </a:lnTo>
                  <a:lnTo>
                    <a:pt x="1" y="25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24304" y="5648581"/>
              <a:ext cx="105718" cy="92503"/>
            </a:xfrm>
            <a:custGeom>
              <a:avLst/>
              <a:gdLst>
                <a:gd name="T0" fmla="*/ 95 w 112"/>
                <a:gd name="T1" fmla="*/ 37 h 98"/>
                <a:gd name="T2" fmla="*/ 102 w 112"/>
                <a:gd name="T3" fmla="*/ 28 h 98"/>
                <a:gd name="T4" fmla="*/ 108 w 112"/>
                <a:gd name="T5" fmla="*/ 19 h 98"/>
                <a:gd name="T6" fmla="*/ 108 w 112"/>
                <a:gd name="T7" fmla="*/ 13 h 98"/>
                <a:gd name="T8" fmla="*/ 108 w 112"/>
                <a:gd name="T9" fmla="*/ 9 h 98"/>
                <a:gd name="T10" fmla="*/ 106 w 112"/>
                <a:gd name="T11" fmla="*/ 7 h 98"/>
                <a:gd name="T12" fmla="*/ 103 w 112"/>
                <a:gd name="T13" fmla="*/ 5 h 98"/>
                <a:gd name="T14" fmla="*/ 99 w 112"/>
                <a:gd name="T15" fmla="*/ 2 h 98"/>
                <a:gd name="T16" fmla="*/ 93 w 112"/>
                <a:gd name="T17" fmla="*/ 1 h 98"/>
                <a:gd name="T18" fmla="*/ 83 w 112"/>
                <a:gd name="T19" fmla="*/ 1 h 98"/>
                <a:gd name="T20" fmla="*/ 74 w 112"/>
                <a:gd name="T21" fmla="*/ 0 h 98"/>
                <a:gd name="T22" fmla="*/ 64 w 112"/>
                <a:gd name="T23" fmla="*/ 1 h 98"/>
                <a:gd name="T24" fmla="*/ 55 w 112"/>
                <a:gd name="T25" fmla="*/ 2 h 98"/>
                <a:gd name="T26" fmla="*/ 45 w 112"/>
                <a:gd name="T27" fmla="*/ 5 h 98"/>
                <a:gd name="T28" fmla="*/ 36 w 112"/>
                <a:gd name="T29" fmla="*/ 9 h 98"/>
                <a:gd name="T30" fmla="*/ 28 w 112"/>
                <a:gd name="T31" fmla="*/ 16 h 98"/>
                <a:gd name="T32" fmla="*/ 19 w 112"/>
                <a:gd name="T33" fmla="*/ 23 h 98"/>
                <a:gd name="T34" fmla="*/ 11 w 112"/>
                <a:gd name="T35" fmla="*/ 31 h 98"/>
                <a:gd name="T36" fmla="*/ 6 w 112"/>
                <a:gd name="T37" fmla="*/ 41 h 98"/>
                <a:gd name="T38" fmla="*/ 2 w 112"/>
                <a:gd name="T39" fmla="*/ 50 h 98"/>
                <a:gd name="T40" fmla="*/ 0 w 112"/>
                <a:gd name="T41" fmla="*/ 60 h 98"/>
                <a:gd name="T42" fmla="*/ 0 w 112"/>
                <a:gd name="T43" fmla="*/ 68 h 98"/>
                <a:gd name="T44" fmla="*/ 3 w 112"/>
                <a:gd name="T45" fmla="*/ 76 h 98"/>
                <a:gd name="T46" fmla="*/ 6 w 112"/>
                <a:gd name="T47" fmla="*/ 80 h 98"/>
                <a:gd name="T48" fmla="*/ 10 w 112"/>
                <a:gd name="T49" fmla="*/ 83 h 98"/>
                <a:gd name="T50" fmla="*/ 15 w 112"/>
                <a:gd name="T51" fmla="*/ 87 h 98"/>
                <a:gd name="T52" fmla="*/ 25 w 112"/>
                <a:gd name="T53" fmla="*/ 90 h 98"/>
                <a:gd name="T54" fmla="*/ 34 w 112"/>
                <a:gd name="T55" fmla="*/ 94 h 98"/>
                <a:gd name="T56" fmla="*/ 45 w 112"/>
                <a:gd name="T57" fmla="*/ 96 h 98"/>
                <a:gd name="T58" fmla="*/ 57 w 112"/>
                <a:gd name="T59" fmla="*/ 98 h 98"/>
                <a:gd name="T60" fmla="*/ 68 w 112"/>
                <a:gd name="T61" fmla="*/ 98 h 98"/>
                <a:gd name="T62" fmla="*/ 79 w 112"/>
                <a:gd name="T63" fmla="*/ 96 h 98"/>
                <a:gd name="T64" fmla="*/ 87 w 112"/>
                <a:gd name="T65" fmla="*/ 94 h 98"/>
                <a:gd name="T66" fmla="*/ 95 w 112"/>
                <a:gd name="T67" fmla="*/ 91 h 98"/>
                <a:gd name="T68" fmla="*/ 101 w 112"/>
                <a:gd name="T69" fmla="*/ 86 h 98"/>
                <a:gd name="T70" fmla="*/ 106 w 112"/>
                <a:gd name="T71" fmla="*/ 80 h 98"/>
                <a:gd name="T72" fmla="*/ 112 w 112"/>
                <a:gd name="T73" fmla="*/ 71 h 98"/>
                <a:gd name="T74" fmla="*/ 110 w 112"/>
                <a:gd name="T75" fmla="*/ 68 h 98"/>
                <a:gd name="T76" fmla="*/ 103 w 112"/>
                <a:gd name="T77" fmla="*/ 71 h 98"/>
                <a:gd name="T78" fmla="*/ 95 w 112"/>
                <a:gd name="T79" fmla="*/ 72 h 98"/>
                <a:gd name="T80" fmla="*/ 89 w 112"/>
                <a:gd name="T81" fmla="*/ 73 h 98"/>
                <a:gd name="T82" fmla="*/ 82 w 112"/>
                <a:gd name="T83" fmla="*/ 72 h 98"/>
                <a:gd name="T84" fmla="*/ 74 w 112"/>
                <a:gd name="T85" fmla="*/ 71 h 98"/>
                <a:gd name="T86" fmla="*/ 67 w 112"/>
                <a:gd name="T87" fmla="*/ 66 h 98"/>
                <a:gd name="T88" fmla="*/ 64 w 112"/>
                <a:gd name="T89" fmla="*/ 65 h 98"/>
                <a:gd name="T90" fmla="*/ 63 w 112"/>
                <a:gd name="T91" fmla="*/ 62 h 98"/>
                <a:gd name="T92" fmla="*/ 63 w 112"/>
                <a:gd name="T93" fmla="*/ 60 h 98"/>
                <a:gd name="T94" fmla="*/ 64 w 112"/>
                <a:gd name="T95" fmla="*/ 57 h 98"/>
                <a:gd name="T96" fmla="*/ 68 w 112"/>
                <a:gd name="T97" fmla="*/ 52 h 98"/>
                <a:gd name="T98" fmla="*/ 79 w 112"/>
                <a:gd name="T99" fmla="*/ 46 h 98"/>
                <a:gd name="T100" fmla="*/ 91 w 112"/>
                <a:gd name="T101" fmla="*/ 39 h 98"/>
                <a:gd name="T102" fmla="*/ 94 w 112"/>
                <a:gd name="T103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2" h="98">
                  <a:moveTo>
                    <a:pt x="94" y="38"/>
                  </a:moveTo>
                  <a:lnTo>
                    <a:pt x="95" y="37"/>
                  </a:lnTo>
                  <a:lnTo>
                    <a:pt x="98" y="34"/>
                  </a:lnTo>
                  <a:lnTo>
                    <a:pt x="102" y="28"/>
                  </a:lnTo>
                  <a:lnTo>
                    <a:pt x="105" y="23"/>
                  </a:lnTo>
                  <a:lnTo>
                    <a:pt x="108" y="19"/>
                  </a:lnTo>
                  <a:lnTo>
                    <a:pt x="108" y="16"/>
                  </a:lnTo>
                  <a:lnTo>
                    <a:pt x="108" y="13"/>
                  </a:lnTo>
                  <a:lnTo>
                    <a:pt x="108" y="11"/>
                  </a:lnTo>
                  <a:lnTo>
                    <a:pt x="108" y="9"/>
                  </a:lnTo>
                  <a:lnTo>
                    <a:pt x="106" y="8"/>
                  </a:lnTo>
                  <a:lnTo>
                    <a:pt x="106" y="7"/>
                  </a:lnTo>
                  <a:lnTo>
                    <a:pt x="105" y="5"/>
                  </a:lnTo>
                  <a:lnTo>
                    <a:pt x="103" y="5"/>
                  </a:lnTo>
                  <a:lnTo>
                    <a:pt x="102" y="4"/>
                  </a:lnTo>
                  <a:lnTo>
                    <a:pt x="99" y="2"/>
                  </a:lnTo>
                  <a:lnTo>
                    <a:pt x="97" y="2"/>
                  </a:lnTo>
                  <a:lnTo>
                    <a:pt x="93" y="1"/>
                  </a:lnTo>
                  <a:lnTo>
                    <a:pt x="87" y="1"/>
                  </a:lnTo>
                  <a:lnTo>
                    <a:pt x="83" y="1"/>
                  </a:lnTo>
                  <a:lnTo>
                    <a:pt x="78" y="0"/>
                  </a:lnTo>
                  <a:lnTo>
                    <a:pt x="74" y="0"/>
                  </a:lnTo>
                  <a:lnTo>
                    <a:pt x="68" y="1"/>
                  </a:lnTo>
                  <a:lnTo>
                    <a:pt x="64" y="1"/>
                  </a:lnTo>
                  <a:lnTo>
                    <a:pt x="59" y="1"/>
                  </a:lnTo>
                  <a:lnTo>
                    <a:pt x="55" y="2"/>
                  </a:lnTo>
                  <a:lnTo>
                    <a:pt x="49" y="4"/>
                  </a:lnTo>
                  <a:lnTo>
                    <a:pt x="45" y="5"/>
                  </a:lnTo>
                  <a:lnTo>
                    <a:pt x="40" y="8"/>
                  </a:lnTo>
                  <a:lnTo>
                    <a:pt x="36" y="9"/>
                  </a:lnTo>
                  <a:lnTo>
                    <a:pt x="32" y="13"/>
                  </a:lnTo>
                  <a:lnTo>
                    <a:pt x="28" y="16"/>
                  </a:lnTo>
                  <a:lnTo>
                    <a:pt x="24" y="19"/>
                  </a:lnTo>
                  <a:lnTo>
                    <a:pt x="19" y="23"/>
                  </a:lnTo>
                  <a:lnTo>
                    <a:pt x="15" y="27"/>
                  </a:lnTo>
                  <a:lnTo>
                    <a:pt x="11" y="31"/>
                  </a:lnTo>
                  <a:lnTo>
                    <a:pt x="9" y="35"/>
                  </a:lnTo>
                  <a:lnTo>
                    <a:pt x="6" y="41"/>
                  </a:lnTo>
                  <a:lnTo>
                    <a:pt x="3" y="45"/>
                  </a:lnTo>
                  <a:lnTo>
                    <a:pt x="2" y="50"/>
                  </a:lnTo>
                  <a:lnTo>
                    <a:pt x="0" y="54"/>
                  </a:lnTo>
                  <a:lnTo>
                    <a:pt x="0" y="60"/>
                  </a:lnTo>
                  <a:lnTo>
                    <a:pt x="0" y="64"/>
                  </a:lnTo>
                  <a:lnTo>
                    <a:pt x="0" y="68"/>
                  </a:lnTo>
                  <a:lnTo>
                    <a:pt x="2" y="72"/>
                  </a:lnTo>
                  <a:lnTo>
                    <a:pt x="3" y="76"/>
                  </a:lnTo>
                  <a:lnTo>
                    <a:pt x="6" y="79"/>
                  </a:lnTo>
                  <a:lnTo>
                    <a:pt x="6" y="80"/>
                  </a:lnTo>
                  <a:lnTo>
                    <a:pt x="9" y="81"/>
                  </a:lnTo>
                  <a:lnTo>
                    <a:pt x="10" y="83"/>
                  </a:lnTo>
                  <a:lnTo>
                    <a:pt x="11" y="84"/>
                  </a:lnTo>
                  <a:lnTo>
                    <a:pt x="15" y="87"/>
                  </a:lnTo>
                  <a:lnTo>
                    <a:pt x="19" y="88"/>
                  </a:lnTo>
                  <a:lnTo>
                    <a:pt x="25" y="90"/>
                  </a:lnTo>
                  <a:lnTo>
                    <a:pt x="29" y="92"/>
                  </a:lnTo>
                  <a:lnTo>
                    <a:pt x="34" y="94"/>
                  </a:lnTo>
                  <a:lnTo>
                    <a:pt x="40" y="95"/>
                  </a:lnTo>
                  <a:lnTo>
                    <a:pt x="45" y="96"/>
                  </a:lnTo>
                  <a:lnTo>
                    <a:pt x="52" y="96"/>
                  </a:lnTo>
                  <a:lnTo>
                    <a:pt x="57" y="98"/>
                  </a:lnTo>
                  <a:lnTo>
                    <a:pt x="63" y="98"/>
                  </a:lnTo>
                  <a:lnTo>
                    <a:pt x="68" y="98"/>
                  </a:lnTo>
                  <a:lnTo>
                    <a:pt x="74" y="98"/>
                  </a:lnTo>
                  <a:lnTo>
                    <a:pt x="79" y="96"/>
                  </a:lnTo>
                  <a:lnTo>
                    <a:pt x="83" y="96"/>
                  </a:lnTo>
                  <a:lnTo>
                    <a:pt x="87" y="94"/>
                  </a:lnTo>
                  <a:lnTo>
                    <a:pt x="91" y="92"/>
                  </a:lnTo>
                  <a:lnTo>
                    <a:pt x="95" y="91"/>
                  </a:lnTo>
                  <a:lnTo>
                    <a:pt x="98" y="88"/>
                  </a:lnTo>
                  <a:lnTo>
                    <a:pt x="101" y="86"/>
                  </a:lnTo>
                  <a:lnTo>
                    <a:pt x="103" y="84"/>
                  </a:lnTo>
                  <a:lnTo>
                    <a:pt x="106" y="80"/>
                  </a:lnTo>
                  <a:lnTo>
                    <a:pt x="109" y="76"/>
                  </a:lnTo>
                  <a:lnTo>
                    <a:pt x="112" y="71"/>
                  </a:lnTo>
                  <a:lnTo>
                    <a:pt x="112" y="68"/>
                  </a:lnTo>
                  <a:lnTo>
                    <a:pt x="110" y="68"/>
                  </a:lnTo>
                  <a:lnTo>
                    <a:pt x="108" y="69"/>
                  </a:lnTo>
                  <a:lnTo>
                    <a:pt x="103" y="71"/>
                  </a:lnTo>
                  <a:lnTo>
                    <a:pt x="99" y="72"/>
                  </a:lnTo>
                  <a:lnTo>
                    <a:pt x="95" y="72"/>
                  </a:lnTo>
                  <a:lnTo>
                    <a:pt x="93" y="73"/>
                  </a:lnTo>
                  <a:lnTo>
                    <a:pt x="89" y="73"/>
                  </a:lnTo>
                  <a:lnTo>
                    <a:pt x="85" y="72"/>
                  </a:lnTo>
                  <a:lnTo>
                    <a:pt x="82" y="72"/>
                  </a:lnTo>
                  <a:lnTo>
                    <a:pt x="76" y="71"/>
                  </a:lnTo>
                  <a:lnTo>
                    <a:pt x="74" y="71"/>
                  </a:lnTo>
                  <a:lnTo>
                    <a:pt x="68" y="68"/>
                  </a:lnTo>
                  <a:lnTo>
                    <a:pt x="67" y="66"/>
                  </a:lnTo>
                  <a:lnTo>
                    <a:pt x="66" y="66"/>
                  </a:lnTo>
                  <a:lnTo>
                    <a:pt x="64" y="65"/>
                  </a:lnTo>
                  <a:lnTo>
                    <a:pt x="63" y="64"/>
                  </a:lnTo>
                  <a:lnTo>
                    <a:pt x="63" y="62"/>
                  </a:lnTo>
                  <a:lnTo>
                    <a:pt x="63" y="61"/>
                  </a:lnTo>
                  <a:lnTo>
                    <a:pt x="63" y="60"/>
                  </a:lnTo>
                  <a:lnTo>
                    <a:pt x="63" y="60"/>
                  </a:lnTo>
                  <a:lnTo>
                    <a:pt x="64" y="57"/>
                  </a:lnTo>
                  <a:lnTo>
                    <a:pt x="66" y="54"/>
                  </a:lnTo>
                  <a:lnTo>
                    <a:pt x="68" y="52"/>
                  </a:lnTo>
                  <a:lnTo>
                    <a:pt x="72" y="50"/>
                  </a:lnTo>
                  <a:lnTo>
                    <a:pt x="79" y="46"/>
                  </a:lnTo>
                  <a:lnTo>
                    <a:pt x="86" y="42"/>
                  </a:lnTo>
                  <a:lnTo>
                    <a:pt x="91" y="39"/>
                  </a:lnTo>
                  <a:lnTo>
                    <a:pt x="94" y="38"/>
                  </a:lnTo>
                  <a:lnTo>
                    <a:pt x="94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63004" y="5666515"/>
              <a:ext cx="33037" cy="16990"/>
            </a:xfrm>
            <a:custGeom>
              <a:avLst/>
              <a:gdLst>
                <a:gd name="T0" fmla="*/ 20 w 35"/>
                <a:gd name="T1" fmla="*/ 0 h 18"/>
                <a:gd name="T2" fmla="*/ 16 w 35"/>
                <a:gd name="T3" fmla="*/ 1 h 18"/>
                <a:gd name="T4" fmla="*/ 12 w 35"/>
                <a:gd name="T5" fmla="*/ 3 h 18"/>
                <a:gd name="T6" fmla="*/ 10 w 35"/>
                <a:gd name="T7" fmla="*/ 4 h 18"/>
                <a:gd name="T8" fmla="*/ 7 w 35"/>
                <a:gd name="T9" fmla="*/ 5 h 18"/>
                <a:gd name="T10" fmla="*/ 4 w 35"/>
                <a:gd name="T11" fmla="*/ 8 h 18"/>
                <a:gd name="T12" fmla="*/ 3 w 35"/>
                <a:gd name="T13" fmla="*/ 9 h 18"/>
                <a:gd name="T14" fmla="*/ 2 w 35"/>
                <a:gd name="T15" fmla="*/ 12 h 18"/>
                <a:gd name="T16" fmla="*/ 0 w 35"/>
                <a:gd name="T17" fmla="*/ 13 h 18"/>
                <a:gd name="T18" fmla="*/ 0 w 35"/>
                <a:gd name="T19" fmla="*/ 15 h 18"/>
                <a:gd name="T20" fmla="*/ 2 w 35"/>
                <a:gd name="T21" fmla="*/ 16 h 18"/>
                <a:gd name="T22" fmla="*/ 3 w 35"/>
                <a:gd name="T23" fmla="*/ 18 h 18"/>
                <a:gd name="T24" fmla="*/ 4 w 35"/>
                <a:gd name="T25" fmla="*/ 18 h 18"/>
                <a:gd name="T26" fmla="*/ 7 w 35"/>
                <a:gd name="T27" fmla="*/ 18 h 18"/>
                <a:gd name="T28" fmla="*/ 8 w 35"/>
                <a:gd name="T29" fmla="*/ 18 h 18"/>
                <a:gd name="T30" fmla="*/ 11 w 35"/>
                <a:gd name="T31" fmla="*/ 18 h 18"/>
                <a:gd name="T32" fmla="*/ 14 w 35"/>
                <a:gd name="T33" fmla="*/ 16 h 18"/>
                <a:gd name="T34" fmla="*/ 19 w 35"/>
                <a:gd name="T35" fmla="*/ 15 h 18"/>
                <a:gd name="T36" fmla="*/ 26 w 35"/>
                <a:gd name="T37" fmla="*/ 12 h 18"/>
                <a:gd name="T38" fmla="*/ 31 w 35"/>
                <a:gd name="T39" fmla="*/ 9 h 18"/>
                <a:gd name="T40" fmla="*/ 35 w 35"/>
                <a:gd name="T41" fmla="*/ 7 h 18"/>
                <a:gd name="T42" fmla="*/ 35 w 35"/>
                <a:gd name="T43" fmla="*/ 4 h 18"/>
                <a:gd name="T44" fmla="*/ 34 w 35"/>
                <a:gd name="T45" fmla="*/ 4 h 18"/>
                <a:gd name="T46" fmla="*/ 33 w 35"/>
                <a:gd name="T47" fmla="*/ 3 h 18"/>
                <a:gd name="T48" fmla="*/ 31 w 35"/>
                <a:gd name="T49" fmla="*/ 1 h 18"/>
                <a:gd name="T50" fmla="*/ 30 w 35"/>
                <a:gd name="T51" fmla="*/ 1 h 18"/>
                <a:gd name="T52" fmla="*/ 27 w 35"/>
                <a:gd name="T53" fmla="*/ 0 h 18"/>
                <a:gd name="T54" fmla="*/ 25 w 35"/>
                <a:gd name="T55" fmla="*/ 0 h 18"/>
                <a:gd name="T56" fmla="*/ 20 w 35"/>
                <a:gd name="T57" fmla="*/ 0 h 18"/>
                <a:gd name="T58" fmla="*/ 20 w 35"/>
                <a:gd name="T5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" h="18">
                  <a:moveTo>
                    <a:pt x="20" y="0"/>
                  </a:moveTo>
                  <a:lnTo>
                    <a:pt x="16" y="1"/>
                  </a:lnTo>
                  <a:lnTo>
                    <a:pt x="12" y="3"/>
                  </a:lnTo>
                  <a:lnTo>
                    <a:pt x="10" y="4"/>
                  </a:lnTo>
                  <a:lnTo>
                    <a:pt x="7" y="5"/>
                  </a:lnTo>
                  <a:lnTo>
                    <a:pt x="4" y="8"/>
                  </a:lnTo>
                  <a:lnTo>
                    <a:pt x="3" y="9"/>
                  </a:lnTo>
                  <a:lnTo>
                    <a:pt x="2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6"/>
                  </a:lnTo>
                  <a:lnTo>
                    <a:pt x="3" y="18"/>
                  </a:lnTo>
                  <a:lnTo>
                    <a:pt x="4" y="18"/>
                  </a:lnTo>
                  <a:lnTo>
                    <a:pt x="7" y="18"/>
                  </a:lnTo>
                  <a:lnTo>
                    <a:pt x="8" y="18"/>
                  </a:lnTo>
                  <a:lnTo>
                    <a:pt x="11" y="18"/>
                  </a:lnTo>
                  <a:lnTo>
                    <a:pt x="14" y="16"/>
                  </a:lnTo>
                  <a:lnTo>
                    <a:pt x="19" y="15"/>
                  </a:lnTo>
                  <a:lnTo>
                    <a:pt x="26" y="12"/>
                  </a:lnTo>
                  <a:lnTo>
                    <a:pt x="31" y="9"/>
                  </a:lnTo>
                  <a:lnTo>
                    <a:pt x="35" y="7"/>
                  </a:lnTo>
                  <a:lnTo>
                    <a:pt x="35" y="4"/>
                  </a:lnTo>
                  <a:lnTo>
                    <a:pt x="34" y="4"/>
                  </a:lnTo>
                  <a:lnTo>
                    <a:pt x="33" y="3"/>
                  </a:lnTo>
                  <a:lnTo>
                    <a:pt x="31" y="1"/>
                  </a:lnTo>
                  <a:lnTo>
                    <a:pt x="30" y="1"/>
                  </a:lnTo>
                  <a:lnTo>
                    <a:pt x="27" y="0"/>
                  </a:lnTo>
                  <a:lnTo>
                    <a:pt x="25" y="0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67778" y="5636310"/>
              <a:ext cx="144419" cy="112325"/>
            </a:xfrm>
            <a:custGeom>
              <a:avLst/>
              <a:gdLst>
                <a:gd name="T0" fmla="*/ 84 w 153"/>
                <a:gd name="T1" fmla="*/ 48 h 119"/>
                <a:gd name="T2" fmla="*/ 91 w 153"/>
                <a:gd name="T3" fmla="*/ 43 h 119"/>
                <a:gd name="T4" fmla="*/ 95 w 153"/>
                <a:gd name="T5" fmla="*/ 44 h 119"/>
                <a:gd name="T6" fmla="*/ 99 w 153"/>
                <a:gd name="T7" fmla="*/ 47 h 119"/>
                <a:gd name="T8" fmla="*/ 102 w 153"/>
                <a:gd name="T9" fmla="*/ 52 h 119"/>
                <a:gd name="T10" fmla="*/ 106 w 153"/>
                <a:gd name="T11" fmla="*/ 56 h 119"/>
                <a:gd name="T12" fmla="*/ 111 w 153"/>
                <a:gd name="T13" fmla="*/ 58 h 119"/>
                <a:gd name="T14" fmla="*/ 122 w 153"/>
                <a:gd name="T15" fmla="*/ 58 h 119"/>
                <a:gd name="T16" fmla="*/ 133 w 153"/>
                <a:gd name="T17" fmla="*/ 55 h 119"/>
                <a:gd name="T18" fmla="*/ 143 w 153"/>
                <a:gd name="T19" fmla="*/ 51 h 119"/>
                <a:gd name="T20" fmla="*/ 149 w 153"/>
                <a:gd name="T21" fmla="*/ 44 h 119"/>
                <a:gd name="T22" fmla="*/ 153 w 153"/>
                <a:gd name="T23" fmla="*/ 37 h 119"/>
                <a:gd name="T24" fmla="*/ 152 w 153"/>
                <a:gd name="T25" fmla="*/ 29 h 119"/>
                <a:gd name="T26" fmla="*/ 144 w 153"/>
                <a:gd name="T27" fmla="*/ 7 h 119"/>
                <a:gd name="T28" fmla="*/ 140 w 153"/>
                <a:gd name="T29" fmla="*/ 2 h 119"/>
                <a:gd name="T30" fmla="*/ 133 w 153"/>
                <a:gd name="T31" fmla="*/ 0 h 119"/>
                <a:gd name="T32" fmla="*/ 121 w 153"/>
                <a:gd name="T33" fmla="*/ 2 h 119"/>
                <a:gd name="T34" fmla="*/ 110 w 153"/>
                <a:gd name="T35" fmla="*/ 6 h 119"/>
                <a:gd name="T36" fmla="*/ 103 w 153"/>
                <a:gd name="T37" fmla="*/ 13 h 119"/>
                <a:gd name="T38" fmla="*/ 92 w 153"/>
                <a:gd name="T39" fmla="*/ 22 h 119"/>
                <a:gd name="T40" fmla="*/ 80 w 153"/>
                <a:gd name="T41" fmla="*/ 32 h 119"/>
                <a:gd name="T42" fmla="*/ 76 w 153"/>
                <a:gd name="T43" fmla="*/ 33 h 119"/>
                <a:gd name="T44" fmla="*/ 71 w 153"/>
                <a:gd name="T45" fmla="*/ 35 h 119"/>
                <a:gd name="T46" fmla="*/ 67 w 153"/>
                <a:gd name="T47" fmla="*/ 32 h 119"/>
                <a:gd name="T48" fmla="*/ 63 w 153"/>
                <a:gd name="T49" fmla="*/ 26 h 119"/>
                <a:gd name="T50" fmla="*/ 53 w 153"/>
                <a:gd name="T51" fmla="*/ 13 h 119"/>
                <a:gd name="T52" fmla="*/ 42 w 153"/>
                <a:gd name="T53" fmla="*/ 7 h 119"/>
                <a:gd name="T54" fmla="*/ 27 w 153"/>
                <a:gd name="T55" fmla="*/ 7 h 119"/>
                <a:gd name="T56" fmla="*/ 18 w 153"/>
                <a:gd name="T57" fmla="*/ 10 h 119"/>
                <a:gd name="T58" fmla="*/ 14 w 153"/>
                <a:gd name="T59" fmla="*/ 14 h 119"/>
                <a:gd name="T60" fmla="*/ 10 w 153"/>
                <a:gd name="T61" fmla="*/ 21 h 119"/>
                <a:gd name="T62" fmla="*/ 0 w 153"/>
                <a:gd name="T63" fmla="*/ 40 h 119"/>
                <a:gd name="T64" fmla="*/ 0 w 153"/>
                <a:gd name="T65" fmla="*/ 44 h 119"/>
                <a:gd name="T66" fmla="*/ 4 w 153"/>
                <a:gd name="T67" fmla="*/ 48 h 119"/>
                <a:gd name="T68" fmla="*/ 15 w 153"/>
                <a:gd name="T69" fmla="*/ 52 h 119"/>
                <a:gd name="T70" fmla="*/ 23 w 153"/>
                <a:gd name="T71" fmla="*/ 52 h 119"/>
                <a:gd name="T72" fmla="*/ 27 w 153"/>
                <a:gd name="T73" fmla="*/ 56 h 119"/>
                <a:gd name="T74" fmla="*/ 31 w 153"/>
                <a:gd name="T75" fmla="*/ 71 h 119"/>
                <a:gd name="T76" fmla="*/ 38 w 153"/>
                <a:gd name="T77" fmla="*/ 101 h 119"/>
                <a:gd name="T78" fmla="*/ 40 w 153"/>
                <a:gd name="T79" fmla="*/ 111 h 119"/>
                <a:gd name="T80" fmla="*/ 40 w 153"/>
                <a:gd name="T81" fmla="*/ 115 h 119"/>
                <a:gd name="T82" fmla="*/ 44 w 153"/>
                <a:gd name="T83" fmla="*/ 118 h 119"/>
                <a:gd name="T84" fmla="*/ 48 w 153"/>
                <a:gd name="T85" fmla="*/ 119 h 119"/>
                <a:gd name="T86" fmla="*/ 53 w 153"/>
                <a:gd name="T87" fmla="*/ 119 h 119"/>
                <a:gd name="T88" fmla="*/ 60 w 153"/>
                <a:gd name="T89" fmla="*/ 116 h 119"/>
                <a:gd name="T90" fmla="*/ 80 w 153"/>
                <a:gd name="T91" fmla="*/ 107 h 119"/>
                <a:gd name="T92" fmla="*/ 84 w 153"/>
                <a:gd name="T93" fmla="*/ 101 h 119"/>
                <a:gd name="T94" fmla="*/ 84 w 153"/>
                <a:gd name="T95" fmla="*/ 94 h 119"/>
                <a:gd name="T96" fmla="*/ 82 w 153"/>
                <a:gd name="T97" fmla="*/ 84 h 119"/>
                <a:gd name="T98" fmla="*/ 78 w 153"/>
                <a:gd name="T99" fmla="*/ 79 h 119"/>
                <a:gd name="T100" fmla="*/ 75 w 153"/>
                <a:gd name="T101" fmla="*/ 73 h 119"/>
                <a:gd name="T102" fmla="*/ 73 w 153"/>
                <a:gd name="T103" fmla="*/ 69 h 119"/>
                <a:gd name="T104" fmla="*/ 78 w 153"/>
                <a:gd name="T105" fmla="*/ 60 h 119"/>
                <a:gd name="T106" fmla="*/ 82 w 153"/>
                <a:gd name="T107" fmla="*/ 5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3" h="119">
                  <a:moveTo>
                    <a:pt x="82" y="54"/>
                  </a:moveTo>
                  <a:lnTo>
                    <a:pt x="82" y="52"/>
                  </a:lnTo>
                  <a:lnTo>
                    <a:pt x="84" y="48"/>
                  </a:lnTo>
                  <a:lnTo>
                    <a:pt x="87" y="45"/>
                  </a:lnTo>
                  <a:lnTo>
                    <a:pt x="88" y="44"/>
                  </a:lnTo>
                  <a:lnTo>
                    <a:pt x="91" y="43"/>
                  </a:lnTo>
                  <a:lnTo>
                    <a:pt x="91" y="43"/>
                  </a:lnTo>
                  <a:lnTo>
                    <a:pt x="94" y="43"/>
                  </a:lnTo>
                  <a:lnTo>
                    <a:pt x="95" y="44"/>
                  </a:lnTo>
                  <a:lnTo>
                    <a:pt x="97" y="44"/>
                  </a:lnTo>
                  <a:lnTo>
                    <a:pt x="98" y="45"/>
                  </a:lnTo>
                  <a:lnTo>
                    <a:pt x="99" y="47"/>
                  </a:lnTo>
                  <a:lnTo>
                    <a:pt x="99" y="47"/>
                  </a:lnTo>
                  <a:lnTo>
                    <a:pt x="101" y="50"/>
                  </a:lnTo>
                  <a:lnTo>
                    <a:pt x="102" y="52"/>
                  </a:lnTo>
                  <a:lnTo>
                    <a:pt x="103" y="54"/>
                  </a:lnTo>
                  <a:lnTo>
                    <a:pt x="105" y="55"/>
                  </a:lnTo>
                  <a:lnTo>
                    <a:pt x="106" y="56"/>
                  </a:lnTo>
                  <a:lnTo>
                    <a:pt x="107" y="56"/>
                  </a:lnTo>
                  <a:lnTo>
                    <a:pt x="110" y="58"/>
                  </a:lnTo>
                  <a:lnTo>
                    <a:pt x="111" y="58"/>
                  </a:lnTo>
                  <a:lnTo>
                    <a:pt x="115" y="59"/>
                  </a:lnTo>
                  <a:lnTo>
                    <a:pt x="118" y="59"/>
                  </a:lnTo>
                  <a:lnTo>
                    <a:pt x="122" y="58"/>
                  </a:lnTo>
                  <a:lnTo>
                    <a:pt x="126" y="58"/>
                  </a:lnTo>
                  <a:lnTo>
                    <a:pt x="129" y="56"/>
                  </a:lnTo>
                  <a:lnTo>
                    <a:pt x="133" y="55"/>
                  </a:lnTo>
                  <a:lnTo>
                    <a:pt x="136" y="54"/>
                  </a:lnTo>
                  <a:lnTo>
                    <a:pt x="140" y="52"/>
                  </a:lnTo>
                  <a:lnTo>
                    <a:pt x="143" y="51"/>
                  </a:lnTo>
                  <a:lnTo>
                    <a:pt x="145" y="48"/>
                  </a:lnTo>
                  <a:lnTo>
                    <a:pt x="148" y="47"/>
                  </a:lnTo>
                  <a:lnTo>
                    <a:pt x="149" y="44"/>
                  </a:lnTo>
                  <a:lnTo>
                    <a:pt x="151" y="41"/>
                  </a:lnTo>
                  <a:lnTo>
                    <a:pt x="152" y="40"/>
                  </a:lnTo>
                  <a:lnTo>
                    <a:pt x="153" y="37"/>
                  </a:lnTo>
                  <a:lnTo>
                    <a:pt x="153" y="35"/>
                  </a:lnTo>
                  <a:lnTo>
                    <a:pt x="153" y="32"/>
                  </a:lnTo>
                  <a:lnTo>
                    <a:pt x="152" y="29"/>
                  </a:lnTo>
                  <a:lnTo>
                    <a:pt x="148" y="18"/>
                  </a:lnTo>
                  <a:lnTo>
                    <a:pt x="145" y="9"/>
                  </a:lnTo>
                  <a:lnTo>
                    <a:pt x="144" y="7"/>
                  </a:lnTo>
                  <a:lnTo>
                    <a:pt x="143" y="5"/>
                  </a:lnTo>
                  <a:lnTo>
                    <a:pt x="141" y="3"/>
                  </a:lnTo>
                  <a:lnTo>
                    <a:pt x="140" y="2"/>
                  </a:lnTo>
                  <a:lnTo>
                    <a:pt x="139" y="2"/>
                  </a:lnTo>
                  <a:lnTo>
                    <a:pt x="136" y="0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25" y="2"/>
                  </a:lnTo>
                  <a:lnTo>
                    <a:pt x="121" y="2"/>
                  </a:lnTo>
                  <a:lnTo>
                    <a:pt x="117" y="3"/>
                  </a:lnTo>
                  <a:lnTo>
                    <a:pt x="114" y="3"/>
                  </a:lnTo>
                  <a:lnTo>
                    <a:pt x="110" y="6"/>
                  </a:lnTo>
                  <a:lnTo>
                    <a:pt x="107" y="7"/>
                  </a:lnTo>
                  <a:lnTo>
                    <a:pt x="105" y="10"/>
                  </a:lnTo>
                  <a:lnTo>
                    <a:pt x="103" y="13"/>
                  </a:lnTo>
                  <a:lnTo>
                    <a:pt x="99" y="15"/>
                  </a:lnTo>
                  <a:lnTo>
                    <a:pt x="97" y="20"/>
                  </a:lnTo>
                  <a:lnTo>
                    <a:pt x="92" y="22"/>
                  </a:lnTo>
                  <a:lnTo>
                    <a:pt x="88" y="25"/>
                  </a:lnTo>
                  <a:lnTo>
                    <a:pt x="83" y="30"/>
                  </a:lnTo>
                  <a:lnTo>
                    <a:pt x="80" y="32"/>
                  </a:lnTo>
                  <a:lnTo>
                    <a:pt x="79" y="32"/>
                  </a:lnTo>
                  <a:lnTo>
                    <a:pt x="78" y="33"/>
                  </a:lnTo>
                  <a:lnTo>
                    <a:pt x="76" y="33"/>
                  </a:lnTo>
                  <a:lnTo>
                    <a:pt x="73" y="35"/>
                  </a:lnTo>
                  <a:lnTo>
                    <a:pt x="72" y="35"/>
                  </a:lnTo>
                  <a:lnTo>
                    <a:pt x="71" y="35"/>
                  </a:lnTo>
                  <a:lnTo>
                    <a:pt x="69" y="33"/>
                  </a:lnTo>
                  <a:lnTo>
                    <a:pt x="68" y="33"/>
                  </a:lnTo>
                  <a:lnTo>
                    <a:pt x="67" y="32"/>
                  </a:lnTo>
                  <a:lnTo>
                    <a:pt x="65" y="30"/>
                  </a:lnTo>
                  <a:lnTo>
                    <a:pt x="64" y="28"/>
                  </a:lnTo>
                  <a:lnTo>
                    <a:pt x="63" y="26"/>
                  </a:lnTo>
                  <a:lnTo>
                    <a:pt x="60" y="21"/>
                  </a:lnTo>
                  <a:lnTo>
                    <a:pt x="56" y="17"/>
                  </a:lnTo>
                  <a:lnTo>
                    <a:pt x="53" y="13"/>
                  </a:lnTo>
                  <a:lnTo>
                    <a:pt x="49" y="10"/>
                  </a:lnTo>
                  <a:lnTo>
                    <a:pt x="46" y="7"/>
                  </a:lnTo>
                  <a:lnTo>
                    <a:pt x="42" y="7"/>
                  </a:lnTo>
                  <a:lnTo>
                    <a:pt x="38" y="6"/>
                  </a:lnTo>
                  <a:lnTo>
                    <a:pt x="34" y="6"/>
                  </a:lnTo>
                  <a:lnTo>
                    <a:pt x="27" y="7"/>
                  </a:lnTo>
                  <a:lnTo>
                    <a:pt x="21" y="9"/>
                  </a:lnTo>
                  <a:lnTo>
                    <a:pt x="19" y="9"/>
                  </a:lnTo>
                  <a:lnTo>
                    <a:pt x="18" y="10"/>
                  </a:lnTo>
                  <a:lnTo>
                    <a:pt x="17" y="11"/>
                  </a:lnTo>
                  <a:lnTo>
                    <a:pt x="15" y="13"/>
                  </a:lnTo>
                  <a:lnTo>
                    <a:pt x="14" y="14"/>
                  </a:lnTo>
                  <a:lnTo>
                    <a:pt x="12" y="15"/>
                  </a:lnTo>
                  <a:lnTo>
                    <a:pt x="11" y="18"/>
                  </a:lnTo>
                  <a:lnTo>
                    <a:pt x="10" y="21"/>
                  </a:lnTo>
                  <a:lnTo>
                    <a:pt x="4" y="32"/>
                  </a:lnTo>
                  <a:lnTo>
                    <a:pt x="2" y="39"/>
                  </a:lnTo>
                  <a:lnTo>
                    <a:pt x="0" y="40"/>
                  </a:lnTo>
                  <a:lnTo>
                    <a:pt x="0" y="43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" y="47"/>
                  </a:lnTo>
                  <a:lnTo>
                    <a:pt x="3" y="47"/>
                  </a:lnTo>
                  <a:lnTo>
                    <a:pt x="4" y="48"/>
                  </a:lnTo>
                  <a:lnTo>
                    <a:pt x="7" y="50"/>
                  </a:lnTo>
                  <a:lnTo>
                    <a:pt x="11" y="51"/>
                  </a:lnTo>
                  <a:lnTo>
                    <a:pt x="15" y="52"/>
                  </a:lnTo>
                  <a:lnTo>
                    <a:pt x="18" y="52"/>
                  </a:lnTo>
                  <a:lnTo>
                    <a:pt x="21" y="52"/>
                  </a:lnTo>
                  <a:lnTo>
                    <a:pt x="23" y="52"/>
                  </a:lnTo>
                  <a:lnTo>
                    <a:pt x="26" y="54"/>
                  </a:lnTo>
                  <a:lnTo>
                    <a:pt x="26" y="55"/>
                  </a:lnTo>
                  <a:lnTo>
                    <a:pt x="27" y="56"/>
                  </a:lnTo>
                  <a:lnTo>
                    <a:pt x="27" y="58"/>
                  </a:lnTo>
                  <a:lnTo>
                    <a:pt x="29" y="60"/>
                  </a:lnTo>
                  <a:lnTo>
                    <a:pt x="31" y="71"/>
                  </a:lnTo>
                  <a:lnTo>
                    <a:pt x="36" y="86"/>
                  </a:lnTo>
                  <a:lnTo>
                    <a:pt x="37" y="94"/>
                  </a:lnTo>
                  <a:lnTo>
                    <a:pt x="38" y="101"/>
                  </a:lnTo>
                  <a:lnTo>
                    <a:pt x="40" y="107"/>
                  </a:lnTo>
                  <a:lnTo>
                    <a:pt x="40" y="109"/>
                  </a:lnTo>
                  <a:lnTo>
                    <a:pt x="40" y="111"/>
                  </a:lnTo>
                  <a:lnTo>
                    <a:pt x="40" y="112"/>
                  </a:lnTo>
                  <a:lnTo>
                    <a:pt x="40" y="114"/>
                  </a:lnTo>
                  <a:lnTo>
                    <a:pt x="40" y="115"/>
                  </a:lnTo>
                  <a:lnTo>
                    <a:pt x="41" y="116"/>
                  </a:lnTo>
                  <a:lnTo>
                    <a:pt x="42" y="118"/>
                  </a:lnTo>
                  <a:lnTo>
                    <a:pt x="44" y="118"/>
                  </a:lnTo>
                  <a:lnTo>
                    <a:pt x="45" y="119"/>
                  </a:lnTo>
                  <a:lnTo>
                    <a:pt x="46" y="119"/>
                  </a:lnTo>
                  <a:lnTo>
                    <a:pt x="48" y="119"/>
                  </a:lnTo>
                  <a:lnTo>
                    <a:pt x="49" y="119"/>
                  </a:lnTo>
                  <a:lnTo>
                    <a:pt x="52" y="119"/>
                  </a:lnTo>
                  <a:lnTo>
                    <a:pt x="53" y="119"/>
                  </a:lnTo>
                  <a:lnTo>
                    <a:pt x="56" y="118"/>
                  </a:lnTo>
                  <a:lnTo>
                    <a:pt x="57" y="118"/>
                  </a:lnTo>
                  <a:lnTo>
                    <a:pt x="60" y="116"/>
                  </a:lnTo>
                  <a:lnTo>
                    <a:pt x="68" y="111"/>
                  </a:lnTo>
                  <a:lnTo>
                    <a:pt x="78" y="107"/>
                  </a:lnTo>
                  <a:lnTo>
                    <a:pt x="80" y="107"/>
                  </a:lnTo>
                  <a:lnTo>
                    <a:pt x="82" y="105"/>
                  </a:lnTo>
                  <a:lnTo>
                    <a:pt x="83" y="103"/>
                  </a:lnTo>
                  <a:lnTo>
                    <a:pt x="84" y="101"/>
                  </a:lnTo>
                  <a:lnTo>
                    <a:pt x="84" y="100"/>
                  </a:lnTo>
                  <a:lnTo>
                    <a:pt x="86" y="97"/>
                  </a:lnTo>
                  <a:lnTo>
                    <a:pt x="84" y="94"/>
                  </a:lnTo>
                  <a:lnTo>
                    <a:pt x="84" y="92"/>
                  </a:lnTo>
                  <a:lnTo>
                    <a:pt x="83" y="86"/>
                  </a:lnTo>
                  <a:lnTo>
                    <a:pt x="82" y="84"/>
                  </a:lnTo>
                  <a:lnTo>
                    <a:pt x="80" y="81"/>
                  </a:lnTo>
                  <a:lnTo>
                    <a:pt x="79" y="79"/>
                  </a:lnTo>
                  <a:lnTo>
                    <a:pt x="78" y="79"/>
                  </a:lnTo>
                  <a:lnTo>
                    <a:pt x="78" y="77"/>
                  </a:lnTo>
                  <a:lnTo>
                    <a:pt x="76" y="75"/>
                  </a:lnTo>
                  <a:lnTo>
                    <a:pt x="75" y="73"/>
                  </a:lnTo>
                  <a:lnTo>
                    <a:pt x="75" y="71"/>
                  </a:lnTo>
                  <a:lnTo>
                    <a:pt x="73" y="70"/>
                  </a:lnTo>
                  <a:lnTo>
                    <a:pt x="73" y="69"/>
                  </a:lnTo>
                  <a:lnTo>
                    <a:pt x="75" y="66"/>
                  </a:lnTo>
                  <a:lnTo>
                    <a:pt x="75" y="63"/>
                  </a:lnTo>
                  <a:lnTo>
                    <a:pt x="78" y="60"/>
                  </a:lnTo>
                  <a:lnTo>
                    <a:pt x="80" y="55"/>
                  </a:lnTo>
                  <a:lnTo>
                    <a:pt x="82" y="54"/>
                  </a:lnTo>
                  <a:lnTo>
                    <a:pt x="82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56561" y="5648581"/>
              <a:ext cx="102886" cy="100054"/>
            </a:xfrm>
            <a:custGeom>
              <a:avLst/>
              <a:gdLst>
                <a:gd name="T0" fmla="*/ 63 w 109"/>
                <a:gd name="T1" fmla="*/ 2 h 106"/>
                <a:gd name="T2" fmla="*/ 44 w 109"/>
                <a:gd name="T3" fmla="*/ 9 h 106"/>
                <a:gd name="T4" fmla="*/ 36 w 109"/>
                <a:gd name="T5" fmla="*/ 13 h 106"/>
                <a:gd name="T6" fmla="*/ 25 w 109"/>
                <a:gd name="T7" fmla="*/ 20 h 106"/>
                <a:gd name="T8" fmla="*/ 21 w 109"/>
                <a:gd name="T9" fmla="*/ 26 h 106"/>
                <a:gd name="T10" fmla="*/ 21 w 109"/>
                <a:gd name="T11" fmla="*/ 30 h 106"/>
                <a:gd name="T12" fmla="*/ 24 w 109"/>
                <a:gd name="T13" fmla="*/ 35 h 106"/>
                <a:gd name="T14" fmla="*/ 35 w 109"/>
                <a:gd name="T15" fmla="*/ 43 h 106"/>
                <a:gd name="T16" fmla="*/ 43 w 109"/>
                <a:gd name="T17" fmla="*/ 47 h 106"/>
                <a:gd name="T18" fmla="*/ 46 w 109"/>
                <a:gd name="T19" fmla="*/ 50 h 106"/>
                <a:gd name="T20" fmla="*/ 48 w 109"/>
                <a:gd name="T21" fmla="*/ 54 h 106"/>
                <a:gd name="T22" fmla="*/ 48 w 109"/>
                <a:gd name="T23" fmla="*/ 60 h 106"/>
                <a:gd name="T24" fmla="*/ 46 w 109"/>
                <a:gd name="T25" fmla="*/ 65 h 106"/>
                <a:gd name="T26" fmla="*/ 40 w 109"/>
                <a:gd name="T27" fmla="*/ 68 h 106"/>
                <a:gd name="T28" fmla="*/ 32 w 109"/>
                <a:gd name="T29" fmla="*/ 65 h 106"/>
                <a:gd name="T30" fmla="*/ 21 w 109"/>
                <a:gd name="T31" fmla="*/ 58 h 106"/>
                <a:gd name="T32" fmla="*/ 16 w 109"/>
                <a:gd name="T33" fmla="*/ 56 h 106"/>
                <a:gd name="T34" fmla="*/ 10 w 109"/>
                <a:gd name="T35" fmla="*/ 56 h 106"/>
                <a:gd name="T36" fmla="*/ 6 w 109"/>
                <a:gd name="T37" fmla="*/ 58 h 106"/>
                <a:gd name="T38" fmla="*/ 2 w 109"/>
                <a:gd name="T39" fmla="*/ 64 h 106"/>
                <a:gd name="T40" fmla="*/ 0 w 109"/>
                <a:gd name="T41" fmla="*/ 75 h 106"/>
                <a:gd name="T42" fmla="*/ 1 w 109"/>
                <a:gd name="T43" fmla="*/ 86 h 106"/>
                <a:gd name="T44" fmla="*/ 5 w 109"/>
                <a:gd name="T45" fmla="*/ 91 h 106"/>
                <a:gd name="T46" fmla="*/ 23 w 109"/>
                <a:gd name="T47" fmla="*/ 98 h 106"/>
                <a:gd name="T48" fmla="*/ 44 w 109"/>
                <a:gd name="T49" fmla="*/ 106 h 106"/>
                <a:gd name="T50" fmla="*/ 55 w 109"/>
                <a:gd name="T51" fmla="*/ 106 h 106"/>
                <a:gd name="T52" fmla="*/ 66 w 109"/>
                <a:gd name="T53" fmla="*/ 105 h 106"/>
                <a:gd name="T54" fmla="*/ 94 w 109"/>
                <a:gd name="T55" fmla="*/ 98 h 106"/>
                <a:gd name="T56" fmla="*/ 101 w 109"/>
                <a:gd name="T57" fmla="*/ 94 h 106"/>
                <a:gd name="T58" fmla="*/ 105 w 109"/>
                <a:gd name="T59" fmla="*/ 86 h 106"/>
                <a:gd name="T60" fmla="*/ 109 w 109"/>
                <a:gd name="T61" fmla="*/ 65 h 106"/>
                <a:gd name="T62" fmla="*/ 108 w 109"/>
                <a:gd name="T63" fmla="*/ 58 h 106"/>
                <a:gd name="T64" fmla="*/ 104 w 109"/>
                <a:gd name="T65" fmla="*/ 53 h 106"/>
                <a:gd name="T66" fmla="*/ 90 w 109"/>
                <a:gd name="T67" fmla="*/ 43 h 106"/>
                <a:gd name="T68" fmla="*/ 65 w 109"/>
                <a:gd name="T69" fmla="*/ 31 h 106"/>
                <a:gd name="T70" fmla="*/ 63 w 109"/>
                <a:gd name="T71" fmla="*/ 28 h 106"/>
                <a:gd name="T72" fmla="*/ 69 w 109"/>
                <a:gd name="T73" fmla="*/ 23 h 106"/>
                <a:gd name="T74" fmla="*/ 79 w 109"/>
                <a:gd name="T75" fmla="*/ 17 h 106"/>
                <a:gd name="T76" fmla="*/ 88 w 109"/>
                <a:gd name="T77" fmla="*/ 15 h 106"/>
                <a:gd name="T78" fmla="*/ 93 w 109"/>
                <a:gd name="T79" fmla="*/ 11 h 106"/>
                <a:gd name="T80" fmla="*/ 94 w 109"/>
                <a:gd name="T81" fmla="*/ 7 h 106"/>
                <a:gd name="T82" fmla="*/ 92 w 109"/>
                <a:gd name="T83" fmla="*/ 4 h 106"/>
                <a:gd name="T84" fmla="*/ 82 w 109"/>
                <a:gd name="T8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9" h="106">
                  <a:moveTo>
                    <a:pt x="82" y="0"/>
                  </a:moveTo>
                  <a:lnTo>
                    <a:pt x="77" y="1"/>
                  </a:lnTo>
                  <a:lnTo>
                    <a:pt x="63" y="2"/>
                  </a:lnTo>
                  <a:lnTo>
                    <a:pt x="55" y="5"/>
                  </a:lnTo>
                  <a:lnTo>
                    <a:pt x="48" y="8"/>
                  </a:lnTo>
                  <a:lnTo>
                    <a:pt x="44" y="9"/>
                  </a:lnTo>
                  <a:lnTo>
                    <a:pt x="42" y="11"/>
                  </a:lnTo>
                  <a:lnTo>
                    <a:pt x="39" y="11"/>
                  </a:lnTo>
                  <a:lnTo>
                    <a:pt x="36" y="13"/>
                  </a:lnTo>
                  <a:lnTo>
                    <a:pt x="32" y="15"/>
                  </a:lnTo>
                  <a:lnTo>
                    <a:pt x="28" y="17"/>
                  </a:lnTo>
                  <a:lnTo>
                    <a:pt x="25" y="20"/>
                  </a:lnTo>
                  <a:lnTo>
                    <a:pt x="23" y="23"/>
                  </a:lnTo>
                  <a:lnTo>
                    <a:pt x="21" y="24"/>
                  </a:lnTo>
                  <a:lnTo>
                    <a:pt x="21" y="26"/>
                  </a:lnTo>
                  <a:lnTo>
                    <a:pt x="21" y="27"/>
                  </a:lnTo>
                  <a:lnTo>
                    <a:pt x="20" y="28"/>
                  </a:lnTo>
                  <a:lnTo>
                    <a:pt x="21" y="30"/>
                  </a:lnTo>
                  <a:lnTo>
                    <a:pt x="21" y="31"/>
                  </a:lnTo>
                  <a:lnTo>
                    <a:pt x="23" y="34"/>
                  </a:lnTo>
                  <a:lnTo>
                    <a:pt x="24" y="35"/>
                  </a:lnTo>
                  <a:lnTo>
                    <a:pt x="27" y="38"/>
                  </a:lnTo>
                  <a:lnTo>
                    <a:pt x="31" y="41"/>
                  </a:lnTo>
                  <a:lnTo>
                    <a:pt x="35" y="43"/>
                  </a:lnTo>
                  <a:lnTo>
                    <a:pt x="37" y="45"/>
                  </a:lnTo>
                  <a:lnTo>
                    <a:pt x="40" y="46"/>
                  </a:lnTo>
                  <a:lnTo>
                    <a:pt x="43" y="47"/>
                  </a:lnTo>
                  <a:lnTo>
                    <a:pt x="44" y="47"/>
                  </a:lnTo>
                  <a:lnTo>
                    <a:pt x="46" y="49"/>
                  </a:lnTo>
                  <a:lnTo>
                    <a:pt x="46" y="50"/>
                  </a:lnTo>
                  <a:lnTo>
                    <a:pt x="47" y="52"/>
                  </a:lnTo>
                  <a:lnTo>
                    <a:pt x="47" y="53"/>
                  </a:lnTo>
                  <a:lnTo>
                    <a:pt x="48" y="54"/>
                  </a:lnTo>
                  <a:lnTo>
                    <a:pt x="48" y="56"/>
                  </a:lnTo>
                  <a:lnTo>
                    <a:pt x="48" y="58"/>
                  </a:lnTo>
                  <a:lnTo>
                    <a:pt x="48" y="60"/>
                  </a:lnTo>
                  <a:lnTo>
                    <a:pt x="47" y="62"/>
                  </a:lnTo>
                  <a:lnTo>
                    <a:pt x="46" y="64"/>
                  </a:lnTo>
                  <a:lnTo>
                    <a:pt x="46" y="65"/>
                  </a:lnTo>
                  <a:lnTo>
                    <a:pt x="43" y="66"/>
                  </a:lnTo>
                  <a:lnTo>
                    <a:pt x="42" y="66"/>
                  </a:lnTo>
                  <a:lnTo>
                    <a:pt x="40" y="68"/>
                  </a:lnTo>
                  <a:lnTo>
                    <a:pt x="37" y="68"/>
                  </a:lnTo>
                  <a:lnTo>
                    <a:pt x="35" y="66"/>
                  </a:lnTo>
                  <a:lnTo>
                    <a:pt x="32" y="65"/>
                  </a:lnTo>
                  <a:lnTo>
                    <a:pt x="28" y="62"/>
                  </a:lnTo>
                  <a:lnTo>
                    <a:pt x="24" y="60"/>
                  </a:lnTo>
                  <a:lnTo>
                    <a:pt x="21" y="58"/>
                  </a:lnTo>
                  <a:lnTo>
                    <a:pt x="20" y="57"/>
                  </a:lnTo>
                  <a:lnTo>
                    <a:pt x="18" y="57"/>
                  </a:lnTo>
                  <a:lnTo>
                    <a:pt x="16" y="56"/>
                  </a:lnTo>
                  <a:lnTo>
                    <a:pt x="14" y="56"/>
                  </a:lnTo>
                  <a:lnTo>
                    <a:pt x="12" y="56"/>
                  </a:lnTo>
                  <a:lnTo>
                    <a:pt x="10" y="56"/>
                  </a:lnTo>
                  <a:lnTo>
                    <a:pt x="9" y="57"/>
                  </a:lnTo>
                  <a:lnTo>
                    <a:pt x="8" y="57"/>
                  </a:lnTo>
                  <a:lnTo>
                    <a:pt x="6" y="58"/>
                  </a:lnTo>
                  <a:lnTo>
                    <a:pt x="5" y="60"/>
                  </a:lnTo>
                  <a:lnTo>
                    <a:pt x="4" y="61"/>
                  </a:lnTo>
                  <a:lnTo>
                    <a:pt x="2" y="64"/>
                  </a:lnTo>
                  <a:lnTo>
                    <a:pt x="1" y="66"/>
                  </a:lnTo>
                  <a:lnTo>
                    <a:pt x="0" y="71"/>
                  </a:lnTo>
                  <a:lnTo>
                    <a:pt x="0" y="75"/>
                  </a:lnTo>
                  <a:lnTo>
                    <a:pt x="0" y="77"/>
                  </a:lnTo>
                  <a:lnTo>
                    <a:pt x="0" y="81"/>
                  </a:lnTo>
                  <a:lnTo>
                    <a:pt x="1" y="86"/>
                  </a:lnTo>
                  <a:lnTo>
                    <a:pt x="2" y="88"/>
                  </a:lnTo>
                  <a:lnTo>
                    <a:pt x="4" y="90"/>
                  </a:lnTo>
                  <a:lnTo>
                    <a:pt x="5" y="91"/>
                  </a:lnTo>
                  <a:lnTo>
                    <a:pt x="6" y="92"/>
                  </a:lnTo>
                  <a:lnTo>
                    <a:pt x="9" y="92"/>
                  </a:lnTo>
                  <a:lnTo>
                    <a:pt x="23" y="98"/>
                  </a:lnTo>
                  <a:lnTo>
                    <a:pt x="37" y="103"/>
                  </a:lnTo>
                  <a:lnTo>
                    <a:pt x="40" y="105"/>
                  </a:lnTo>
                  <a:lnTo>
                    <a:pt x="44" y="106"/>
                  </a:lnTo>
                  <a:lnTo>
                    <a:pt x="48" y="106"/>
                  </a:lnTo>
                  <a:lnTo>
                    <a:pt x="52" y="106"/>
                  </a:lnTo>
                  <a:lnTo>
                    <a:pt x="55" y="106"/>
                  </a:lnTo>
                  <a:lnTo>
                    <a:pt x="59" y="106"/>
                  </a:lnTo>
                  <a:lnTo>
                    <a:pt x="62" y="106"/>
                  </a:lnTo>
                  <a:lnTo>
                    <a:pt x="66" y="105"/>
                  </a:lnTo>
                  <a:lnTo>
                    <a:pt x="79" y="101"/>
                  </a:lnTo>
                  <a:lnTo>
                    <a:pt x="92" y="98"/>
                  </a:lnTo>
                  <a:lnTo>
                    <a:pt x="94" y="98"/>
                  </a:lnTo>
                  <a:lnTo>
                    <a:pt x="97" y="96"/>
                  </a:lnTo>
                  <a:lnTo>
                    <a:pt x="98" y="95"/>
                  </a:lnTo>
                  <a:lnTo>
                    <a:pt x="101" y="94"/>
                  </a:lnTo>
                  <a:lnTo>
                    <a:pt x="103" y="91"/>
                  </a:lnTo>
                  <a:lnTo>
                    <a:pt x="104" y="88"/>
                  </a:lnTo>
                  <a:lnTo>
                    <a:pt x="105" y="86"/>
                  </a:lnTo>
                  <a:lnTo>
                    <a:pt x="105" y="81"/>
                  </a:lnTo>
                  <a:lnTo>
                    <a:pt x="108" y="72"/>
                  </a:lnTo>
                  <a:lnTo>
                    <a:pt x="109" y="65"/>
                  </a:lnTo>
                  <a:lnTo>
                    <a:pt x="109" y="62"/>
                  </a:lnTo>
                  <a:lnTo>
                    <a:pt x="109" y="60"/>
                  </a:lnTo>
                  <a:lnTo>
                    <a:pt x="108" y="58"/>
                  </a:lnTo>
                  <a:lnTo>
                    <a:pt x="108" y="57"/>
                  </a:lnTo>
                  <a:lnTo>
                    <a:pt x="107" y="56"/>
                  </a:lnTo>
                  <a:lnTo>
                    <a:pt x="104" y="53"/>
                  </a:lnTo>
                  <a:lnTo>
                    <a:pt x="101" y="52"/>
                  </a:lnTo>
                  <a:lnTo>
                    <a:pt x="98" y="49"/>
                  </a:lnTo>
                  <a:lnTo>
                    <a:pt x="90" y="43"/>
                  </a:lnTo>
                  <a:lnTo>
                    <a:pt x="78" y="37"/>
                  </a:lnTo>
                  <a:lnTo>
                    <a:pt x="70" y="32"/>
                  </a:lnTo>
                  <a:lnTo>
                    <a:pt x="65" y="31"/>
                  </a:lnTo>
                  <a:lnTo>
                    <a:pt x="63" y="30"/>
                  </a:lnTo>
                  <a:lnTo>
                    <a:pt x="63" y="30"/>
                  </a:lnTo>
                  <a:lnTo>
                    <a:pt x="63" y="28"/>
                  </a:lnTo>
                  <a:lnTo>
                    <a:pt x="63" y="28"/>
                  </a:lnTo>
                  <a:lnTo>
                    <a:pt x="66" y="26"/>
                  </a:lnTo>
                  <a:lnTo>
                    <a:pt x="69" y="23"/>
                  </a:lnTo>
                  <a:lnTo>
                    <a:pt x="73" y="20"/>
                  </a:lnTo>
                  <a:lnTo>
                    <a:pt x="77" y="19"/>
                  </a:lnTo>
                  <a:lnTo>
                    <a:pt x="79" y="17"/>
                  </a:lnTo>
                  <a:lnTo>
                    <a:pt x="82" y="17"/>
                  </a:lnTo>
                  <a:lnTo>
                    <a:pt x="85" y="16"/>
                  </a:lnTo>
                  <a:lnTo>
                    <a:pt x="88" y="15"/>
                  </a:lnTo>
                  <a:lnTo>
                    <a:pt x="89" y="13"/>
                  </a:lnTo>
                  <a:lnTo>
                    <a:pt x="92" y="12"/>
                  </a:lnTo>
                  <a:lnTo>
                    <a:pt x="93" y="11"/>
                  </a:lnTo>
                  <a:lnTo>
                    <a:pt x="94" y="9"/>
                  </a:lnTo>
                  <a:lnTo>
                    <a:pt x="94" y="8"/>
                  </a:lnTo>
                  <a:lnTo>
                    <a:pt x="94" y="7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2" y="4"/>
                  </a:lnTo>
                  <a:lnTo>
                    <a:pt x="90" y="2"/>
                  </a:lnTo>
                  <a:lnTo>
                    <a:pt x="85" y="0"/>
                  </a:lnTo>
                  <a:lnTo>
                    <a:pt x="82" y="0"/>
                  </a:lnTo>
                  <a:lnTo>
                    <a:pt x="8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18024" y="5614600"/>
              <a:ext cx="114213" cy="127428"/>
            </a:xfrm>
            <a:custGeom>
              <a:avLst/>
              <a:gdLst>
                <a:gd name="T0" fmla="*/ 37 w 121"/>
                <a:gd name="T1" fmla="*/ 30 h 135"/>
                <a:gd name="T2" fmla="*/ 41 w 121"/>
                <a:gd name="T3" fmla="*/ 14 h 135"/>
                <a:gd name="T4" fmla="*/ 46 w 121"/>
                <a:gd name="T5" fmla="*/ 4 h 135"/>
                <a:gd name="T6" fmla="*/ 52 w 121"/>
                <a:gd name="T7" fmla="*/ 0 h 135"/>
                <a:gd name="T8" fmla="*/ 56 w 121"/>
                <a:gd name="T9" fmla="*/ 0 h 135"/>
                <a:gd name="T10" fmla="*/ 60 w 121"/>
                <a:gd name="T11" fmla="*/ 2 h 135"/>
                <a:gd name="T12" fmla="*/ 71 w 121"/>
                <a:gd name="T13" fmla="*/ 19 h 135"/>
                <a:gd name="T14" fmla="*/ 74 w 121"/>
                <a:gd name="T15" fmla="*/ 30 h 135"/>
                <a:gd name="T16" fmla="*/ 74 w 121"/>
                <a:gd name="T17" fmla="*/ 36 h 135"/>
                <a:gd name="T18" fmla="*/ 68 w 121"/>
                <a:gd name="T19" fmla="*/ 48 h 135"/>
                <a:gd name="T20" fmla="*/ 69 w 121"/>
                <a:gd name="T21" fmla="*/ 51 h 135"/>
                <a:gd name="T22" fmla="*/ 80 w 121"/>
                <a:gd name="T23" fmla="*/ 49 h 135"/>
                <a:gd name="T24" fmla="*/ 101 w 121"/>
                <a:gd name="T25" fmla="*/ 48 h 135"/>
                <a:gd name="T26" fmla="*/ 107 w 121"/>
                <a:gd name="T27" fmla="*/ 49 h 135"/>
                <a:gd name="T28" fmla="*/ 117 w 121"/>
                <a:gd name="T29" fmla="*/ 55 h 135"/>
                <a:gd name="T30" fmla="*/ 120 w 121"/>
                <a:gd name="T31" fmla="*/ 59 h 135"/>
                <a:gd name="T32" fmla="*/ 121 w 121"/>
                <a:gd name="T33" fmla="*/ 63 h 135"/>
                <a:gd name="T34" fmla="*/ 120 w 121"/>
                <a:gd name="T35" fmla="*/ 67 h 135"/>
                <a:gd name="T36" fmla="*/ 113 w 121"/>
                <a:gd name="T37" fmla="*/ 71 h 135"/>
                <a:gd name="T38" fmla="*/ 94 w 121"/>
                <a:gd name="T39" fmla="*/ 75 h 135"/>
                <a:gd name="T40" fmla="*/ 69 w 121"/>
                <a:gd name="T41" fmla="*/ 78 h 135"/>
                <a:gd name="T42" fmla="*/ 64 w 121"/>
                <a:gd name="T43" fmla="*/ 83 h 135"/>
                <a:gd name="T44" fmla="*/ 61 w 121"/>
                <a:gd name="T45" fmla="*/ 92 h 135"/>
                <a:gd name="T46" fmla="*/ 60 w 121"/>
                <a:gd name="T47" fmla="*/ 105 h 135"/>
                <a:gd name="T48" fmla="*/ 61 w 121"/>
                <a:gd name="T49" fmla="*/ 108 h 135"/>
                <a:gd name="T50" fmla="*/ 71 w 121"/>
                <a:gd name="T51" fmla="*/ 107 h 135"/>
                <a:gd name="T52" fmla="*/ 82 w 121"/>
                <a:gd name="T53" fmla="*/ 105 h 135"/>
                <a:gd name="T54" fmla="*/ 84 w 121"/>
                <a:gd name="T55" fmla="*/ 107 h 135"/>
                <a:gd name="T56" fmla="*/ 82 w 121"/>
                <a:gd name="T57" fmla="*/ 111 h 135"/>
                <a:gd name="T58" fmla="*/ 71 w 121"/>
                <a:gd name="T59" fmla="*/ 130 h 135"/>
                <a:gd name="T60" fmla="*/ 67 w 121"/>
                <a:gd name="T61" fmla="*/ 134 h 135"/>
                <a:gd name="T62" fmla="*/ 59 w 121"/>
                <a:gd name="T63" fmla="*/ 135 h 135"/>
                <a:gd name="T64" fmla="*/ 44 w 121"/>
                <a:gd name="T65" fmla="*/ 134 h 135"/>
                <a:gd name="T66" fmla="*/ 38 w 121"/>
                <a:gd name="T67" fmla="*/ 131 h 135"/>
                <a:gd name="T68" fmla="*/ 30 w 121"/>
                <a:gd name="T69" fmla="*/ 123 h 135"/>
                <a:gd name="T70" fmla="*/ 26 w 121"/>
                <a:gd name="T71" fmla="*/ 115 h 135"/>
                <a:gd name="T72" fmla="*/ 26 w 121"/>
                <a:gd name="T73" fmla="*/ 105 h 135"/>
                <a:gd name="T74" fmla="*/ 29 w 121"/>
                <a:gd name="T75" fmla="*/ 83 h 135"/>
                <a:gd name="T76" fmla="*/ 23 w 121"/>
                <a:gd name="T77" fmla="*/ 82 h 135"/>
                <a:gd name="T78" fmla="*/ 14 w 121"/>
                <a:gd name="T79" fmla="*/ 81 h 135"/>
                <a:gd name="T80" fmla="*/ 4 w 121"/>
                <a:gd name="T81" fmla="*/ 75 h 135"/>
                <a:gd name="T82" fmla="*/ 0 w 121"/>
                <a:gd name="T83" fmla="*/ 70 h 135"/>
                <a:gd name="T84" fmla="*/ 0 w 121"/>
                <a:gd name="T85" fmla="*/ 64 h 135"/>
                <a:gd name="T86" fmla="*/ 6 w 121"/>
                <a:gd name="T87" fmla="*/ 55 h 135"/>
                <a:gd name="T88" fmla="*/ 13 w 121"/>
                <a:gd name="T89" fmla="*/ 52 h 135"/>
                <a:gd name="T90" fmla="*/ 30 w 121"/>
                <a:gd name="T91" fmla="*/ 45 h 135"/>
                <a:gd name="T92" fmla="*/ 34 w 121"/>
                <a:gd name="T93" fmla="*/ 43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1" h="135">
                  <a:moveTo>
                    <a:pt x="34" y="43"/>
                  </a:moveTo>
                  <a:lnTo>
                    <a:pt x="34" y="38"/>
                  </a:lnTo>
                  <a:lnTo>
                    <a:pt x="37" y="30"/>
                  </a:lnTo>
                  <a:lnTo>
                    <a:pt x="37" y="25"/>
                  </a:lnTo>
                  <a:lnTo>
                    <a:pt x="40" y="19"/>
                  </a:lnTo>
                  <a:lnTo>
                    <a:pt x="41" y="14"/>
                  </a:lnTo>
                  <a:lnTo>
                    <a:pt x="42" y="10"/>
                  </a:lnTo>
                  <a:lnTo>
                    <a:pt x="44" y="9"/>
                  </a:lnTo>
                  <a:lnTo>
                    <a:pt x="46" y="4"/>
                  </a:lnTo>
                  <a:lnTo>
                    <a:pt x="49" y="3"/>
                  </a:lnTo>
                  <a:lnTo>
                    <a:pt x="52" y="2"/>
                  </a:lnTo>
                  <a:lnTo>
                    <a:pt x="52" y="0"/>
                  </a:lnTo>
                  <a:lnTo>
                    <a:pt x="53" y="0"/>
                  </a:lnTo>
                  <a:lnTo>
                    <a:pt x="55" y="0"/>
                  </a:lnTo>
                  <a:lnTo>
                    <a:pt x="56" y="0"/>
                  </a:lnTo>
                  <a:lnTo>
                    <a:pt x="57" y="0"/>
                  </a:lnTo>
                  <a:lnTo>
                    <a:pt x="59" y="2"/>
                  </a:lnTo>
                  <a:lnTo>
                    <a:pt x="60" y="2"/>
                  </a:lnTo>
                  <a:lnTo>
                    <a:pt x="60" y="4"/>
                  </a:lnTo>
                  <a:lnTo>
                    <a:pt x="65" y="11"/>
                  </a:lnTo>
                  <a:lnTo>
                    <a:pt x="71" y="19"/>
                  </a:lnTo>
                  <a:lnTo>
                    <a:pt x="72" y="23"/>
                  </a:lnTo>
                  <a:lnTo>
                    <a:pt x="74" y="28"/>
                  </a:lnTo>
                  <a:lnTo>
                    <a:pt x="74" y="30"/>
                  </a:lnTo>
                  <a:lnTo>
                    <a:pt x="74" y="32"/>
                  </a:lnTo>
                  <a:lnTo>
                    <a:pt x="74" y="34"/>
                  </a:lnTo>
                  <a:lnTo>
                    <a:pt x="74" y="36"/>
                  </a:lnTo>
                  <a:lnTo>
                    <a:pt x="71" y="41"/>
                  </a:lnTo>
                  <a:lnTo>
                    <a:pt x="68" y="47"/>
                  </a:lnTo>
                  <a:lnTo>
                    <a:pt x="68" y="48"/>
                  </a:lnTo>
                  <a:lnTo>
                    <a:pt x="68" y="49"/>
                  </a:lnTo>
                  <a:lnTo>
                    <a:pt x="69" y="51"/>
                  </a:lnTo>
                  <a:lnTo>
                    <a:pt x="69" y="51"/>
                  </a:lnTo>
                  <a:lnTo>
                    <a:pt x="71" y="51"/>
                  </a:lnTo>
                  <a:lnTo>
                    <a:pt x="72" y="51"/>
                  </a:lnTo>
                  <a:lnTo>
                    <a:pt x="80" y="49"/>
                  </a:lnTo>
                  <a:lnTo>
                    <a:pt x="90" y="49"/>
                  </a:lnTo>
                  <a:lnTo>
                    <a:pt x="95" y="48"/>
                  </a:lnTo>
                  <a:lnTo>
                    <a:pt x="101" y="48"/>
                  </a:lnTo>
                  <a:lnTo>
                    <a:pt x="102" y="49"/>
                  </a:lnTo>
                  <a:lnTo>
                    <a:pt x="105" y="49"/>
                  </a:lnTo>
                  <a:lnTo>
                    <a:pt x="107" y="49"/>
                  </a:lnTo>
                  <a:lnTo>
                    <a:pt x="110" y="51"/>
                  </a:lnTo>
                  <a:lnTo>
                    <a:pt x="113" y="53"/>
                  </a:lnTo>
                  <a:lnTo>
                    <a:pt x="117" y="55"/>
                  </a:lnTo>
                  <a:lnTo>
                    <a:pt x="118" y="58"/>
                  </a:lnTo>
                  <a:lnTo>
                    <a:pt x="120" y="58"/>
                  </a:lnTo>
                  <a:lnTo>
                    <a:pt x="120" y="59"/>
                  </a:lnTo>
                  <a:lnTo>
                    <a:pt x="121" y="62"/>
                  </a:lnTo>
                  <a:lnTo>
                    <a:pt x="121" y="62"/>
                  </a:lnTo>
                  <a:lnTo>
                    <a:pt x="121" y="63"/>
                  </a:lnTo>
                  <a:lnTo>
                    <a:pt x="121" y="64"/>
                  </a:lnTo>
                  <a:lnTo>
                    <a:pt x="120" y="66"/>
                  </a:lnTo>
                  <a:lnTo>
                    <a:pt x="120" y="67"/>
                  </a:lnTo>
                  <a:lnTo>
                    <a:pt x="118" y="68"/>
                  </a:lnTo>
                  <a:lnTo>
                    <a:pt x="116" y="70"/>
                  </a:lnTo>
                  <a:lnTo>
                    <a:pt x="113" y="71"/>
                  </a:lnTo>
                  <a:lnTo>
                    <a:pt x="107" y="73"/>
                  </a:lnTo>
                  <a:lnTo>
                    <a:pt x="101" y="74"/>
                  </a:lnTo>
                  <a:lnTo>
                    <a:pt x="94" y="75"/>
                  </a:lnTo>
                  <a:lnTo>
                    <a:pt x="86" y="77"/>
                  </a:lnTo>
                  <a:lnTo>
                    <a:pt x="74" y="78"/>
                  </a:lnTo>
                  <a:lnTo>
                    <a:pt x="69" y="78"/>
                  </a:lnTo>
                  <a:lnTo>
                    <a:pt x="68" y="79"/>
                  </a:lnTo>
                  <a:lnTo>
                    <a:pt x="65" y="82"/>
                  </a:lnTo>
                  <a:lnTo>
                    <a:pt x="64" y="83"/>
                  </a:lnTo>
                  <a:lnTo>
                    <a:pt x="63" y="86"/>
                  </a:lnTo>
                  <a:lnTo>
                    <a:pt x="61" y="88"/>
                  </a:lnTo>
                  <a:lnTo>
                    <a:pt x="61" y="92"/>
                  </a:lnTo>
                  <a:lnTo>
                    <a:pt x="60" y="97"/>
                  </a:lnTo>
                  <a:lnTo>
                    <a:pt x="60" y="102"/>
                  </a:lnTo>
                  <a:lnTo>
                    <a:pt x="60" y="105"/>
                  </a:lnTo>
                  <a:lnTo>
                    <a:pt x="60" y="107"/>
                  </a:lnTo>
                  <a:lnTo>
                    <a:pt x="60" y="108"/>
                  </a:lnTo>
                  <a:lnTo>
                    <a:pt x="61" y="108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71" y="107"/>
                  </a:lnTo>
                  <a:lnTo>
                    <a:pt x="79" y="105"/>
                  </a:lnTo>
                  <a:lnTo>
                    <a:pt x="80" y="105"/>
                  </a:lnTo>
                  <a:lnTo>
                    <a:pt x="82" y="105"/>
                  </a:lnTo>
                  <a:lnTo>
                    <a:pt x="83" y="107"/>
                  </a:lnTo>
                  <a:lnTo>
                    <a:pt x="84" y="107"/>
                  </a:lnTo>
                  <a:lnTo>
                    <a:pt x="84" y="107"/>
                  </a:lnTo>
                  <a:lnTo>
                    <a:pt x="84" y="108"/>
                  </a:lnTo>
                  <a:lnTo>
                    <a:pt x="83" y="109"/>
                  </a:lnTo>
                  <a:lnTo>
                    <a:pt x="82" y="111"/>
                  </a:lnTo>
                  <a:lnTo>
                    <a:pt x="78" y="119"/>
                  </a:lnTo>
                  <a:lnTo>
                    <a:pt x="74" y="127"/>
                  </a:lnTo>
                  <a:lnTo>
                    <a:pt x="71" y="130"/>
                  </a:lnTo>
                  <a:lnTo>
                    <a:pt x="69" y="132"/>
                  </a:lnTo>
                  <a:lnTo>
                    <a:pt x="68" y="134"/>
                  </a:lnTo>
                  <a:lnTo>
                    <a:pt x="67" y="134"/>
                  </a:lnTo>
                  <a:lnTo>
                    <a:pt x="65" y="135"/>
                  </a:lnTo>
                  <a:lnTo>
                    <a:pt x="64" y="135"/>
                  </a:lnTo>
                  <a:lnTo>
                    <a:pt x="59" y="135"/>
                  </a:lnTo>
                  <a:lnTo>
                    <a:pt x="52" y="135"/>
                  </a:lnTo>
                  <a:lnTo>
                    <a:pt x="48" y="135"/>
                  </a:lnTo>
                  <a:lnTo>
                    <a:pt x="44" y="134"/>
                  </a:lnTo>
                  <a:lnTo>
                    <a:pt x="42" y="134"/>
                  </a:lnTo>
                  <a:lnTo>
                    <a:pt x="40" y="132"/>
                  </a:lnTo>
                  <a:lnTo>
                    <a:pt x="38" y="131"/>
                  </a:lnTo>
                  <a:lnTo>
                    <a:pt x="37" y="130"/>
                  </a:lnTo>
                  <a:lnTo>
                    <a:pt x="33" y="126"/>
                  </a:lnTo>
                  <a:lnTo>
                    <a:pt x="30" y="123"/>
                  </a:lnTo>
                  <a:lnTo>
                    <a:pt x="29" y="120"/>
                  </a:lnTo>
                  <a:lnTo>
                    <a:pt x="27" y="117"/>
                  </a:lnTo>
                  <a:lnTo>
                    <a:pt x="26" y="115"/>
                  </a:lnTo>
                  <a:lnTo>
                    <a:pt x="26" y="112"/>
                  </a:lnTo>
                  <a:lnTo>
                    <a:pt x="26" y="109"/>
                  </a:lnTo>
                  <a:lnTo>
                    <a:pt x="26" y="105"/>
                  </a:lnTo>
                  <a:lnTo>
                    <a:pt x="27" y="97"/>
                  </a:lnTo>
                  <a:lnTo>
                    <a:pt x="27" y="89"/>
                  </a:lnTo>
                  <a:lnTo>
                    <a:pt x="29" y="83"/>
                  </a:lnTo>
                  <a:lnTo>
                    <a:pt x="29" y="81"/>
                  </a:lnTo>
                  <a:lnTo>
                    <a:pt x="27" y="81"/>
                  </a:lnTo>
                  <a:lnTo>
                    <a:pt x="23" y="82"/>
                  </a:lnTo>
                  <a:lnTo>
                    <a:pt x="21" y="82"/>
                  </a:lnTo>
                  <a:lnTo>
                    <a:pt x="18" y="82"/>
                  </a:lnTo>
                  <a:lnTo>
                    <a:pt x="14" y="81"/>
                  </a:lnTo>
                  <a:lnTo>
                    <a:pt x="10" y="78"/>
                  </a:lnTo>
                  <a:lnTo>
                    <a:pt x="7" y="77"/>
                  </a:lnTo>
                  <a:lnTo>
                    <a:pt x="4" y="75"/>
                  </a:lnTo>
                  <a:lnTo>
                    <a:pt x="2" y="73"/>
                  </a:lnTo>
                  <a:lnTo>
                    <a:pt x="0" y="71"/>
                  </a:lnTo>
                  <a:lnTo>
                    <a:pt x="0" y="70"/>
                  </a:lnTo>
                  <a:lnTo>
                    <a:pt x="0" y="68"/>
                  </a:lnTo>
                  <a:lnTo>
                    <a:pt x="0" y="66"/>
                  </a:lnTo>
                  <a:lnTo>
                    <a:pt x="0" y="64"/>
                  </a:lnTo>
                  <a:lnTo>
                    <a:pt x="2" y="60"/>
                  </a:lnTo>
                  <a:lnTo>
                    <a:pt x="3" y="58"/>
                  </a:lnTo>
                  <a:lnTo>
                    <a:pt x="6" y="55"/>
                  </a:lnTo>
                  <a:lnTo>
                    <a:pt x="7" y="53"/>
                  </a:lnTo>
                  <a:lnTo>
                    <a:pt x="10" y="53"/>
                  </a:lnTo>
                  <a:lnTo>
                    <a:pt x="13" y="52"/>
                  </a:lnTo>
                  <a:lnTo>
                    <a:pt x="19" y="49"/>
                  </a:lnTo>
                  <a:lnTo>
                    <a:pt x="27" y="47"/>
                  </a:lnTo>
                  <a:lnTo>
                    <a:pt x="30" y="45"/>
                  </a:lnTo>
                  <a:lnTo>
                    <a:pt x="33" y="44"/>
                  </a:lnTo>
                  <a:lnTo>
                    <a:pt x="34" y="44"/>
                  </a:lnTo>
                  <a:lnTo>
                    <a:pt x="34" y="43"/>
                  </a:lnTo>
                  <a:lnTo>
                    <a:pt x="34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27518" y="5636310"/>
              <a:ext cx="202941" cy="292612"/>
            </a:xfrm>
            <a:custGeom>
              <a:avLst/>
              <a:gdLst>
                <a:gd name="T0" fmla="*/ 44 w 215"/>
                <a:gd name="T1" fmla="*/ 48 h 310"/>
                <a:gd name="T2" fmla="*/ 54 w 215"/>
                <a:gd name="T3" fmla="*/ 48 h 310"/>
                <a:gd name="T4" fmla="*/ 69 w 215"/>
                <a:gd name="T5" fmla="*/ 56 h 310"/>
                <a:gd name="T6" fmla="*/ 77 w 215"/>
                <a:gd name="T7" fmla="*/ 66 h 310"/>
                <a:gd name="T8" fmla="*/ 81 w 215"/>
                <a:gd name="T9" fmla="*/ 75 h 310"/>
                <a:gd name="T10" fmla="*/ 80 w 215"/>
                <a:gd name="T11" fmla="*/ 85 h 310"/>
                <a:gd name="T12" fmla="*/ 74 w 215"/>
                <a:gd name="T13" fmla="*/ 94 h 310"/>
                <a:gd name="T14" fmla="*/ 74 w 215"/>
                <a:gd name="T15" fmla="*/ 104 h 310"/>
                <a:gd name="T16" fmla="*/ 77 w 215"/>
                <a:gd name="T17" fmla="*/ 112 h 310"/>
                <a:gd name="T18" fmla="*/ 84 w 215"/>
                <a:gd name="T19" fmla="*/ 115 h 310"/>
                <a:gd name="T20" fmla="*/ 96 w 215"/>
                <a:gd name="T21" fmla="*/ 111 h 310"/>
                <a:gd name="T22" fmla="*/ 122 w 215"/>
                <a:gd name="T23" fmla="*/ 82 h 310"/>
                <a:gd name="T24" fmla="*/ 136 w 215"/>
                <a:gd name="T25" fmla="*/ 66 h 310"/>
                <a:gd name="T26" fmla="*/ 147 w 215"/>
                <a:gd name="T27" fmla="*/ 58 h 310"/>
                <a:gd name="T28" fmla="*/ 153 w 215"/>
                <a:gd name="T29" fmla="*/ 55 h 310"/>
                <a:gd name="T30" fmla="*/ 155 w 215"/>
                <a:gd name="T31" fmla="*/ 58 h 310"/>
                <a:gd name="T32" fmla="*/ 159 w 215"/>
                <a:gd name="T33" fmla="*/ 71 h 310"/>
                <a:gd name="T34" fmla="*/ 155 w 215"/>
                <a:gd name="T35" fmla="*/ 92 h 310"/>
                <a:gd name="T36" fmla="*/ 135 w 215"/>
                <a:gd name="T37" fmla="*/ 126 h 310"/>
                <a:gd name="T38" fmla="*/ 56 w 215"/>
                <a:gd name="T39" fmla="*/ 229 h 310"/>
                <a:gd name="T40" fmla="*/ 16 w 215"/>
                <a:gd name="T41" fmla="*/ 277 h 310"/>
                <a:gd name="T42" fmla="*/ 9 w 215"/>
                <a:gd name="T43" fmla="*/ 280 h 310"/>
                <a:gd name="T44" fmla="*/ 4 w 215"/>
                <a:gd name="T45" fmla="*/ 287 h 310"/>
                <a:gd name="T46" fmla="*/ 0 w 215"/>
                <a:gd name="T47" fmla="*/ 296 h 310"/>
                <a:gd name="T48" fmla="*/ 2 w 215"/>
                <a:gd name="T49" fmla="*/ 304 h 310"/>
                <a:gd name="T50" fmla="*/ 12 w 215"/>
                <a:gd name="T51" fmla="*/ 310 h 310"/>
                <a:gd name="T52" fmla="*/ 20 w 215"/>
                <a:gd name="T53" fmla="*/ 310 h 310"/>
                <a:gd name="T54" fmla="*/ 27 w 215"/>
                <a:gd name="T55" fmla="*/ 307 h 310"/>
                <a:gd name="T56" fmla="*/ 28 w 215"/>
                <a:gd name="T57" fmla="*/ 303 h 310"/>
                <a:gd name="T58" fmla="*/ 35 w 215"/>
                <a:gd name="T59" fmla="*/ 289 h 310"/>
                <a:gd name="T60" fmla="*/ 86 w 215"/>
                <a:gd name="T61" fmla="*/ 224 h 310"/>
                <a:gd name="T62" fmla="*/ 151 w 215"/>
                <a:gd name="T63" fmla="*/ 150 h 310"/>
                <a:gd name="T64" fmla="*/ 193 w 215"/>
                <a:gd name="T65" fmla="*/ 96 h 310"/>
                <a:gd name="T66" fmla="*/ 206 w 215"/>
                <a:gd name="T67" fmla="*/ 73 h 310"/>
                <a:gd name="T68" fmla="*/ 215 w 215"/>
                <a:gd name="T69" fmla="*/ 48 h 310"/>
                <a:gd name="T70" fmla="*/ 214 w 215"/>
                <a:gd name="T71" fmla="*/ 40 h 310"/>
                <a:gd name="T72" fmla="*/ 206 w 215"/>
                <a:gd name="T73" fmla="*/ 25 h 310"/>
                <a:gd name="T74" fmla="*/ 187 w 215"/>
                <a:gd name="T75" fmla="*/ 6 h 310"/>
                <a:gd name="T76" fmla="*/ 176 w 215"/>
                <a:gd name="T77" fmla="*/ 0 h 310"/>
                <a:gd name="T78" fmla="*/ 164 w 215"/>
                <a:gd name="T79" fmla="*/ 6 h 310"/>
                <a:gd name="T80" fmla="*/ 145 w 215"/>
                <a:gd name="T81" fmla="*/ 25 h 310"/>
                <a:gd name="T82" fmla="*/ 126 w 215"/>
                <a:gd name="T83" fmla="*/ 43 h 310"/>
                <a:gd name="T84" fmla="*/ 116 w 215"/>
                <a:gd name="T85" fmla="*/ 50 h 310"/>
                <a:gd name="T86" fmla="*/ 113 w 215"/>
                <a:gd name="T87" fmla="*/ 47 h 310"/>
                <a:gd name="T88" fmla="*/ 115 w 215"/>
                <a:gd name="T89" fmla="*/ 26 h 310"/>
                <a:gd name="T90" fmla="*/ 111 w 215"/>
                <a:gd name="T91" fmla="*/ 21 h 310"/>
                <a:gd name="T92" fmla="*/ 103 w 215"/>
                <a:gd name="T93" fmla="*/ 15 h 310"/>
                <a:gd name="T94" fmla="*/ 98 w 215"/>
                <a:gd name="T95" fmla="*/ 10 h 310"/>
                <a:gd name="T96" fmla="*/ 97 w 215"/>
                <a:gd name="T97" fmla="*/ 5 h 310"/>
                <a:gd name="T98" fmla="*/ 92 w 215"/>
                <a:gd name="T99" fmla="*/ 5 h 310"/>
                <a:gd name="T100" fmla="*/ 78 w 215"/>
                <a:gd name="T101" fmla="*/ 9 h 310"/>
                <a:gd name="T102" fmla="*/ 66 w 215"/>
                <a:gd name="T103" fmla="*/ 14 h 310"/>
                <a:gd name="T104" fmla="*/ 48 w 215"/>
                <a:gd name="T105" fmla="*/ 32 h 310"/>
                <a:gd name="T106" fmla="*/ 39 w 215"/>
                <a:gd name="T107" fmla="*/ 5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5" h="310">
                  <a:moveTo>
                    <a:pt x="39" y="50"/>
                  </a:moveTo>
                  <a:lnTo>
                    <a:pt x="42" y="50"/>
                  </a:lnTo>
                  <a:lnTo>
                    <a:pt x="43" y="48"/>
                  </a:lnTo>
                  <a:lnTo>
                    <a:pt x="44" y="48"/>
                  </a:lnTo>
                  <a:lnTo>
                    <a:pt x="46" y="47"/>
                  </a:lnTo>
                  <a:lnTo>
                    <a:pt x="47" y="47"/>
                  </a:lnTo>
                  <a:lnTo>
                    <a:pt x="50" y="47"/>
                  </a:lnTo>
                  <a:lnTo>
                    <a:pt x="54" y="48"/>
                  </a:lnTo>
                  <a:lnTo>
                    <a:pt x="59" y="51"/>
                  </a:lnTo>
                  <a:lnTo>
                    <a:pt x="62" y="52"/>
                  </a:lnTo>
                  <a:lnTo>
                    <a:pt x="66" y="55"/>
                  </a:lnTo>
                  <a:lnTo>
                    <a:pt x="69" y="56"/>
                  </a:lnTo>
                  <a:lnTo>
                    <a:pt x="71" y="59"/>
                  </a:lnTo>
                  <a:lnTo>
                    <a:pt x="74" y="60"/>
                  </a:lnTo>
                  <a:lnTo>
                    <a:pt x="75" y="63"/>
                  </a:lnTo>
                  <a:lnTo>
                    <a:pt x="77" y="66"/>
                  </a:lnTo>
                  <a:lnTo>
                    <a:pt x="78" y="67"/>
                  </a:lnTo>
                  <a:lnTo>
                    <a:pt x="80" y="70"/>
                  </a:lnTo>
                  <a:lnTo>
                    <a:pt x="81" y="73"/>
                  </a:lnTo>
                  <a:lnTo>
                    <a:pt x="81" y="75"/>
                  </a:lnTo>
                  <a:lnTo>
                    <a:pt x="81" y="77"/>
                  </a:lnTo>
                  <a:lnTo>
                    <a:pt x="81" y="79"/>
                  </a:lnTo>
                  <a:lnTo>
                    <a:pt x="81" y="82"/>
                  </a:lnTo>
                  <a:lnTo>
                    <a:pt x="80" y="85"/>
                  </a:lnTo>
                  <a:lnTo>
                    <a:pt x="78" y="86"/>
                  </a:lnTo>
                  <a:lnTo>
                    <a:pt x="77" y="89"/>
                  </a:lnTo>
                  <a:lnTo>
                    <a:pt x="75" y="92"/>
                  </a:lnTo>
                  <a:lnTo>
                    <a:pt x="74" y="94"/>
                  </a:lnTo>
                  <a:lnTo>
                    <a:pt x="74" y="97"/>
                  </a:lnTo>
                  <a:lnTo>
                    <a:pt x="74" y="100"/>
                  </a:lnTo>
                  <a:lnTo>
                    <a:pt x="74" y="103"/>
                  </a:lnTo>
                  <a:lnTo>
                    <a:pt x="74" y="104"/>
                  </a:lnTo>
                  <a:lnTo>
                    <a:pt x="74" y="107"/>
                  </a:lnTo>
                  <a:lnTo>
                    <a:pt x="74" y="109"/>
                  </a:lnTo>
                  <a:lnTo>
                    <a:pt x="75" y="111"/>
                  </a:lnTo>
                  <a:lnTo>
                    <a:pt x="77" y="112"/>
                  </a:lnTo>
                  <a:lnTo>
                    <a:pt x="78" y="114"/>
                  </a:lnTo>
                  <a:lnTo>
                    <a:pt x="80" y="114"/>
                  </a:lnTo>
                  <a:lnTo>
                    <a:pt x="82" y="115"/>
                  </a:lnTo>
                  <a:lnTo>
                    <a:pt x="84" y="115"/>
                  </a:lnTo>
                  <a:lnTo>
                    <a:pt x="86" y="115"/>
                  </a:lnTo>
                  <a:lnTo>
                    <a:pt x="90" y="114"/>
                  </a:lnTo>
                  <a:lnTo>
                    <a:pt x="94" y="112"/>
                  </a:lnTo>
                  <a:lnTo>
                    <a:pt x="96" y="111"/>
                  </a:lnTo>
                  <a:lnTo>
                    <a:pt x="98" y="109"/>
                  </a:lnTo>
                  <a:lnTo>
                    <a:pt x="104" y="103"/>
                  </a:lnTo>
                  <a:lnTo>
                    <a:pt x="112" y="93"/>
                  </a:lnTo>
                  <a:lnTo>
                    <a:pt x="122" y="82"/>
                  </a:lnTo>
                  <a:lnTo>
                    <a:pt x="128" y="74"/>
                  </a:lnTo>
                  <a:lnTo>
                    <a:pt x="131" y="71"/>
                  </a:lnTo>
                  <a:lnTo>
                    <a:pt x="134" y="67"/>
                  </a:lnTo>
                  <a:lnTo>
                    <a:pt x="136" y="66"/>
                  </a:lnTo>
                  <a:lnTo>
                    <a:pt x="139" y="65"/>
                  </a:lnTo>
                  <a:lnTo>
                    <a:pt x="142" y="63"/>
                  </a:lnTo>
                  <a:lnTo>
                    <a:pt x="145" y="60"/>
                  </a:lnTo>
                  <a:lnTo>
                    <a:pt x="147" y="58"/>
                  </a:lnTo>
                  <a:lnTo>
                    <a:pt x="150" y="56"/>
                  </a:lnTo>
                  <a:lnTo>
                    <a:pt x="151" y="55"/>
                  </a:lnTo>
                  <a:lnTo>
                    <a:pt x="151" y="55"/>
                  </a:lnTo>
                  <a:lnTo>
                    <a:pt x="153" y="55"/>
                  </a:lnTo>
                  <a:lnTo>
                    <a:pt x="153" y="55"/>
                  </a:lnTo>
                  <a:lnTo>
                    <a:pt x="154" y="55"/>
                  </a:lnTo>
                  <a:lnTo>
                    <a:pt x="155" y="56"/>
                  </a:lnTo>
                  <a:lnTo>
                    <a:pt x="155" y="58"/>
                  </a:lnTo>
                  <a:lnTo>
                    <a:pt x="157" y="59"/>
                  </a:lnTo>
                  <a:lnTo>
                    <a:pt x="158" y="63"/>
                  </a:lnTo>
                  <a:lnTo>
                    <a:pt x="158" y="67"/>
                  </a:lnTo>
                  <a:lnTo>
                    <a:pt x="159" y="71"/>
                  </a:lnTo>
                  <a:lnTo>
                    <a:pt x="159" y="74"/>
                  </a:lnTo>
                  <a:lnTo>
                    <a:pt x="159" y="79"/>
                  </a:lnTo>
                  <a:lnTo>
                    <a:pt x="158" y="85"/>
                  </a:lnTo>
                  <a:lnTo>
                    <a:pt x="155" y="92"/>
                  </a:lnTo>
                  <a:lnTo>
                    <a:pt x="151" y="100"/>
                  </a:lnTo>
                  <a:lnTo>
                    <a:pt x="147" y="105"/>
                  </a:lnTo>
                  <a:lnTo>
                    <a:pt x="142" y="115"/>
                  </a:lnTo>
                  <a:lnTo>
                    <a:pt x="135" y="126"/>
                  </a:lnTo>
                  <a:lnTo>
                    <a:pt x="126" y="138"/>
                  </a:lnTo>
                  <a:lnTo>
                    <a:pt x="104" y="168"/>
                  </a:lnTo>
                  <a:lnTo>
                    <a:pt x="80" y="199"/>
                  </a:lnTo>
                  <a:lnTo>
                    <a:pt x="56" y="229"/>
                  </a:lnTo>
                  <a:lnTo>
                    <a:pt x="35" y="254"/>
                  </a:lnTo>
                  <a:lnTo>
                    <a:pt x="27" y="265"/>
                  </a:lnTo>
                  <a:lnTo>
                    <a:pt x="20" y="272"/>
                  </a:lnTo>
                  <a:lnTo>
                    <a:pt x="16" y="277"/>
                  </a:lnTo>
                  <a:lnTo>
                    <a:pt x="13" y="278"/>
                  </a:lnTo>
                  <a:lnTo>
                    <a:pt x="12" y="278"/>
                  </a:lnTo>
                  <a:lnTo>
                    <a:pt x="12" y="278"/>
                  </a:lnTo>
                  <a:lnTo>
                    <a:pt x="9" y="280"/>
                  </a:lnTo>
                  <a:lnTo>
                    <a:pt x="8" y="281"/>
                  </a:lnTo>
                  <a:lnTo>
                    <a:pt x="6" y="282"/>
                  </a:lnTo>
                  <a:lnTo>
                    <a:pt x="5" y="285"/>
                  </a:lnTo>
                  <a:lnTo>
                    <a:pt x="4" y="287"/>
                  </a:lnTo>
                  <a:lnTo>
                    <a:pt x="2" y="289"/>
                  </a:lnTo>
                  <a:lnTo>
                    <a:pt x="1" y="291"/>
                  </a:lnTo>
                  <a:lnTo>
                    <a:pt x="0" y="293"/>
                  </a:lnTo>
                  <a:lnTo>
                    <a:pt x="0" y="296"/>
                  </a:lnTo>
                  <a:lnTo>
                    <a:pt x="0" y="299"/>
                  </a:lnTo>
                  <a:lnTo>
                    <a:pt x="0" y="300"/>
                  </a:lnTo>
                  <a:lnTo>
                    <a:pt x="1" y="303"/>
                  </a:lnTo>
                  <a:lnTo>
                    <a:pt x="2" y="304"/>
                  </a:lnTo>
                  <a:lnTo>
                    <a:pt x="5" y="306"/>
                  </a:lnTo>
                  <a:lnTo>
                    <a:pt x="8" y="307"/>
                  </a:lnTo>
                  <a:lnTo>
                    <a:pt x="10" y="308"/>
                  </a:lnTo>
                  <a:lnTo>
                    <a:pt x="12" y="310"/>
                  </a:lnTo>
                  <a:lnTo>
                    <a:pt x="14" y="310"/>
                  </a:lnTo>
                  <a:lnTo>
                    <a:pt x="17" y="310"/>
                  </a:lnTo>
                  <a:lnTo>
                    <a:pt x="19" y="310"/>
                  </a:lnTo>
                  <a:lnTo>
                    <a:pt x="20" y="310"/>
                  </a:lnTo>
                  <a:lnTo>
                    <a:pt x="23" y="308"/>
                  </a:lnTo>
                  <a:lnTo>
                    <a:pt x="24" y="308"/>
                  </a:lnTo>
                  <a:lnTo>
                    <a:pt x="25" y="307"/>
                  </a:lnTo>
                  <a:lnTo>
                    <a:pt x="27" y="307"/>
                  </a:lnTo>
                  <a:lnTo>
                    <a:pt x="27" y="306"/>
                  </a:lnTo>
                  <a:lnTo>
                    <a:pt x="28" y="304"/>
                  </a:lnTo>
                  <a:lnTo>
                    <a:pt x="28" y="303"/>
                  </a:lnTo>
                  <a:lnTo>
                    <a:pt x="28" y="303"/>
                  </a:lnTo>
                  <a:lnTo>
                    <a:pt x="28" y="301"/>
                  </a:lnTo>
                  <a:lnTo>
                    <a:pt x="29" y="299"/>
                  </a:lnTo>
                  <a:lnTo>
                    <a:pt x="31" y="295"/>
                  </a:lnTo>
                  <a:lnTo>
                    <a:pt x="35" y="289"/>
                  </a:lnTo>
                  <a:lnTo>
                    <a:pt x="40" y="282"/>
                  </a:lnTo>
                  <a:lnTo>
                    <a:pt x="52" y="266"/>
                  </a:lnTo>
                  <a:lnTo>
                    <a:pt x="69" y="246"/>
                  </a:lnTo>
                  <a:lnTo>
                    <a:pt x="86" y="224"/>
                  </a:lnTo>
                  <a:lnTo>
                    <a:pt x="105" y="202"/>
                  </a:lnTo>
                  <a:lnTo>
                    <a:pt x="122" y="182"/>
                  </a:lnTo>
                  <a:lnTo>
                    <a:pt x="138" y="164"/>
                  </a:lnTo>
                  <a:lnTo>
                    <a:pt x="151" y="150"/>
                  </a:lnTo>
                  <a:lnTo>
                    <a:pt x="164" y="135"/>
                  </a:lnTo>
                  <a:lnTo>
                    <a:pt x="174" y="120"/>
                  </a:lnTo>
                  <a:lnTo>
                    <a:pt x="184" y="108"/>
                  </a:lnTo>
                  <a:lnTo>
                    <a:pt x="193" y="96"/>
                  </a:lnTo>
                  <a:lnTo>
                    <a:pt x="200" y="85"/>
                  </a:lnTo>
                  <a:lnTo>
                    <a:pt x="203" y="81"/>
                  </a:lnTo>
                  <a:lnTo>
                    <a:pt x="204" y="77"/>
                  </a:lnTo>
                  <a:lnTo>
                    <a:pt x="206" y="73"/>
                  </a:lnTo>
                  <a:lnTo>
                    <a:pt x="207" y="69"/>
                  </a:lnTo>
                  <a:lnTo>
                    <a:pt x="211" y="59"/>
                  </a:lnTo>
                  <a:lnTo>
                    <a:pt x="214" y="51"/>
                  </a:lnTo>
                  <a:lnTo>
                    <a:pt x="215" y="48"/>
                  </a:lnTo>
                  <a:lnTo>
                    <a:pt x="215" y="47"/>
                  </a:lnTo>
                  <a:lnTo>
                    <a:pt x="215" y="44"/>
                  </a:lnTo>
                  <a:lnTo>
                    <a:pt x="214" y="43"/>
                  </a:lnTo>
                  <a:lnTo>
                    <a:pt x="214" y="40"/>
                  </a:lnTo>
                  <a:lnTo>
                    <a:pt x="212" y="37"/>
                  </a:lnTo>
                  <a:lnTo>
                    <a:pt x="211" y="35"/>
                  </a:lnTo>
                  <a:lnTo>
                    <a:pt x="208" y="32"/>
                  </a:lnTo>
                  <a:lnTo>
                    <a:pt x="206" y="25"/>
                  </a:lnTo>
                  <a:lnTo>
                    <a:pt x="200" y="20"/>
                  </a:lnTo>
                  <a:lnTo>
                    <a:pt x="195" y="13"/>
                  </a:lnTo>
                  <a:lnTo>
                    <a:pt x="189" y="7"/>
                  </a:lnTo>
                  <a:lnTo>
                    <a:pt x="187" y="6"/>
                  </a:lnTo>
                  <a:lnTo>
                    <a:pt x="184" y="3"/>
                  </a:lnTo>
                  <a:lnTo>
                    <a:pt x="181" y="2"/>
                  </a:lnTo>
                  <a:lnTo>
                    <a:pt x="178" y="2"/>
                  </a:lnTo>
                  <a:lnTo>
                    <a:pt x="176" y="0"/>
                  </a:lnTo>
                  <a:lnTo>
                    <a:pt x="173" y="0"/>
                  </a:lnTo>
                  <a:lnTo>
                    <a:pt x="170" y="2"/>
                  </a:lnTo>
                  <a:lnTo>
                    <a:pt x="168" y="2"/>
                  </a:lnTo>
                  <a:lnTo>
                    <a:pt x="164" y="6"/>
                  </a:lnTo>
                  <a:lnTo>
                    <a:pt x="158" y="10"/>
                  </a:lnTo>
                  <a:lnTo>
                    <a:pt x="153" y="15"/>
                  </a:lnTo>
                  <a:lnTo>
                    <a:pt x="149" y="20"/>
                  </a:lnTo>
                  <a:lnTo>
                    <a:pt x="145" y="25"/>
                  </a:lnTo>
                  <a:lnTo>
                    <a:pt x="139" y="30"/>
                  </a:lnTo>
                  <a:lnTo>
                    <a:pt x="135" y="33"/>
                  </a:lnTo>
                  <a:lnTo>
                    <a:pt x="132" y="36"/>
                  </a:lnTo>
                  <a:lnTo>
                    <a:pt x="126" y="43"/>
                  </a:lnTo>
                  <a:lnTo>
                    <a:pt x="120" y="47"/>
                  </a:lnTo>
                  <a:lnTo>
                    <a:pt x="119" y="48"/>
                  </a:lnTo>
                  <a:lnTo>
                    <a:pt x="117" y="48"/>
                  </a:lnTo>
                  <a:lnTo>
                    <a:pt x="116" y="50"/>
                  </a:lnTo>
                  <a:lnTo>
                    <a:pt x="116" y="50"/>
                  </a:lnTo>
                  <a:lnTo>
                    <a:pt x="115" y="48"/>
                  </a:lnTo>
                  <a:lnTo>
                    <a:pt x="115" y="48"/>
                  </a:lnTo>
                  <a:lnTo>
                    <a:pt x="113" y="47"/>
                  </a:lnTo>
                  <a:lnTo>
                    <a:pt x="113" y="44"/>
                  </a:lnTo>
                  <a:lnTo>
                    <a:pt x="115" y="36"/>
                  </a:lnTo>
                  <a:lnTo>
                    <a:pt x="115" y="28"/>
                  </a:lnTo>
                  <a:lnTo>
                    <a:pt x="115" y="26"/>
                  </a:lnTo>
                  <a:lnTo>
                    <a:pt x="113" y="25"/>
                  </a:lnTo>
                  <a:lnTo>
                    <a:pt x="113" y="24"/>
                  </a:lnTo>
                  <a:lnTo>
                    <a:pt x="112" y="22"/>
                  </a:lnTo>
                  <a:lnTo>
                    <a:pt x="111" y="21"/>
                  </a:lnTo>
                  <a:lnTo>
                    <a:pt x="109" y="20"/>
                  </a:lnTo>
                  <a:lnTo>
                    <a:pt x="108" y="18"/>
                  </a:lnTo>
                  <a:lnTo>
                    <a:pt x="105" y="17"/>
                  </a:lnTo>
                  <a:lnTo>
                    <a:pt x="103" y="15"/>
                  </a:lnTo>
                  <a:lnTo>
                    <a:pt x="101" y="15"/>
                  </a:lnTo>
                  <a:lnTo>
                    <a:pt x="100" y="14"/>
                  </a:lnTo>
                  <a:lnTo>
                    <a:pt x="98" y="13"/>
                  </a:lnTo>
                  <a:lnTo>
                    <a:pt x="98" y="10"/>
                  </a:lnTo>
                  <a:lnTo>
                    <a:pt x="97" y="7"/>
                  </a:lnTo>
                  <a:lnTo>
                    <a:pt x="97" y="6"/>
                  </a:lnTo>
                  <a:lnTo>
                    <a:pt x="97" y="6"/>
                  </a:lnTo>
                  <a:lnTo>
                    <a:pt x="97" y="5"/>
                  </a:lnTo>
                  <a:lnTo>
                    <a:pt x="96" y="5"/>
                  </a:lnTo>
                  <a:lnTo>
                    <a:pt x="96" y="3"/>
                  </a:lnTo>
                  <a:lnTo>
                    <a:pt x="94" y="5"/>
                  </a:lnTo>
                  <a:lnTo>
                    <a:pt x="92" y="5"/>
                  </a:lnTo>
                  <a:lnTo>
                    <a:pt x="90" y="6"/>
                  </a:lnTo>
                  <a:lnTo>
                    <a:pt x="85" y="7"/>
                  </a:lnTo>
                  <a:lnTo>
                    <a:pt x="82" y="9"/>
                  </a:lnTo>
                  <a:lnTo>
                    <a:pt x="78" y="9"/>
                  </a:lnTo>
                  <a:lnTo>
                    <a:pt x="75" y="10"/>
                  </a:lnTo>
                  <a:lnTo>
                    <a:pt x="73" y="10"/>
                  </a:lnTo>
                  <a:lnTo>
                    <a:pt x="70" y="11"/>
                  </a:lnTo>
                  <a:lnTo>
                    <a:pt x="66" y="14"/>
                  </a:lnTo>
                  <a:lnTo>
                    <a:pt x="61" y="17"/>
                  </a:lnTo>
                  <a:lnTo>
                    <a:pt x="56" y="22"/>
                  </a:lnTo>
                  <a:lnTo>
                    <a:pt x="51" y="26"/>
                  </a:lnTo>
                  <a:lnTo>
                    <a:pt x="48" y="32"/>
                  </a:lnTo>
                  <a:lnTo>
                    <a:pt x="46" y="37"/>
                  </a:lnTo>
                  <a:lnTo>
                    <a:pt x="40" y="47"/>
                  </a:lnTo>
                  <a:lnTo>
                    <a:pt x="39" y="50"/>
                  </a:lnTo>
                  <a:lnTo>
                    <a:pt x="39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4533695" y="925301"/>
              <a:ext cx="3124610" cy="3142871"/>
              <a:chOff x="-4027489" y="1106441"/>
              <a:chExt cx="4997450" cy="4749800"/>
            </a:xfrm>
            <a:grpFill/>
          </p:grpSpPr>
          <p:sp>
            <p:nvSpPr>
              <p:cNvPr id="4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4027489" y="1106441"/>
                <a:ext cx="4997450" cy="4749800"/>
              </a:xfrm>
              <a:custGeom>
                <a:avLst/>
                <a:gdLst>
                  <a:gd name="T0" fmla="*/ 830 w 1514"/>
                  <a:gd name="T1" fmla="*/ 5 h 1441"/>
                  <a:gd name="T2" fmla="*/ 928 w 1514"/>
                  <a:gd name="T3" fmla="*/ 19 h 1441"/>
                  <a:gd name="T4" fmla="*/ 1022 w 1514"/>
                  <a:gd name="T5" fmla="*/ 47 h 1441"/>
                  <a:gd name="T6" fmla="*/ 1067 w 1514"/>
                  <a:gd name="T7" fmla="*/ 125 h 1441"/>
                  <a:gd name="T8" fmla="*/ 1127 w 1514"/>
                  <a:gd name="T9" fmla="*/ 141 h 1441"/>
                  <a:gd name="T10" fmla="*/ 1210 w 1514"/>
                  <a:gd name="T11" fmla="*/ 182 h 1441"/>
                  <a:gd name="T12" fmla="*/ 1299 w 1514"/>
                  <a:gd name="T13" fmla="*/ 219 h 1441"/>
                  <a:gd name="T14" fmla="*/ 1314 w 1514"/>
                  <a:gd name="T15" fmla="*/ 277 h 1441"/>
                  <a:gd name="T16" fmla="*/ 1354 w 1514"/>
                  <a:gd name="T17" fmla="*/ 356 h 1441"/>
                  <a:gd name="T18" fmla="*/ 1410 w 1514"/>
                  <a:gd name="T19" fmla="*/ 430 h 1441"/>
                  <a:gd name="T20" fmla="*/ 1418 w 1514"/>
                  <a:gd name="T21" fmla="*/ 507 h 1441"/>
                  <a:gd name="T22" fmla="*/ 1446 w 1514"/>
                  <a:gd name="T23" fmla="*/ 561 h 1441"/>
                  <a:gd name="T24" fmla="*/ 1506 w 1514"/>
                  <a:gd name="T25" fmla="*/ 618 h 1441"/>
                  <a:gd name="T26" fmla="*/ 1514 w 1514"/>
                  <a:gd name="T27" fmla="*/ 695 h 1441"/>
                  <a:gd name="T28" fmla="*/ 1454 w 1514"/>
                  <a:gd name="T29" fmla="*/ 764 h 1441"/>
                  <a:gd name="T30" fmla="*/ 1448 w 1514"/>
                  <a:gd name="T31" fmla="*/ 824 h 1441"/>
                  <a:gd name="T32" fmla="*/ 1473 w 1514"/>
                  <a:gd name="T33" fmla="*/ 915 h 1441"/>
                  <a:gd name="T34" fmla="*/ 1465 w 1514"/>
                  <a:gd name="T35" fmla="*/ 975 h 1441"/>
                  <a:gd name="T36" fmla="*/ 1424 w 1514"/>
                  <a:gd name="T37" fmla="*/ 1058 h 1441"/>
                  <a:gd name="T38" fmla="*/ 1338 w 1514"/>
                  <a:gd name="T39" fmla="*/ 1105 h 1441"/>
                  <a:gd name="T40" fmla="*/ 1276 w 1514"/>
                  <a:gd name="T41" fmla="*/ 1167 h 1441"/>
                  <a:gd name="T42" fmla="*/ 1236 w 1514"/>
                  <a:gd name="T43" fmla="*/ 1204 h 1441"/>
                  <a:gd name="T44" fmla="*/ 1157 w 1514"/>
                  <a:gd name="T45" fmla="*/ 1264 h 1441"/>
                  <a:gd name="T46" fmla="*/ 1071 w 1514"/>
                  <a:gd name="T47" fmla="*/ 1312 h 1441"/>
                  <a:gd name="T48" fmla="*/ 1019 w 1514"/>
                  <a:gd name="T49" fmla="*/ 1360 h 1441"/>
                  <a:gd name="T50" fmla="*/ 950 w 1514"/>
                  <a:gd name="T51" fmla="*/ 1415 h 1441"/>
                  <a:gd name="T52" fmla="*/ 881 w 1514"/>
                  <a:gd name="T53" fmla="*/ 1429 h 1441"/>
                  <a:gd name="T54" fmla="*/ 782 w 1514"/>
                  <a:gd name="T55" fmla="*/ 1437 h 1441"/>
                  <a:gd name="T56" fmla="*/ 697 w 1514"/>
                  <a:gd name="T57" fmla="*/ 1394 h 1441"/>
                  <a:gd name="T58" fmla="*/ 605 w 1514"/>
                  <a:gd name="T59" fmla="*/ 1380 h 1441"/>
                  <a:gd name="T60" fmla="*/ 547 w 1514"/>
                  <a:gd name="T61" fmla="*/ 1353 h 1441"/>
                  <a:gd name="T62" fmla="*/ 466 w 1514"/>
                  <a:gd name="T63" fmla="*/ 1351 h 1441"/>
                  <a:gd name="T64" fmla="*/ 401 w 1514"/>
                  <a:gd name="T65" fmla="*/ 1355 h 1441"/>
                  <a:gd name="T66" fmla="*/ 351 w 1514"/>
                  <a:gd name="T67" fmla="*/ 1274 h 1441"/>
                  <a:gd name="T68" fmla="*/ 296 w 1514"/>
                  <a:gd name="T69" fmla="*/ 1219 h 1441"/>
                  <a:gd name="T70" fmla="*/ 248 w 1514"/>
                  <a:gd name="T71" fmla="*/ 1178 h 1441"/>
                  <a:gd name="T72" fmla="*/ 159 w 1514"/>
                  <a:gd name="T73" fmla="*/ 1142 h 1441"/>
                  <a:gd name="T74" fmla="*/ 128 w 1514"/>
                  <a:gd name="T75" fmla="*/ 1096 h 1441"/>
                  <a:gd name="T76" fmla="*/ 102 w 1514"/>
                  <a:gd name="T77" fmla="*/ 1010 h 1441"/>
                  <a:gd name="T78" fmla="*/ 96 w 1514"/>
                  <a:gd name="T79" fmla="*/ 933 h 1441"/>
                  <a:gd name="T80" fmla="*/ 66 w 1514"/>
                  <a:gd name="T81" fmla="*/ 880 h 1441"/>
                  <a:gd name="T82" fmla="*/ 28 w 1514"/>
                  <a:gd name="T83" fmla="*/ 798 h 1441"/>
                  <a:gd name="T84" fmla="*/ 0 w 1514"/>
                  <a:gd name="T85" fmla="*/ 711 h 1441"/>
                  <a:gd name="T86" fmla="*/ 5 w 1514"/>
                  <a:gd name="T87" fmla="*/ 645 h 1441"/>
                  <a:gd name="T88" fmla="*/ 20 w 1514"/>
                  <a:gd name="T89" fmla="*/ 558 h 1441"/>
                  <a:gd name="T90" fmla="*/ 48 w 1514"/>
                  <a:gd name="T91" fmla="*/ 467 h 1441"/>
                  <a:gd name="T92" fmla="*/ 89 w 1514"/>
                  <a:gd name="T93" fmla="*/ 382 h 1441"/>
                  <a:gd name="T94" fmla="*/ 175 w 1514"/>
                  <a:gd name="T95" fmla="*/ 334 h 1441"/>
                  <a:gd name="T96" fmla="*/ 204 w 1514"/>
                  <a:gd name="T97" fmla="*/ 229 h 1441"/>
                  <a:gd name="T98" fmla="*/ 276 w 1514"/>
                  <a:gd name="T99" fmla="*/ 164 h 1441"/>
                  <a:gd name="T100" fmla="*/ 365 w 1514"/>
                  <a:gd name="T101" fmla="*/ 131 h 1441"/>
                  <a:gd name="T102" fmla="*/ 447 w 1514"/>
                  <a:gd name="T103" fmla="*/ 125 h 1441"/>
                  <a:gd name="T104" fmla="*/ 532 w 1514"/>
                  <a:gd name="T105" fmla="*/ 92 h 1441"/>
                  <a:gd name="T106" fmla="*/ 591 w 1514"/>
                  <a:gd name="T107" fmla="*/ 65 h 1441"/>
                  <a:gd name="T108" fmla="*/ 677 w 1514"/>
                  <a:gd name="T109" fmla="*/ 35 h 1441"/>
                  <a:gd name="T110" fmla="*/ 765 w 1514"/>
                  <a:gd name="T111" fmla="*/ 1346 h 1441"/>
                  <a:gd name="T112" fmla="*/ 1189 w 1514"/>
                  <a:gd name="T113" fmla="*/ 250 h 1441"/>
                  <a:gd name="T114" fmla="*/ 251 w 1514"/>
                  <a:gd name="T115" fmla="*/ 1118 h 1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4" h="1441">
                    <a:moveTo>
                      <a:pt x="762" y="0"/>
                    </a:moveTo>
                    <a:cubicBezTo>
                      <a:pt x="766" y="14"/>
                      <a:pt x="770" y="28"/>
                      <a:pt x="773" y="42"/>
                    </a:cubicBezTo>
                    <a:cubicBezTo>
                      <a:pt x="774" y="51"/>
                      <a:pt x="776" y="59"/>
                      <a:pt x="786" y="57"/>
                    </a:cubicBezTo>
                    <a:cubicBezTo>
                      <a:pt x="797" y="56"/>
                      <a:pt x="812" y="65"/>
                      <a:pt x="817" y="46"/>
                    </a:cubicBezTo>
                    <a:cubicBezTo>
                      <a:pt x="821" y="32"/>
                      <a:pt x="826" y="18"/>
                      <a:pt x="830" y="5"/>
                    </a:cubicBezTo>
                    <a:cubicBezTo>
                      <a:pt x="832" y="5"/>
                      <a:pt x="833" y="4"/>
                      <a:pt x="834" y="4"/>
                    </a:cubicBezTo>
                    <a:cubicBezTo>
                      <a:pt x="866" y="9"/>
                      <a:pt x="866" y="9"/>
                      <a:pt x="866" y="43"/>
                    </a:cubicBezTo>
                    <a:cubicBezTo>
                      <a:pt x="866" y="63"/>
                      <a:pt x="879" y="74"/>
                      <a:pt x="900" y="69"/>
                    </a:cubicBezTo>
                    <a:cubicBezTo>
                      <a:pt x="903" y="69"/>
                      <a:pt x="907" y="64"/>
                      <a:pt x="908" y="61"/>
                    </a:cubicBezTo>
                    <a:cubicBezTo>
                      <a:pt x="915" y="48"/>
                      <a:pt x="921" y="34"/>
                      <a:pt x="928" y="19"/>
                    </a:cubicBezTo>
                    <a:cubicBezTo>
                      <a:pt x="940" y="23"/>
                      <a:pt x="951" y="25"/>
                      <a:pt x="963" y="29"/>
                    </a:cubicBezTo>
                    <a:cubicBezTo>
                      <a:pt x="961" y="43"/>
                      <a:pt x="960" y="56"/>
                      <a:pt x="957" y="69"/>
                    </a:cubicBezTo>
                    <a:cubicBezTo>
                      <a:pt x="955" y="79"/>
                      <a:pt x="958" y="85"/>
                      <a:pt x="968" y="88"/>
                    </a:cubicBezTo>
                    <a:cubicBezTo>
                      <a:pt x="996" y="96"/>
                      <a:pt x="989" y="99"/>
                      <a:pt x="1005" y="74"/>
                    </a:cubicBezTo>
                    <a:cubicBezTo>
                      <a:pt x="1011" y="65"/>
                      <a:pt x="1016" y="57"/>
                      <a:pt x="1022" y="47"/>
                    </a:cubicBezTo>
                    <a:cubicBezTo>
                      <a:pt x="1026" y="48"/>
                      <a:pt x="1029" y="49"/>
                      <a:pt x="1031" y="50"/>
                    </a:cubicBezTo>
                    <a:cubicBezTo>
                      <a:pt x="1039" y="53"/>
                      <a:pt x="1047" y="57"/>
                      <a:pt x="1056" y="61"/>
                    </a:cubicBezTo>
                    <a:cubicBezTo>
                      <a:pt x="1052" y="75"/>
                      <a:pt x="1048" y="88"/>
                      <a:pt x="1044" y="101"/>
                    </a:cubicBezTo>
                    <a:cubicBezTo>
                      <a:pt x="1042" y="109"/>
                      <a:pt x="1042" y="116"/>
                      <a:pt x="1052" y="118"/>
                    </a:cubicBezTo>
                    <a:cubicBezTo>
                      <a:pt x="1057" y="120"/>
                      <a:pt x="1062" y="124"/>
                      <a:pt x="1067" y="125"/>
                    </a:cubicBezTo>
                    <a:cubicBezTo>
                      <a:pt x="1072" y="125"/>
                      <a:pt x="1078" y="124"/>
                      <a:pt x="1082" y="121"/>
                    </a:cubicBezTo>
                    <a:cubicBezTo>
                      <a:pt x="1089" y="114"/>
                      <a:pt x="1096" y="106"/>
                      <a:pt x="1102" y="97"/>
                    </a:cubicBezTo>
                    <a:cubicBezTo>
                      <a:pt x="1109" y="87"/>
                      <a:pt x="1117" y="85"/>
                      <a:pt x="1127" y="93"/>
                    </a:cubicBezTo>
                    <a:cubicBezTo>
                      <a:pt x="1131" y="97"/>
                      <a:pt x="1137" y="100"/>
                      <a:pt x="1143" y="103"/>
                    </a:cubicBezTo>
                    <a:cubicBezTo>
                      <a:pt x="1138" y="116"/>
                      <a:pt x="1133" y="129"/>
                      <a:pt x="1127" y="141"/>
                    </a:cubicBezTo>
                    <a:cubicBezTo>
                      <a:pt x="1122" y="151"/>
                      <a:pt x="1123" y="157"/>
                      <a:pt x="1134" y="162"/>
                    </a:cubicBezTo>
                    <a:cubicBezTo>
                      <a:pt x="1141" y="165"/>
                      <a:pt x="1147" y="170"/>
                      <a:pt x="1154" y="174"/>
                    </a:cubicBezTo>
                    <a:cubicBezTo>
                      <a:pt x="1168" y="161"/>
                      <a:pt x="1182" y="148"/>
                      <a:pt x="1196" y="136"/>
                    </a:cubicBezTo>
                    <a:cubicBezTo>
                      <a:pt x="1198" y="136"/>
                      <a:pt x="1200" y="137"/>
                      <a:pt x="1201" y="137"/>
                    </a:cubicBezTo>
                    <a:cubicBezTo>
                      <a:pt x="1226" y="155"/>
                      <a:pt x="1226" y="155"/>
                      <a:pt x="1210" y="182"/>
                    </a:cubicBezTo>
                    <a:cubicBezTo>
                      <a:pt x="1210" y="183"/>
                      <a:pt x="1209" y="184"/>
                      <a:pt x="1208" y="185"/>
                    </a:cubicBezTo>
                    <a:cubicBezTo>
                      <a:pt x="1197" y="203"/>
                      <a:pt x="1202" y="217"/>
                      <a:pt x="1222" y="224"/>
                    </a:cubicBezTo>
                    <a:cubicBezTo>
                      <a:pt x="1225" y="225"/>
                      <a:pt x="1231" y="223"/>
                      <a:pt x="1234" y="221"/>
                    </a:cubicBezTo>
                    <a:cubicBezTo>
                      <a:pt x="1247" y="212"/>
                      <a:pt x="1260" y="203"/>
                      <a:pt x="1274" y="194"/>
                    </a:cubicBezTo>
                    <a:cubicBezTo>
                      <a:pt x="1282" y="202"/>
                      <a:pt x="1290" y="210"/>
                      <a:pt x="1299" y="219"/>
                    </a:cubicBezTo>
                    <a:cubicBezTo>
                      <a:pt x="1289" y="231"/>
                      <a:pt x="1280" y="243"/>
                      <a:pt x="1271" y="254"/>
                    </a:cubicBezTo>
                    <a:cubicBezTo>
                      <a:pt x="1265" y="261"/>
                      <a:pt x="1265" y="266"/>
                      <a:pt x="1271" y="272"/>
                    </a:cubicBezTo>
                    <a:cubicBezTo>
                      <a:pt x="1275" y="275"/>
                      <a:pt x="1279" y="279"/>
                      <a:pt x="1282" y="283"/>
                    </a:cubicBezTo>
                    <a:cubicBezTo>
                      <a:pt x="1287" y="290"/>
                      <a:pt x="1293" y="290"/>
                      <a:pt x="1300" y="285"/>
                    </a:cubicBezTo>
                    <a:cubicBezTo>
                      <a:pt x="1304" y="282"/>
                      <a:pt x="1309" y="280"/>
                      <a:pt x="1314" y="277"/>
                    </a:cubicBezTo>
                    <a:cubicBezTo>
                      <a:pt x="1343" y="261"/>
                      <a:pt x="1343" y="261"/>
                      <a:pt x="1362" y="292"/>
                    </a:cubicBezTo>
                    <a:cubicBezTo>
                      <a:pt x="1356" y="298"/>
                      <a:pt x="1349" y="304"/>
                      <a:pt x="1343" y="310"/>
                    </a:cubicBezTo>
                    <a:cubicBezTo>
                      <a:pt x="1336" y="316"/>
                      <a:pt x="1330" y="323"/>
                      <a:pt x="1322" y="330"/>
                    </a:cubicBezTo>
                    <a:cubicBezTo>
                      <a:pt x="1328" y="338"/>
                      <a:pt x="1334" y="347"/>
                      <a:pt x="1341" y="355"/>
                    </a:cubicBezTo>
                    <a:cubicBezTo>
                      <a:pt x="1343" y="357"/>
                      <a:pt x="1350" y="357"/>
                      <a:pt x="1354" y="356"/>
                    </a:cubicBezTo>
                    <a:cubicBezTo>
                      <a:pt x="1368" y="351"/>
                      <a:pt x="1383" y="345"/>
                      <a:pt x="1398" y="339"/>
                    </a:cubicBezTo>
                    <a:cubicBezTo>
                      <a:pt x="1404" y="349"/>
                      <a:pt x="1410" y="359"/>
                      <a:pt x="1417" y="370"/>
                    </a:cubicBezTo>
                    <a:cubicBezTo>
                      <a:pt x="1404" y="379"/>
                      <a:pt x="1393" y="388"/>
                      <a:pt x="1381" y="396"/>
                    </a:cubicBezTo>
                    <a:cubicBezTo>
                      <a:pt x="1373" y="401"/>
                      <a:pt x="1372" y="406"/>
                      <a:pt x="1377" y="416"/>
                    </a:cubicBezTo>
                    <a:cubicBezTo>
                      <a:pt x="1387" y="436"/>
                      <a:pt x="1387" y="436"/>
                      <a:pt x="1410" y="430"/>
                    </a:cubicBezTo>
                    <a:cubicBezTo>
                      <a:pt x="1413" y="430"/>
                      <a:pt x="1415" y="430"/>
                      <a:pt x="1418" y="429"/>
                    </a:cubicBezTo>
                    <a:cubicBezTo>
                      <a:pt x="1449" y="421"/>
                      <a:pt x="1449" y="421"/>
                      <a:pt x="1458" y="455"/>
                    </a:cubicBezTo>
                    <a:cubicBezTo>
                      <a:pt x="1445" y="462"/>
                      <a:pt x="1432" y="470"/>
                      <a:pt x="1418" y="477"/>
                    </a:cubicBezTo>
                    <a:cubicBezTo>
                      <a:pt x="1411" y="480"/>
                      <a:pt x="1408" y="484"/>
                      <a:pt x="1412" y="492"/>
                    </a:cubicBezTo>
                    <a:cubicBezTo>
                      <a:pt x="1415" y="497"/>
                      <a:pt x="1415" y="503"/>
                      <a:pt x="1418" y="507"/>
                    </a:cubicBezTo>
                    <a:cubicBezTo>
                      <a:pt x="1422" y="511"/>
                      <a:pt x="1428" y="516"/>
                      <a:pt x="1432" y="516"/>
                    </a:cubicBezTo>
                    <a:cubicBezTo>
                      <a:pt x="1443" y="516"/>
                      <a:pt x="1454" y="514"/>
                      <a:pt x="1465" y="511"/>
                    </a:cubicBezTo>
                    <a:cubicBezTo>
                      <a:pt x="1477" y="509"/>
                      <a:pt x="1484" y="512"/>
                      <a:pt x="1485" y="525"/>
                    </a:cubicBezTo>
                    <a:cubicBezTo>
                      <a:pt x="1486" y="531"/>
                      <a:pt x="1488" y="537"/>
                      <a:pt x="1489" y="544"/>
                    </a:cubicBezTo>
                    <a:cubicBezTo>
                      <a:pt x="1474" y="550"/>
                      <a:pt x="1460" y="556"/>
                      <a:pt x="1446" y="561"/>
                    </a:cubicBezTo>
                    <a:cubicBezTo>
                      <a:pt x="1438" y="565"/>
                      <a:pt x="1435" y="569"/>
                      <a:pt x="1438" y="577"/>
                    </a:cubicBezTo>
                    <a:cubicBezTo>
                      <a:pt x="1440" y="581"/>
                      <a:pt x="1441" y="586"/>
                      <a:pt x="1442" y="590"/>
                    </a:cubicBezTo>
                    <a:cubicBezTo>
                      <a:pt x="1443" y="599"/>
                      <a:pt x="1448" y="601"/>
                      <a:pt x="1456" y="601"/>
                    </a:cubicBezTo>
                    <a:cubicBezTo>
                      <a:pt x="1468" y="601"/>
                      <a:pt x="1479" y="602"/>
                      <a:pt x="1491" y="602"/>
                    </a:cubicBezTo>
                    <a:cubicBezTo>
                      <a:pt x="1502" y="601"/>
                      <a:pt x="1506" y="607"/>
                      <a:pt x="1506" y="618"/>
                    </a:cubicBezTo>
                    <a:cubicBezTo>
                      <a:pt x="1505" y="623"/>
                      <a:pt x="1507" y="629"/>
                      <a:pt x="1508" y="636"/>
                    </a:cubicBezTo>
                    <a:cubicBezTo>
                      <a:pt x="1494" y="639"/>
                      <a:pt x="1482" y="644"/>
                      <a:pt x="1469" y="646"/>
                    </a:cubicBezTo>
                    <a:cubicBezTo>
                      <a:pt x="1453" y="648"/>
                      <a:pt x="1449" y="656"/>
                      <a:pt x="1452" y="670"/>
                    </a:cubicBezTo>
                    <a:cubicBezTo>
                      <a:pt x="1453" y="675"/>
                      <a:pt x="1454" y="680"/>
                      <a:pt x="1455" y="687"/>
                    </a:cubicBezTo>
                    <a:cubicBezTo>
                      <a:pt x="1474" y="689"/>
                      <a:pt x="1493" y="692"/>
                      <a:pt x="1514" y="695"/>
                    </a:cubicBezTo>
                    <a:cubicBezTo>
                      <a:pt x="1513" y="705"/>
                      <a:pt x="1513" y="715"/>
                      <a:pt x="1511" y="725"/>
                    </a:cubicBezTo>
                    <a:cubicBezTo>
                      <a:pt x="1511" y="727"/>
                      <a:pt x="1505" y="730"/>
                      <a:pt x="1502" y="731"/>
                    </a:cubicBezTo>
                    <a:cubicBezTo>
                      <a:pt x="1489" y="734"/>
                      <a:pt x="1477" y="734"/>
                      <a:pt x="1465" y="737"/>
                    </a:cubicBezTo>
                    <a:cubicBezTo>
                      <a:pt x="1461" y="738"/>
                      <a:pt x="1456" y="744"/>
                      <a:pt x="1455" y="748"/>
                    </a:cubicBezTo>
                    <a:cubicBezTo>
                      <a:pt x="1453" y="753"/>
                      <a:pt x="1453" y="759"/>
                      <a:pt x="1454" y="764"/>
                    </a:cubicBezTo>
                    <a:cubicBezTo>
                      <a:pt x="1456" y="769"/>
                      <a:pt x="1459" y="775"/>
                      <a:pt x="1464" y="777"/>
                    </a:cubicBezTo>
                    <a:cubicBezTo>
                      <a:pt x="1473" y="780"/>
                      <a:pt x="1483" y="783"/>
                      <a:pt x="1492" y="784"/>
                    </a:cubicBezTo>
                    <a:cubicBezTo>
                      <a:pt x="1508" y="786"/>
                      <a:pt x="1511" y="795"/>
                      <a:pt x="1508" y="808"/>
                    </a:cubicBezTo>
                    <a:cubicBezTo>
                      <a:pt x="1506" y="813"/>
                      <a:pt x="1505" y="818"/>
                      <a:pt x="1504" y="824"/>
                    </a:cubicBezTo>
                    <a:cubicBezTo>
                      <a:pt x="1485" y="824"/>
                      <a:pt x="1466" y="824"/>
                      <a:pt x="1448" y="824"/>
                    </a:cubicBezTo>
                    <a:cubicBezTo>
                      <a:pt x="1447" y="827"/>
                      <a:pt x="1446" y="828"/>
                      <a:pt x="1446" y="829"/>
                    </a:cubicBezTo>
                    <a:cubicBezTo>
                      <a:pt x="1439" y="860"/>
                      <a:pt x="1439" y="860"/>
                      <a:pt x="1468" y="871"/>
                    </a:cubicBezTo>
                    <a:cubicBezTo>
                      <a:pt x="1470" y="872"/>
                      <a:pt x="1472" y="873"/>
                      <a:pt x="1474" y="874"/>
                    </a:cubicBezTo>
                    <a:cubicBezTo>
                      <a:pt x="1495" y="882"/>
                      <a:pt x="1495" y="882"/>
                      <a:pt x="1488" y="904"/>
                    </a:cubicBezTo>
                    <a:cubicBezTo>
                      <a:pt x="1485" y="913"/>
                      <a:pt x="1482" y="916"/>
                      <a:pt x="1473" y="915"/>
                    </a:cubicBezTo>
                    <a:cubicBezTo>
                      <a:pt x="1461" y="913"/>
                      <a:pt x="1449" y="913"/>
                      <a:pt x="1437" y="910"/>
                    </a:cubicBezTo>
                    <a:cubicBezTo>
                      <a:pt x="1430" y="909"/>
                      <a:pt x="1426" y="911"/>
                      <a:pt x="1423" y="918"/>
                    </a:cubicBezTo>
                    <a:cubicBezTo>
                      <a:pt x="1414" y="942"/>
                      <a:pt x="1414" y="942"/>
                      <a:pt x="1435" y="955"/>
                    </a:cubicBezTo>
                    <a:cubicBezTo>
                      <a:pt x="1444" y="960"/>
                      <a:pt x="1453" y="966"/>
                      <a:pt x="1462" y="971"/>
                    </a:cubicBezTo>
                    <a:cubicBezTo>
                      <a:pt x="1463" y="972"/>
                      <a:pt x="1463" y="973"/>
                      <a:pt x="1465" y="975"/>
                    </a:cubicBezTo>
                    <a:cubicBezTo>
                      <a:pt x="1460" y="984"/>
                      <a:pt x="1456" y="994"/>
                      <a:pt x="1451" y="1004"/>
                    </a:cubicBezTo>
                    <a:cubicBezTo>
                      <a:pt x="1435" y="1000"/>
                      <a:pt x="1421" y="997"/>
                      <a:pt x="1406" y="993"/>
                    </a:cubicBezTo>
                    <a:cubicBezTo>
                      <a:pt x="1388" y="987"/>
                      <a:pt x="1389" y="1005"/>
                      <a:pt x="1383" y="1013"/>
                    </a:cubicBezTo>
                    <a:cubicBezTo>
                      <a:pt x="1376" y="1021"/>
                      <a:pt x="1381" y="1026"/>
                      <a:pt x="1388" y="1031"/>
                    </a:cubicBezTo>
                    <a:cubicBezTo>
                      <a:pt x="1400" y="1039"/>
                      <a:pt x="1411" y="1048"/>
                      <a:pt x="1424" y="1058"/>
                    </a:cubicBezTo>
                    <a:cubicBezTo>
                      <a:pt x="1418" y="1068"/>
                      <a:pt x="1412" y="1077"/>
                      <a:pt x="1406" y="1088"/>
                    </a:cubicBezTo>
                    <a:cubicBezTo>
                      <a:pt x="1391" y="1082"/>
                      <a:pt x="1377" y="1077"/>
                      <a:pt x="1363" y="1071"/>
                    </a:cubicBezTo>
                    <a:cubicBezTo>
                      <a:pt x="1355" y="1068"/>
                      <a:pt x="1349" y="1068"/>
                      <a:pt x="1345" y="1076"/>
                    </a:cubicBezTo>
                    <a:cubicBezTo>
                      <a:pt x="1343" y="1081"/>
                      <a:pt x="1338" y="1085"/>
                      <a:pt x="1336" y="1090"/>
                    </a:cubicBezTo>
                    <a:cubicBezTo>
                      <a:pt x="1335" y="1095"/>
                      <a:pt x="1335" y="1102"/>
                      <a:pt x="1338" y="1105"/>
                    </a:cubicBezTo>
                    <a:cubicBezTo>
                      <a:pt x="1348" y="1117"/>
                      <a:pt x="1359" y="1127"/>
                      <a:pt x="1372" y="1139"/>
                    </a:cubicBezTo>
                    <a:cubicBezTo>
                      <a:pt x="1366" y="1146"/>
                      <a:pt x="1362" y="1153"/>
                      <a:pt x="1355" y="1158"/>
                    </a:cubicBezTo>
                    <a:cubicBezTo>
                      <a:pt x="1352" y="1161"/>
                      <a:pt x="1346" y="1161"/>
                      <a:pt x="1342" y="1160"/>
                    </a:cubicBezTo>
                    <a:cubicBezTo>
                      <a:pt x="1336" y="1159"/>
                      <a:pt x="1331" y="1155"/>
                      <a:pt x="1326" y="1152"/>
                    </a:cubicBezTo>
                    <a:cubicBezTo>
                      <a:pt x="1296" y="1137"/>
                      <a:pt x="1296" y="1137"/>
                      <a:pt x="1276" y="1167"/>
                    </a:cubicBezTo>
                    <a:cubicBezTo>
                      <a:pt x="1287" y="1181"/>
                      <a:pt x="1298" y="1195"/>
                      <a:pt x="1309" y="1210"/>
                    </a:cubicBezTo>
                    <a:cubicBezTo>
                      <a:pt x="1309" y="1211"/>
                      <a:pt x="1309" y="1211"/>
                      <a:pt x="1309" y="1212"/>
                    </a:cubicBezTo>
                    <a:cubicBezTo>
                      <a:pt x="1286" y="1237"/>
                      <a:pt x="1286" y="1237"/>
                      <a:pt x="1259" y="1218"/>
                    </a:cubicBezTo>
                    <a:cubicBezTo>
                      <a:pt x="1253" y="1213"/>
                      <a:pt x="1246" y="1208"/>
                      <a:pt x="1239" y="1203"/>
                    </a:cubicBezTo>
                    <a:cubicBezTo>
                      <a:pt x="1237" y="1203"/>
                      <a:pt x="1236" y="1203"/>
                      <a:pt x="1236" y="1204"/>
                    </a:cubicBezTo>
                    <a:cubicBezTo>
                      <a:pt x="1207" y="1224"/>
                      <a:pt x="1207" y="1224"/>
                      <a:pt x="1224" y="1253"/>
                    </a:cubicBezTo>
                    <a:cubicBezTo>
                      <a:pt x="1228" y="1260"/>
                      <a:pt x="1232" y="1267"/>
                      <a:pt x="1237" y="1275"/>
                    </a:cubicBezTo>
                    <a:cubicBezTo>
                      <a:pt x="1228" y="1282"/>
                      <a:pt x="1219" y="1288"/>
                      <a:pt x="1209" y="1296"/>
                    </a:cubicBezTo>
                    <a:cubicBezTo>
                      <a:pt x="1198" y="1286"/>
                      <a:pt x="1187" y="1276"/>
                      <a:pt x="1177" y="1266"/>
                    </a:cubicBezTo>
                    <a:cubicBezTo>
                      <a:pt x="1171" y="1260"/>
                      <a:pt x="1165" y="1258"/>
                      <a:pt x="1157" y="1264"/>
                    </a:cubicBezTo>
                    <a:cubicBezTo>
                      <a:pt x="1136" y="1278"/>
                      <a:pt x="1135" y="1277"/>
                      <a:pt x="1145" y="1300"/>
                    </a:cubicBezTo>
                    <a:cubicBezTo>
                      <a:pt x="1149" y="1310"/>
                      <a:pt x="1153" y="1320"/>
                      <a:pt x="1157" y="1330"/>
                    </a:cubicBezTo>
                    <a:cubicBezTo>
                      <a:pt x="1147" y="1336"/>
                      <a:pt x="1137" y="1341"/>
                      <a:pt x="1126" y="1347"/>
                    </a:cubicBezTo>
                    <a:cubicBezTo>
                      <a:pt x="1118" y="1337"/>
                      <a:pt x="1109" y="1329"/>
                      <a:pt x="1103" y="1319"/>
                    </a:cubicBezTo>
                    <a:cubicBezTo>
                      <a:pt x="1094" y="1304"/>
                      <a:pt x="1084" y="1305"/>
                      <a:pt x="1071" y="1312"/>
                    </a:cubicBezTo>
                    <a:cubicBezTo>
                      <a:pt x="1059" y="1318"/>
                      <a:pt x="1055" y="1323"/>
                      <a:pt x="1060" y="1336"/>
                    </a:cubicBezTo>
                    <a:cubicBezTo>
                      <a:pt x="1065" y="1348"/>
                      <a:pt x="1067" y="1361"/>
                      <a:pt x="1070" y="1374"/>
                    </a:cubicBezTo>
                    <a:cubicBezTo>
                      <a:pt x="1061" y="1378"/>
                      <a:pt x="1052" y="1382"/>
                      <a:pt x="1042" y="1385"/>
                    </a:cubicBezTo>
                    <a:cubicBezTo>
                      <a:pt x="1039" y="1386"/>
                      <a:pt x="1034" y="1383"/>
                      <a:pt x="1032" y="1381"/>
                    </a:cubicBezTo>
                    <a:cubicBezTo>
                      <a:pt x="1027" y="1374"/>
                      <a:pt x="1023" y="1367"/>
                      <a:pt x="1019" y="1360"/>
                    </a:cubicBezTo>
                    <a:cubicBezTo>
                      <a:pt x="1006" y="1339"/>
                      <a:pt x="1000" y="1337"/>
                      <a:pt x="977" y="1350"/>
                    </a:cubicBezTo>
                    <a:cubicBezTo>
                      <a:pt x="974" y="1352"/>
                      <a:pt x="972" y="1360"/>
                      <a:pt x="972" y="1365"/>
                    </a:cubicBezTo>
                    <a:cubicBezTo>
                      <a:pt x="973" y="1377"/>
                      <a:pt x="976" y="1389"/>
                      <a:pt x="977" y="1402"/>
                    </a:cubicBezTo>
                    <a:cubicBezTo>
                      <a:pt x="977" y="1403"/>
                      <a:pt x="977" y="1405"/>
                      <a:pt x="977" y="1408"/>
                    </a:cubicBezTo>
                    <a:cubicBezTo>
                      <a:pt x="968" y="1410"/>
                      <a:pt x="959" y="1414"/>
                      <a:pt x="950" y="1415"/>
                    </a:cubicBezTo>
                    <a:cubicBezTo>
                      <a:pt x="946" y="1415"/>
                      <a:pt x="940" y="1411"/>
                      <a:pt x="938" y="1408"/>
                    </a:cubicBezTo>
                    <a:cubicBezTo>
                      <a:pt x="933" y="1399"/>
                      <a:pt x="929" y="1390"/>
                      <a:pt x="926" y="1380"/>
                    </a:cubicBezTo>
                    <a:cubicBezTo>
                      <a:pt x="922" y="1371"/>
                      <a:pt x="918" y="1363"/>
                      <a:pt x="906" y="1368"/>
                    </a:cubicBezTo>
                    <a:cubicBezTo>
                      <a:pt x="895" y="1372"/>
                      <a:pt x="878" y="1369"/>
                      <a:pt x="881" y="1390"/>
                    </a:cubicBezTo>
                    <a:cubicBezTo>
                      <a:pt x="883" y="1402"/>
                      <a:pt x="881" y="1415"/>
                      <a:pt x="881" y="1429"/>
                    </a:cubicBezTo>
                    <a:cubicBezTo>
                      <a:pt x="869" y="1431"/>
                      <a:pt x="858" y="1432"/>
                      <a:pt x="846" y="1434"/>
                    </a:cubicBezTo>
                    <a:cubicBezTo>
                      <a:pt x="841" y="1419"/>
                      <a:pt x="836" y="1405"/>
                      <a:pt x="832" y="1390"/>
                    </a:cubicBezTo>
                    <a:cubicBezTo>
                      <a:pt x="830" y="1382"/>
                      <a:pt x="826" y="1380"/>
                      <a:pt x="817" y="1381"/>
                    </a:cubicBezTo>
                    <a:cubicBezTo>
                      <a:pt x="792" y="1384"/>
                      <a:pt x="792" y="1383"/>
                      <a:pt x="787" y="1409"/>
                    </a:cubicBezTo>
                    <a:cubicBezTo>
                      <a:pt x="785" y="1419"/>
                      <a:pt x="784" y="1428"/>
                      <a:pt x="782" y="1437"/>
                    </a:cubicBezTo>
                    <a:cubicBezTo>
                      <a:pt x="781" y="1438"/>
                      <a:pt x="780" y="1439"/>
                      <a:pt x="779" y="1439"/>
                    </a:cubicBezTo>
                    <a:cubicBezTo>
                      <a:pt x="746" y="1441"/>
                      <a:pt x="746" y="1441"/>
                      <a:pt x="742" y="1409"/>
                    </a:cubicBezTo>
                    <a:cubicBezTo>
                      <a:pt x="742" y="1408"/>
                      <a:pt x="742" y="1407"/>
                      <a:pt x="742" y="1406"/>
                    </a:cubicBezTo>
                    <a:cubicBezTo>
                      <a:pt x="739" y="1384"/>
                      <a:pt x="724" y="1375"/>
                      <a:pt x="704" y="1383"/>
                    </a:cubicBezTo>
                    <a:cubicBezTo>
                      <a:pt x="701" y="1385"/>
                      <a:pt x="698" y="1390"/>
                      <a:pt x="697" y="1394"/>
                    </a:cubicBezTo>
                    <a:cubicBezTo>
                      <a:pt x="692" y="1407"/>
                      <a:pt x="688" y="1421"/>
                      <a:pt x="684" y="1434"/>
                    </a:cubicBezTo>
                    <a:cubicBezTo>
                      <a:pt x="682" y="1435"/>
                      <a:pt x="681" y="1436"/>
                      <a:pt x="680" y="1435"/>
                    </a:cubicBezTo>
                    <a:cubicBezTo>
                      <a:pt x="648" y="1431"/>
                      <a:pt x="648" y="1431"/>
                      <a:pt x="648" y="1398"/>
                    </a:cubicBezTo>
                    <a:cubicBezTo>
                      <a:pt x="648" y="1377"/>
                      <a:pt x="634" y="1365"/>
                      <a:pt x="613" y="1371"/>
                    </a:cubicBezTo>
                    <a:cubicBezTo>
                      <a:pt x="610" y="1371"/>
                      <a:pt x="607" y="1376"/>
                      <a:pt x="605" y="1380"/>
                    </a:cubicBezTo>
                    <a:cubicBezTo>
                      <a:pt x="601" y="1386"/>
                      <a:pt x="598" y="1393"/>
                      <a:pt x="595" y="1400"/>
                    </a:cubicBezTo>
                    <a:cubicBezTo>
                      <a:pt x="592" y="1406"/>
                      <a:pt x="589" y="1412"/>
                      <a:pt x="586" y="1420"/>
                    </a:cubicBezTo>
                    <a:cubicBezTo>
                      <a:pt x="575" y="1418"/>
                      <a:pt x="564" y="1415"/>
                      <a:pt x="551" y="1412"/>
                    </a:cubicBezTo>
                    <a:cubicBezTo>
                      <a:pt x="553" y="1396"/>
                      <a:pt x="554" y="1382"/>
                      <a:pt x="556" y="1367"/>
                    </a:cubicBezTo>
                    <a:cubicBezTo>
                      <a:pt x="557" y="1359"/>
                      <a:pt x="555" y="1355"/>
                      <a:pt x="547" y="1353"/>
                    </a:cubicBezTo>
                    <a:cubicBezTo>
                      <a:pt x="544" y="1352"/>
                      <a:pt x="541" y="1351"/>
                      <a:pt x="537" y="1350"/>
                    </a:cubicBezTo>
                    <a:cubicBezTo>
                      <a:pt x="526" y="1344"/>
                      <a:pt x="518" y="1347"/>
                      <a:pt x="513" y="1359"/>
                    </a:cubicBezTo>
                    <a:cubicBezTo>
                      <a:pt x="507" y="1371"/>
                      <a:pt x="499" y="1381"/>
                      <a:pt x="493" y="1392"/>
                    </a:cubicBezTo>
                    <a:cubicBezTo>
                      <a:pt x="491" y="1392"/>
                      <a:pt x="489" y="1392"/>
                      <a:pt x="488" y="1392"/>
                    </a:cubicBezTo>
                    <a:cubicBezTo>
                      <a:pt x="457" y="1382"/>
                      <a:pt x="457" y="1382"/>
                      <a:pt x="466" y="1351"/>
                    </a:cubicBezTo>
                    <a:cubicBezTo>
                      <a:pt x="467" y="1346"/>
                      <a:pt x="470" y="1341"/>
                      <a:pt x="470" y="1336"/>
                    </a:cubicBezTo>
                    <a:cubicBezTo>
                      <a:pt x="469" y="1332"/>
                      <a:pt x="467" y="1326"/>
                      <a:pt x="464" y="1323"/>
                    </a:cubicBezTo>
                    <a:cubicBezTo>
                      <a:pt x="461" y="1320"/>
                      <a:pt x="456" y="1320"/>
                      <a:pt x="453" y="1317"/>
                    </a:cubicBezTo>
                    <a:cubicBezTo>
                      <a:pt x="442" y="1310"/>
                      <a:pt x="434" y="1313"/>
                      <a:pt x="427" y="1323"/>
                    </a:cubicBezTo>
                    <a:cubicBezTo>
                      <a:pt x="419" y="1334"/>
                      <a:pt x="410" y="1344"/>
                      <a:pt x="401" y="1355"/>
                    </a:cubicBezTo>
                    <a:cubicBezTo>
                      <a:pt x="391" y="1349"/>
                      <a:pt x="381" y="1343"/>
                      <a:pt x="370" y="1337"/>
                    </a:cubicBezTo>
                    <a:cubicBezTo>
                      <a:pt x="376" y="1323"/>
                      <a:pt x="381" y="1310"/>
                      <a:pt x="387" y="1297"/>
                    </a:cubicBezTo>
                    <a:cubicBezTo>
                      <a:pt x="392" y="1288"/>
                      <a:pt x="390" y="1283"/>
                      <a:pt x="381" y="1279"/>
                    </a:cubicBezTo>
                    <a:cubicBezTo>
                      <a:pt x="378" y="1277"/>
                      <a:pt x="374" y="1275"/>
                      <a:pt x="371" y="1272"/>
                    </a:cubicBezTo>
                    <a:cubicBezTo>
                      <a:pt x="364" y="1266"/>
                      <a:pt x="358" y="1267"/>
                      <a:pt x="351" y="1274"/>
                    </a:cubicBezTo>
                    <a:cubicBezTo>
                      <a:pt x="340" y="1285"/>
                      <a:pt x="329" y="1294"/>
                      <a:pt x="317" y="1305"/>
                    </a:cubicBezTo>
                    <a:cubicBezTo>
                      <a:pt x="308" y="1298"/>
                      <a:pt x="298" y="1291"/>
                      <a:pt x="288" y="1284"/>
                    </a:cubicBezTo>
                    <a:cubicBezTo>
                      <a:pt x="296" y="1270"/>
                      <a:pt x="303" y="1257"/>
                      <a:pt x="311" y="1245"/>
                    </a:cubicBezTo>
                    <a:cubicBezTo>
                      <a:pt x="316" y="1238"/>
                      <a:pt x="316" y="1233"/>
                      <a:pt x="309" y="1229"/>
                    </a:cubicBezTo>
                    <a:cubicBezTo>
                      <a:pt x="304" y="1226"/>
                      <a:pt x="301" y="1221"/>
                      <a:pt x="296" y="1219"/>
                    </a:cubicBezTo>
                    <a:cubicBezTo>
                      <a:pt x="291" y="1217"/>
                      <a:pt x="284" y="1216"/>
                      <a:pt x="280" y="1218"/>
                    </a:cubicBezTo>
                    <a:cubicBezTo>
                      <a:pt x="270" y="1224"/>
                      <a:pt x="261" y="1231"/>
                      <a:pt x="252" y="1238"/>
                    </a:cubicBezTo>
                    <a:cubicBezTo>
                      <a:pt x="243" y="1246"/>
                      <a:pt x="237" y="1245"/>
                      <a:pt x="230" y="1236"/>
                    </a:cubicBezTo>
                    <a:cubicBezTo>
                      <a:pt x="226" y="1231"/>
                      <a:pt x="220" y="1228"/>
                      <a:pt x="214" y="1224"/>
                    </a:cubicBezTo>
                    <a:cubicBezTo>
                      <a:pt x="227" y="1206"/>
                      <a:pt x="238" y="1192"/>
                      <a:pt x="248" y="1178"/>
                    </a:cubicBezTo>
                    <a:cubicBezTo>
                      <a:pt x="248" y="1176"/>
                      <a:pt x="248" y="1176"/>
                      <a:pt x="248" y="1175"/>
                    </a:cubicBezTo>
                    <a:cubicBezTo>
                      <a:pt x="227" y="1148"/>
                      <a:pt x="227" y="1148"/>
                      <a:pt x="197" y="1164"/>
                    </a:cubicBezTo>
                    <a:cubicBezTo>
                      <a:pt x="195" y="1165"/>
                      <a:pt x="193" y="1166"/>
                      <a:pt x="192" y="1167"/>
                    </a:cubicBezTo>
                    <a:cubicBezTo>
                      <a:pt x="173" y="1177"/>
                      <a:pt x="163" y="1173"/>
                      <a:pt x="155" y="1153"/>
                    </a:cubicBezTo>
                    <a:cubicBezTo>
                      <a:pt x="154" y="1150"/>
                      <a:pt x="156" y="1145"/>
                      <a:pt x="159" y="1142"/>
                    </a:cubicBezTo>
                    <a:cubicBezTo>
                      <a:pt x="166" y="1134"/>
                      <a:pt x="174" y="1126"/>
                      <a:pt x="182" y="1119"/>
                    </a:cubicBezTo>
                    <a:cubicBezTo>
                      <a:pt x="191" y="1112"/>
                      <a:pt x="191" y="1106"/>
                      <a:pt x="183" y="1099"/>
                    </a:cubicBezTo>
                    <a:cubicBezTo>
                      <a:pt x="181" y="1096"/>
                      <a:pt x="178" y="1092"/>
                      <a:pt x="176" y="1089"/>
                    </a:cubicBezTo>
                    <a:cubicBezTo>
                      <a:pt x="172" y="1082"/>
                      <a:pt x="166" y="1081"/>
                      <a:pt x="159" y="1084"/>
                    </a:cubicBezTo>
                    <a:cubicBezTo>
                      <a:pt x="149" y="1089"/>
                      <a:pt x="138" y="1091"/>
                      <a:pt x="128" y="1096"/>
                    </a:cubicBezTo>
                    <a:cubicBezTo>
                      <a:pt x="117" y="1102"/>
                      <a:pt x="112" y="1099"/>
                      <a:pt x="107" y="1089"/>
                    </a:cubicBezTo>
                    <a:cubicBezTo>
                      <a:pt x="105" y="1083"/>
                      <a:pt x="101" y="1077"/>
                      <a:pt x="97" y="1070"/>
                    </a:cubicBezTo>
                    <a:cubicBezTo>
                      <a:pt x="110" y="1061"/>
                      <a:pt x="122" y="1051"/>
                      <a:pt x="134" y="1042"/>
                    </a:cubicBezTo>
                    <a:cubicBezTo>
                      <a:pt x="141" y="1038"/>
                      <a:pt x="142" y="1034"/>
                      <a:pt x="138" y="1026"/>
                    </a:cubicBezTo>
                    <a:cubicBezTo>
                      <a:pt x="127" y="1004"/>
                      <a:pt x="127" y="1004"/>
                      <a:pt x="102" y="1010"/>
                    </a:cubicBezTo>
                    <a:cubicBezTo>
                      <a:pt x="100" y="1010"/>
                      <a:pt x="98" y="1011"/>
                      <a:pt x="97" y="1011"/>
                    </a:cubicBezTo>
                    <a:cubicBezTo>
                      <a:pt x="65" y="1019"/>
                      <a:pt x="65" y="1019"/>
                      <a:pt x="56" y="985"/>
                    </a:cubicBezTo>
                    <a:cubicBezTo>
                      <a:pt x="68" y="978"/>
                      <a:pt x="80" y="971"/>
                      <a:pt x="92" y="965"/>
                    </a:cubicBezTo>
                    <a:cubicBezTo>
                      <a:pt x="104" y="960"/>
                      <a:pt x="105" y="954"/>
                      <a:pt x="100" y="944"/>
                    </a:cubicBezTo>
                    <a:cubicBezTo>
                      <a:pt x="98" y="940"/>
                      <a:pt x="98" y="935"/>
                      <a:pt x="96" y="933"/>
                    </a:cubicBezTo>
                    <a:cubicBezTo>
                      <a:pt x="92" y="929"/>
                      <a:pt x="86" y="924"/>
                      <a:pt x="81" y="924"/>
                    </a:cubicBezTo>
                    <a:cubicBezTo>
                      <a:pt x="70" y="924"/>
                      <a:pt x="59" y="926"/>
                      <a:pt x="49" y="928"/>
                    </a:cubicBezTo>
                    <a:cubicBezTo>
                      <a:pt x="37" y="931"/>
                      <a:pt x="31" y="928"/>
                      <a:pt x="29" y="915"/>
                    </a:cubicBezTo>
                    <a:cubicBezTo>
                      <a:pt x="28" y="910"/>
                      <a:pt x="26" y="904"/>
                      <a:pt x="24" y="896"/>
                    </a:cubicBezTo>
                    <a:cubicBezTo>
                      <a:pt x="38" y="891"/>
                      <a:pt x="52" y="885"/>
                      <a:pt x="66" y="880"/>
                    </a:cubicBezTo>
                    <a:cubicBezTo>
                      <a:pt x="75" y="877"/>
                      <a:pt x="78" y="871"/>
                      <a:pt x="75" y="862"/>
                    </a:cubicBezTo>
                    <a:cubicBezTo>
                      <a:pt x="68" y="837"/>
                      <a:pt x="76" y="839"/>
                      <a:pt x="47" y="839"/>
                    </a:cubicBezTo>
                    <a:cubicBezTo>
                      <a:pt x="39" y="839"/>
                      <a:pt x="30" y="838"/>
                      <a:pt x="22" y="838"/>
                    </a:cubicBezTo>
                    <a:cubicBezTo>
                      <a:pt x="13" y="838"/>
                      <a:pt x="10" y="835"/>
                      <a:pt x="9" y="826"/>
                    </a:cubicBezTo>
                    <a:cubicBezTo>
                      <a:pt x="7" y="804"/>
                      <a:pt x="7" y="804"/>
                      <a:pt x="28" y="798"/>
                    </a:cubicBezTo>
                    <a:cubicBezTo>
                      <a:pt x="32" y="797"/>
                      <a:pt x="36" y="796"/>
                      <a:pt x="39" y="795"/>
                    </a:cubicBezTo>
                    <a:cubicBezTo>
                      <a:pt x="64" y="789"/>
                      <a:pt x="66" y="785"/>
                      <a:pt x="60" y="760"/>
                    </a:cubicBezTo>
                    <a:cubicBezTo>
                      <a:pt x="59" y="757"/>
                      <a:pt x="54" y="753"/>
                      <a:pt x="50" y="752"/>
                    </a:cubicBezTo>
                    <a:cubicBezTo>
                      <a:pt x="33" y="749"/>
                      <a:pt x="17" y="747"/>
                      <a:pt x="0" y="744"/>
                    </a:cubicBezTo>
                    <a:cubicBezTo>
                      <a:pt x="0" y="733"/>
                      <a:pt x="0" y="722"/>
                      <a:pt x="0" y="711"/>
                    </a:cubicBezTo>
                    <a:cubicBezTo>
                      <a:pt x="19" y="708"/>
                      <a:pt x="38" y="705"/>
                      <a:pt x="58" y="702"/>
                    </a:cubicBezTo>
                    <a:cubicBezTo>
                      <a:pt x="58" y="695"/>
                      <a:pt x="59" y="689"/>
                      <a:pt x="60" y="683"/>
                    </a:cubicBezTo>
                    <a:cubicBezTo>
                      <a:pt x="63" y="670"/>
                      <a:pt x="58" y="664"/>
                      <a:pt x="45" y="662"/>
                    </a:cubicBezTo>
                    <a:cubicBezTo>
                      <a:pt x="34" y="660"/>
                      <a:pt x="23" y="657"/>
                      <a:pt x="13" y="653"/>
                    </a:cubicBezTo>
                    <a:cubicBezTo>
                      <a:pt x="10" y="652"/>
                      <a:pt x="5" y="648"/>
                      <a:pt x="5" y="645"/>
                    </a:cubicBezTo>
                    <a:cubicBezTo>
                      <a:pt x="6" y="635"/>
                      <a:pt x="8" y="626"/>
                      <a:pt x="10" y="616"/>
                    </a:cubicBezTo>
                    <a:cubicBezTo>
                      <a:pt x="23" y="616"/>
                      <a:pt x="34" y="616"/>
                      <a:pt x="45" y="616"/>
                    </a:cubicBezTo>
                    <a:cubicBezTo>
                      <a:pt x="72" y="616"/>
                      <a:pt x="65" y="619"/>
                      <a:pt x="72" y="592"/>
                    </a:cubicBezTo>
                    <a:cubicBezTo>
                      <a:pt x="75" y="584"/>
                      <a:pt x="73" y="578"/>
                      <a:pt x="63" y="575"/>
                    </a:cubicBezTo>
                    <a:cubicBezTo>
                      <a:pt x="48" y="570"/>
                      <a:pt x="34" y="564"/>
                      <a:pt x="20" y="558"/>
                    </a:cubicBezTo>
                    <a:cubicBezTo>
                      <a:pt x="30" y="518"/>
                      <a:pt x="25" y="524"/>
                      <a:pt x="59" y="528"/>
                    </a:cubicBezTo>
                    <a:cubicBezTo>
                      <a:pt x="61" y="528"/>
                      <a:pt x="62" y="528"/>
                      <a:pt x="64" y="528"/>
                    </a:cubicBezTo>
                    <a:cubicBezTo>
                      <a:pt x="88" y="531"/>
                      <a:pt x="88" y="531"/>
                      <a:pt x="96" y="508"/>
                    </a:cubicBezTo>
                    <a:cubicBezTo>
                      <a:pt x="99" y="500"/>
                      <a:pt x="98" y="495"/>
                      <a:pt x="90" y="491"/>
                    </a:cubicBezTo>
                    <a:cubicBezTo>
                      <a:pt x="76" y="484"/>
                      <a:pt x="62" y="475"/>
                      <a:pt x="48" y="467"/>
                    </a:cubicBezTo>
                    <a:cubicBezTo>
                      <a:pt x="53" y="456"/>
                      <a:pt x="58" y="446"/>
                      <a:pt x="63" y="436"/>
                    </a:cubicBezTo>
                    <a:cubicBezTo>
                      <a:pt x="72" y="438"/>
                      <a:pt x="81" y="440"/>
                      <a:pt x="89" y="442"/>
                    </a:cubicBezTo>
                    <a:cubicBezTo>
                      <a:pt x="121" y="450"/>
                      <a:pt x="121" y="450"/>
                      <a:pt x="134" y="420"/>
                    </a:cubicBezTo>
                    <a:cubicBezTo>
                      <a:pt x="134" y="419"/>
                      <a:pt x="134" y="418"/>
                      <a:pt x="134" y="416"/>
                    </a:cubicBezTo>
                    <a:cubicBezTo>
                      <a:pt x="120" y="405"/>
                      <a:pt x="105" y="394"/>
                      <a:pt x="89" y="382"/>
                    </a:cubicBezTo>
                    <a:cubicBezTo>
                      <a:pt x="96" y="371"/>
                      <a:pt x="102" y="362"/>
                      <a:pt x="108" y="352"/>
                    </a:cubicBezTo>
                    <a:cubicBezTo>
                      <a:pt x="123" y="358"/>
                      <a:pt x="137" y="363"/>
                      <a:pt x="151" y="369"/>
                    </a:cubicBezTo>
                    <a:cubicBezTo>
                      <a:pt x="159" y="373"/>
                      <a:pt x="164" y="371"/>
                      <a:pt x="169" y="363"/>
                    </a:cubicBezTo>
                    <a:cubicBezTo>
                      <a:pt x="171" y="359"/>
                      <a:pt x="173" y="355"/>
                      <a:pt x="176" y="352"/>
                    </a:cubicBezTo>
                    <a:cubicBezTo>
                      <a:pt x="182" y="345"/>
                      <a:pt x="181" y="340"/>
                      <a:pt x="175" y="334"/>
                    </a:cubicBezTo>
                    <a:cubicBezTo>
                      <a:pt x="163" y="324"/>
                      <a:pt x="153" y="313"/>
                      <a:pt x="142" y="302"/>
                    </a:cubicBezTo>
                    <a:cubicBezTo>
                      <a:pt x="162" y="274"/>
                      <a:pt x="162" y="274"/>
                      <a:pt x="188" y="288"/>
                    </a:cubicBezTo>
                    <a:cubicBezTo>
                      <a:pt x="218" y="304"/>
                      <a:pt x="218" y="304"/>
                      <a:pt x="239" y="273"/>
                    </a:cubicBezTo>
                    <a:cubicBezTo>
                      <a:pt x="234" y="266"/>
                      <a:pt x="228" y="259"/>
                      <a:pt x="223" y="252"/>
                    </a:cubicBezTo>
                    <a:cubicBezTo>
                      <a:pt x="217" y="245"/>
                      <a:pt x="211" y="238"/>
                      <a:pt x="204" y="229"/>
                    </a:cubicBezTo>
                    <a:cubicBezTo>
                      <a:pt x="213" y="221"/>
                      <a:pt x="221" y="213"/>
                      <a:pt x="230" y="205"/>
                    </a:cubicBezTo>
                    <a:cubicBezTo>
                      <a:pt x="238" y="210"/>
                      <a:pt x="244" y="215"/>
                      <a:pt x="251" y="220"/>
                    </a:cubicBezTo>
                    <a:cubicBezTo>
                      <a:pt x="278" y="240"/>
                      <a:pt x="278" y="240"/>
                      <a:pt x="302" y="216"/>
                    </a:cubicBezTo>
                    <a:cubicBezTo>
                      <a:pt x="303" y="215"/>
                      <a:pt x="303" y="215"/>
                      <a:pt x="304" y="213"/>
                    </a:cubicBezTo>
                    <a:cubicBezTo>
                      <a:pt x="295" y="197"/>
                      <a:pt x="286" y="181"/>
                      <a:pt x="276" y="164"/>
                    </a:cubicBezTo>
                    <a:cubicBezTo>
                      <a:pt x="286" y="157"/>
                      <a:pt x="296" y="150"/>
                      <a:pt x="305" y="144"/>
                    </a:cubicBezTo>
                    <a:cubicBezTo>
                      <a:pt x="316" y="154"/>
                      <a:pt x="327" y="163"/>
                      <a:pt x="337" y="173"/>
                    </a:cubicBezTo>
                    <a:cubicBezTo>
                      <a:pt x="344" y="180"/>
                      <a:pt x="349" y="182"/>
                      <a:pt x="358" y="176"/>
                    </a:cubicBezTo>
                    <a:cubicBezTo>
                      <a:pt x="383" y="159"/>
                      <a:pt x="380" y="166"/>
                      <a:pt x="369" y="140"/>
                    </a:cubicBezTo>
                    <a:cubicBezTo>
                      <a:pt x="368" y="137"/>
                      <a:pt x="366" y="134"/>
                      <a:pt x="365" y="131"/>
                    </a:cubicBezTo>
                    <a:cubicBezTo>
                      <a:pt x="355" y="107"/>
                      <a:pt x="353" y="112"/>
                      <a:pt x="376" y="99"/>
                    </a:cubicBezTo>
                    <a:cubicBezTo>
                      <a:pt x="385" y="93"/>
                      <a:pt x="391" y="94"/>
                      <a:pt x="397" y="103"/>
                    </a:cubicBezTo>
                    <a:cubicBezTo>
                      <a:pt x="400" y="108"/>
                      <a:pt x="405" y="113"/>
                      <a:pt x="409" y="118"/>
                    </a:cubicBezTo>
                    <a:cubicBezTo>
                      <a:pt x="427" y="139"/>
                      <a:pt x="419" y="138"/>
                      <a:pt x="446" y="126"/>
                    </a:cubicBezTo>
                    <a:cubicBezTo>
                      <a:pt x="446" y="126"/>
                      <a:pt x="447" y="126"/>
                      <a:pt x="447" y="125"/>
                    </a:cubicBezTo>
                    <a:cubicBezTo>
                      <a:pt x="455" y="123"/>
                      <a:pt x="458" y="118"/>
                      <a:pt x="455" y="109"/>
                    </a:cubicBezTo>
                    <a:cubicBezTo>
                      <a:pt x="451" y="95"/>
                      <a:pt x="448" y="81"/>
                      <a:pt x="445" y="66"/>
                    </a:cubicBezTo>
                    <a:cubicBezTo>
                      <a:pt x="473" y="49"/>
                      <a:pt x="476" y="49"/>
                      <a:pt x="492" y="76"/>
                    </a:cubicBezTo>
                    <a:cubicBezTo>
                      <a:pt x="492" y="77"/>
                      <a:pt x="493" y="77"/>
                      <a:pt x="493" y="78"/>
                    </a:cubicBezTo>
                    <a:cubicBezTo>
                      <a:pt x="507" y="101"/>
                      <a:pt x="507" y="101"/>
                      <a:pt x="532" y="92"/>
                    </a:cubicBezTo>
                    <a:cubicBezTo>
                      <a:pt x="541" y="89"/>
                      <a:pt x="544" y="86"/>
                      <a:pt x="542" y="76"/>
                    </a:cubicBezTo>
                    <a:cubicBezTo>
                      <a:pt x="539" y="62"/>
                      <a:pt x="538" y="47"/>
                      <a:pt x="536" y="32"/>
                    </a:cubicBezTo>
                    <a:cubicBezTo>
                      <a:pt x="544" y="30"/>
                      <a:pt x="551" y="29"/>
                      <a:pt x="557" y="27"/>
                    </a:cubicBezTo>
                    <a:cubicBezTo>
                      <a:pt x="568" y="22"/>
                      <a:pt x="574" y="26"/>
                      <a:pt x="578" y="37"/>
                    </a:cubicBezTo>
                    <a:cubicBezTo>
                      <a:pt x="581" y="47"/>
                      <a:pt x="586" y="56"/>
                      <a:pt x="591" y="65"/>
                    </a:cubicBezTo>
                    <a:cubicBezTo>
                      <a:pt x="593" y="69"/>
                      <a:pt x="599" y="72"/>
                      <a:pt x="604" y="72"/>
                    </a:cubicBezTo>
                    <a:cubicBezTo>
                      <a:pt x="609" y="73"/>
                      <a:pt x="614" y="70"/>
                      <a:pt x="620" y="69"/>
                    </a:cubicBezTo>
                    <a:cubicBezTo>
                      <a:pt x="628" y="68"/>
                      <a:pt x="632" y="64"/>
                      <a:pt x="631" y="55"/>
                    </a:cubicBezTo>
                    <a:cubicBezTo>
                      <a:pt x="631" y="41"/>
                      <a:pt x="633" y="26"/>
                      <a:pt x="634" y="11"/>
                    </a:cubicBezTo>
                    <a:cubicBezTo>
                      <a:pt x="669" y="3"/>
                      <a:pt x="669" y="3"/>
                      <a:pt x="677" y="35"/>
                    </a:cubicBezTo>
                    <a:cubicBezTo>
                      <a:pt x="684" y="60"/>
                      <a:pt x="684" y="59"/>
                      <a:pt x="710" y="58"/>
                    </a:cubicBezTo>
                    <a:cubicBezTo>
                      <a:pt x="720" y="58"/>
                      <a:pt x="723" y="54"/>
                      <a:pt x="724" y="44"/>
                    </a:cubicBezTo>
                    <a:cubicBezTo>
                      <a:pt x="726" y="29"/>
                      <a:pt x="729" y="15"/>
                      <a:pt x="732" y="0"/>
                    </a:cubicBezTo>
                    <a:cubicBezTo>
                      <a:pt x="742" y="0"/>
                      <a:pt x="752" y="0"/>
                      <a:pt x="762" y="0"/>
                    </a:cubicBezTo>
                    <a:close/>
                    <a:moveTo>
                      <a:pt x="765" y="1346"/>
                    </a:moveTo>
                    <a:cubicBezTo>
                      <a:pt x="787" y="1344"/>
                      <a:pt x="818" y="1342"/>
                      <a:pt x="848" y="1338"/>
                    </a:cubicBezTo>
                    <a:cubicBezTo>
                      <a:pt x="863" y="1337"/>
                      <a:pt x="877" y="1335"/>
                      <a:pt x="891" y="1332"/>
                    </a:cubicBezTo>
                    <a:cubicBezTo>
                      <a:pt x="1084" y="1289"/>
                      <a:pt x="1236" y="1188"/>
                      <a:pt x="1336" y="1015"/>
                    </a:cubicBezTo>
                    <a:cubicBezTo>
                      <a:pt x="1405" y="894"/>
                      <a:pt x="1429" y="763"/>
                      <a:pt x="1407" y="626"/>
                    </a:cubicBezTo>
                    <a:cubicBezTo>
                      <a:pt x="1382" y="474"/>
                      <a:pt x="1307" y="348"/>
                      <a:pt x="1189" y="250"/>
                    </a:cubicBezTo>
                    <a:cubicBezTo>
                      <a:pt x="1088" y="166"/>
                      <a:pt x="973" y="116"/>
                      <a:pt x="843" y="100"/>
                    </a:cubicBezTo>
                    <a:cubicBezTo>
                      <a:pt x="780" y="93"/>
                      <a:pt x="717" y="93"/>
                      <a:pt x="655" y="102"/>
                    </a:cubicBezTo>
                    <a:cubicBezTo>
                      <a:pt x="534" y="120"/>
                      <a:pt x="425" y="166"/>
                      <a:pt x="332" y="245"/>
                    </a:cubicBezTo>
                    <a:cubicBezTo>
                      <a:pt x="162" y="387"/>
                      <a:pt x="82" y="566"/>
                      <a:pt x="104" y="788"/>
                    </a:cubicBezTo>
                    <a:cubicBezTo>
                      <a:pt x="117" y="914"/>
                      <a:pt x="168" y="1025"/>
                      <a:pt x="251" y="1118"/>
                    </a:cubicBezTo>
                    <a:cubicBezTo>
                      <a:pt x="385" y="1269"/>
                      <a:pt x="555" y="1341"/>
                      <a:pt x="765" y="134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2330451" y="3595641"/>
                <a:ext cx="1735138" cy="860425"/>
              </a:xfrm>
              <a:custGeom>
                <a:avLst/>
                <a:gdLst>
                  <a:gd name="T0" fmla="*/ 488 w 526"/>
                  <a:gd name="T1" fmla="*/ 0 h 261"/>
                  <a:gd name="T2" fmla="*/ 474 w 526"/>
                  <a:gd name="T3" fmla="*/ 17 h 261"/>
                  <a:gd name="T4" fmla="*/ 471 w 526"/>
                  <a:gd name="T5" fmla="*/ 226 h 261"/>
                  <a:gd name="T6" fmla="*/ 516 w 526"/>
                  <a:gd name="T7" fmla="*/ 254 h 261"/>
                  <a:gd name="T8" fmla="*/ 526 w 526"/>
                  <a:gd name="T9" fmla="*/ 261 h 261"/>
                  <a:gd name="T10" fmla="*/ 0 w 526"/>
                  <a:gd name="T11" fmla="*/ 261 h 261"/>
                  <a:gd name="T12" fmla="*/ 70 w 526"/>
                  <a:gd name="T13" fmla="*/ 136 h 261"/>
                  <a:gd name="T14" fmla="*/ 32 w 526"/>
                  <a:gd name="T15" fmla="*/ 0 h 261"/>
                  <a:gd name="T16" fmla="*/ 488 w 526"/>
                  <a:gd name="T17" fmla="*/ 0 h 261"/>
                  <a:gd name="T18" fmla="*/ 95 w 526"/>
                  <a:gd name="T19" fmla="*/ 196 h 261"/>
                  <a:gd name="T20" fmla="*/ 115 w 526"/>
                  <a:gd name="T21" fmla="*/ 223 h 261"/>
                  <a:gd name="T22" fmla="*/ 396 w 526"/>
                  <a:gd name="T23" fmla="*/ 223 h 261"/>
                  <a:gd name="T24" fmla="*/ 416 w 526"/>
                  <a:gd name="T25" fmla="*/ 222 h 261"/>
                  <a:gd name="T26" fmla="*/ 416 w 526"/>
                  <a:gd name="T27" fmla="*/ 196 h 261"/>
                  <a:gd name="T28" fmla="*/ 95 w 526"/>
                  <a:gd name="T29" fmla="*/ 196 h 261"/>
                  <a:gd name="T30" fmla="*/ 101 w 526"/>
                  <a:gd name="T31" fmla="*/ 71 h 261"/>
                  <a:gd name="T32" fmla="*/ 121 w 526"/>
                  <a:gd name="T33" fmla="*/ 72 h 261"/>
                  <a:gd name="T34" fmla="*/ 386 w 526"/>
                  <a:gd name="T35" fmla="*/ 72 h 261"/>
                  <a:gd name="T36" fmla="*/ 404 w 526"/>
                  <a:gd name="T37" fmla="*/ 46 h 261"/>
                  <a:gd name="T38" fmla="*/ 101 w 526"/>
                  <a:gd name="T39" fmla="*/ 46 h 261"/>
                  <a:gd name="T40" fmla="*/ 101 w 526"/>
                  <a:gd name="T41" fmla="*/ 71 h 261"/>
                  <a:gd name="T42" fmla="*/ 101 w 526"/>
                  <a:gd name="T43" fmla="*/ 120 h 261"/>
                  <a:gd name="T44" fmla="*/ 101 w 526"/>
                  <a:gd name="T45" fmla="*/ 145 h 261"/>
                  <a:gd name="T46" fmla="*/ 405 w 526"/>
                  <a:gd name="T47" fmla="*/ 145 h 261"/>
                  <a:gd name="T48" fmla="*/ 386 w 526"/>
                  <a:gd name="T49" fmla="*/ 119 h 261"/>
                  <a:gd name="T50" fmla="*/ 119 w 526"/>
                  <a:gd name="T51" fmla="*/ 119 h 261"/>
                  <a:gd name="T52" fmla="*/ 101 w 526"/>
                  <a:gd name="T53" fmla="*/ 12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26" h="261">
                    <a:moveTo>
                      <a:pt x="488" y="0"/>
                    </a:moveTo>
                    <a:cubicBezTo>
                      <a:pt x="482" y="7"/>
                      <a:pt x="479" y="13"/>
                      <a:pt x="474" y="17"/>
                    </a:cubicBezTo>
                    <a:cubicBezTo>
                      <a:pt x="417" y="71"/>
                      <a:pt x="415" y="172"/>
                      <a:pt x="471" y="226"/>
                    </a:cubicBezTo>
                    <a:cubicBezTo>
                      <a:pt x="483" y="238"/>
                      <a:pt x="501" y="245"/>
                      <a:pt x="516" y="254"/>
                    </a:cubicBezTo>
                    <a:cubicBezTo>
                      <a:pt x="518" y="255"/>
                      <a:pt x="520" y="257"/>
                      <a:pt x="526" y="261"/>
                    </a:cubicBezTo>
                    <a:cubicBezTo>
                      <a:pt x="349" y="261"/>
                      <a:pt x="176" y="261"/>
                      <a:pt x="0" y="261"/>
                    </a:cubicBezTo>
                    <a:cubicBezTo>
                      <a:pt x="42" y="228"/>
                      <a:pt x="64" y="186"/>
                      <a:pt x="70" y="136"/>
                    </a:cubicBezTo>
                    <a:cubicBezTo>
                      <a:pt x="75" y="87"/>
                      <a:pt x="63" y="41"/>
                      <a:pt x="32" y="0"/>
                    </a:cubicBezTo>
                    <a:cubicBezTo>
                      <a:pt x="183" y="0"/>
                      <a:pt x="332" y="0"/>
                      <a:pt x="488" y="0"/>
                    </a:cubicBezTo>
                    <a:close/>
                    <a:moveTo>
                      <a:pt x="95" y="196"/>
                    </a:moveTo>
                    <a:cubicBezTo>
                      <a:pt x="90" y="221"/>
                      <a:pt x="91" y="223"/>
                      <a:pt x="115" y="223"/>
                    </a:cubicBezTo>
                    <a:cubicBezTo>
                      <a:pt x="209" y="223"/>
                      <a:pt x="303" y="223"/>
                      <a:pt x="396" y="223"/>
                    </a:cubicBezTo>
                    <a:cubicBezTo>
                      <a:pt x="403" y="223"/>
                      <a:pt x="409" y="223"/>
                      <a:pt x="416" y="222"/>
                    </a:cubicBezTo>
                    <a:cubicBezTo>
                      <a:pt x="416" y="213"/>
                      <a:pt x="416" y="204"/>
                      <a:pt x="416" y="196"/>
                    </a:cubicBezTo>
                    <a:cubicBezTo>
                      <a:pt x="308" y="196"/>
                      <a:pt x="202" y="196"/>
                      <a:pt x="95" y="196"/>
                    </a:cubicBezTo>
                    <a:close/>
                    <a:moveTo>
                      <a:pt x="101" y="71"/>
                    </a:moveTo>
                    <a:cubicBezTo>
                      <a:pt x="108" y="72"/>
                      <a:pt x="114" y="72"/>
                      <a:pt x="121" y="72"/>
                    </a:cubicBezTo>
                    <a:cubicBezTo>
                      <a:pt x="209" y="72"/>
                      <a:pt x="298" y="72"/>
                      <a:pt x="386" y="72"/>
                    </a:cubicBezTo>
                    <a:cubicBezTo>
                      <a:pt x="408" y="72"/>
                      <a:pt x="411" y="69"/>
                      <a:pt x="404" y="46"/>
                    </a:cubicBezTo>
                    <a:cubicBezTo>
                      <a:pt x="303" y="46"/>
                      <a:pt x="202" y="46"/>
                      <a:pt x="101" y="46"/>
                    </a:cubicBezTo>
                    <a:cubicBezTo>
                      <a:pt x="101" y="55"/>
                      <a:pt x="101" y="62"/>
                      <a:pt x="101" y="71"/>
                    </a:cubicBezTo>
                    <a:close/>
                    <a:moveTo>
                      <a:pt x="101" y="120"/>
                    </a:moveTo>
                    <a:cubicBezTo>
                      <a:pt x="101" y="129"/>
                      <a:pt x="101" y="136"/>
                      <a:pt x="101" y="145"/>
                    </a:cubicBezTo>
                    <a:cubicBezTo>
                      <a:pt x="203" y="145"/>
                      <a:pt x="304" y="145"/>
                      <a:pt x="405" y="145"/>
                    </a:cubicBezTo>
                    <a:cubicBezTo>
                      <a:pt x="410" y="120"/>
                      <a:pt x="408" y="119"/>
                      <a:pt x="386" y="119"/>
                    </a:cubicBezTo>
                    <a:cubicBezTo>
                      <a:pt x="297" y="119"/>
                      <a:pt x="208" y="119"/>
                      <a:pt x="119" y="119"/>
                    </a:cubicBezTo>
                    <a:cubicBezTo>
                      <a:pt x="113" y="119"/>
                      <a:pt x="108" y="119"/>
                      <a:pt x="101" y="1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195514" y="2949529"/>
                <a:ext cx="1425575" cy="496888"/>
              </a:xfrm>
              <a:custGeom>
                <a:avLst/>
                <a:gdLst>
                  <a:gd name="T0" fmla="*/ 431 w 432"/>
                  <a:gd name="T1" fmla="*/ 151 h 151"/>
                  <a:gd name="T2" fmla="*/ 0 w 432"/>
                  <a:gd name="T3" fmla="*/ 151 h 151"/>
                  <a:gd name="T4" fmla="*/ 3 w 432"/>
                  <a:gd name="T5" fmla="*/ 138 h 151"/>
                  <a:gd name="T6" fmla="*/ 42 w 432"/>
                  <a:gd name="T7" fmla="*/ 14 h 151"/>
                  <a:gd name="T8" fmla="*/ 59 w 432"/>
                  <a:gd name="T9" fmla="*/ 1 h 151"/>
                  <a:gd name="T10" fmla="*/ 417 w 432"/>
                  <a:gd name="T11" fmla="*/ 1 h 151"/>
                  <a:gd name="T12" fmla="*/ 432 w 432"/>
                  <a:gd name="T13" fmla="*/ 11 h 151"/>
                  <a:gd name="T14" fmla="*/ 431 w 432"/>
                  <a:gd name="T15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2" h="151">
                    <a:moveTo>
                      <a:pt x="431" y="151"/>
                    </a:moveTo>
                    <a:cubicBezTo>
                      <a:pt x="287" y="151"/>
                      <a:pt x="144" y="151"/>
                      <a:pt x="0" y="151"/>
                    </a:cubicBezTo>
                    <a:cubicBezTo>
                      <a:pt x="1" y="146"/>
                      <a:pt x="2" y="142"/>
                      <a:pt x="3" y="138"/>
                    </a:cubicBezTo>
                    <a:cubicBezTo>
                      <a:pt x="16" y="97"/>
                      <a:pt x="29" y="55"/>
                      <a:pt x="42" y="14"/>
                    </a:cubicBezTo>
                    <a:cubicBezTo>
                      <a:pt x="45" y="4"/>
                      <a:pt x="49" y="1"/>
                      <a:pt x="59" y="1"/>
                    </a:cubicBezTo>
                    <a:cubicBezTo>
                      <a:pt x="178" y="1"/>
                      <a:pt x="298" y="1"/>
                      <a:pt x="417" y="1"/>
                    </a:cubicBezTo>
                    <a:cubicBezTo>
                      <a:pt x="424" y="1"/>
                      <a:pt x="432" y="0"/>
                      <a:pt x="432" y="11"/>
                    </a:cubicBezTo>
                    <a:cubicBezTo>
                      <a:pt x="431" y="57"/>
                      <a:pt x="431" y="103"/>
                      <a:pt x="431" y="1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3235326" y="3017791"/>
                <a:ext cx="2728913" cy="2079625"/>
              </a:xfrm>
              <a:custGeom>
                <a:avLst/>
                <a:gdLst>
                  <a:gd name="T0" fmla="*/ 0 w 827"/>
                  <a:gd name="T1" fmla="*/ 436 h 631"/>
                  <a:gd name="T2" fmla="*/ 34 w 827"/>
                  <a:gd name="T3" fmla="*/ 339 h 631"/>
                  <a:gd name="T4" fmla="*/ 112 w 827"/>
                  <a:gd name="T5" fmla="*/ 365 h 631"/>
                  <a:gd name="T6" fmla="*/ 139 w 827"/>
                  <a:gd name="T7" fmla="*/ 353 h 631"/>
                  <a:gd name="T8" fmla="*/ 277 w 827"/>
                  <a:gd name="T9" fmla="*/ 13 h 631"/>
                  <a:gd name="T10" fmla="*/ 283 w 827"/>
                  <a:gd name="T11" fmla="*/ 0 h 631"/>
                  <a:gd name="T12" fmla="*/ 314 w 827"/>
                  <a:gd name="T13" fmla="*/ 6 h 631"/>
                  <a:gd name="T14" fmla="*/ 280 w 827"/>
                  <a:gd name="T15" fmla="*/ 95 h 631"/>
                  <a:gd name="T16" fmla="*/ 174 w 827"/>
                  <a:gd name="T17" fmla="*/ 368 h 631"/>
                  <a:gd name="T18" fmla="*/ 184 w 827"/>
                  <a:gd name="T19" fmla="*/ 391 h 631"/>
                  <a:gd name="T20" fmla="*/ 226 w 827"/>
                  <a:gd name="T21" fmla="*/ 409 h 631"/>
                  <a:gd name="T22" fmla="*/ 245 w 827"/>
                  <a:gd name="T23" fmla="*/ 437 h 631"/>
                  <a:gd name="T24" fmla="*/ 250 w 827"/>
                  <a:gd name="T25" fmla="*/ 476 h 631"/>
                  <a:gd name="T26" fmla="*/ 322 w 827"/>
                  <a:gd name="T27" fmla="*/ 465 h 631"/>
                  <a:gd name="T28" fmla="*/ 766 w 827"/>
                  <a:gd name="T29" fmla="*/ 465 h 631"/>
                  <a:gd name="T30" fmla="*/ 827 w 827"/>
                  <a:gd name="T31" fmla="*/ 526 h 631"/>
                  <a:gd name="T32" fmla="*/ 827 w 827"/>
                  <a:gd name="T33" fmla="*/ 570 h 631"/>
                  <a:gd name="T34" fmla="*/ 766 w 827"/>
                  <a:gd name="T35" fmla="*/ 631 h 631"/>
                  <a:gd name="T36" fmla="*/ 572 w 827"/>
                  <a:gd name="T37" fmla="*/ 631 h 631"/>
                  <a:gd name="T38" fmla="*/ 294 w 827"/>
                  <a:gd name="T39" fmla="*/ 631 h 631"/>
                  <a:gd name="T40" fmla="*/ 229 w 827"/>
                  <a:gd name="T41" fmla="*/ 568 h 631"/>
                  <a:gd name="T42" fmla="*/ 229 w 827"/>
                  <a:gd name="T43" fmla="*/ 533 h 631"/>
                  <a:gd name="T44" fmla="*/ 217 w 827"/>
                  <a:gd name="T45" fmla="*/ 516 h 631"/>
                  <a:gd name="T46" fmla="*/ 16 w 827"/>
                  <a:gd name="T47" fmla="*/ 443 h 631"/>
                  <a:gd name="T48" fmla="*/ 0 w 827"/>
                  <a:gd name="T49" fmla="*/ 436 h 631"/>
                  <a:gd name="T50" fmla="*/ 528 w 827"/>
                  <a:gd name="T51" fmla="*/ 475 h 631"/>
                  <a:gd name="T52" fmla="*/ 306 w 827"/>
                  <a:gd name="T53" fmla="*/ 475 h 631"/>
                  <a:gd name="T54" fmla="*/ 252 w 827"/>
                  <a:gd name="T55" fmla="*/ 510 h 631"/>
                  <a:gd name="T56" fmla="*/ 252 w 827"/>
                  <a:gd name="T57" fmla="*/ 585 h 631"/>
                  <a:gd name="T58" fmla="*/ 295 w 827"/>
                  <a:gd name="T59" fmla="*/ 618 h 631"/>
                  <a:gd name="T60" fmla="*/ 762 w 827"/>
                  <a:gd name="T61" fmla="*/ 618 h 631"/>
                  <a:gd name="T62" fmla="*/ 765 w 827"/>
                  <a:gd name="T63" fmla="*/ 618 h 631"/>
                  <a:gd name="T64" fmla="*/ 808 w 827"/>
                  <a:gd name="T65" fmla="*/ 567 h 631"/>
                  <a:gd name="T66" fmla="*/ 808 w 827"/>
                  <a:gd name="T67" fmla="*/ 534 h 631"/>
                  <a:gd name="T68" fmla="*/ 748 w 827"/>
                  <a:gd name="T69" fmla="*/ 475 h 631"/>
                  <a:gd name="T70" fmla="*/ 528 w 827"/>
                  <a:gd name="T71" fmla="*/ 475 h 6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27" h="631">
                    <a:moveTo>
                      <a:pt x="0" y="436"/>
                    </a:moveTo>
                    <a:cubicBezTo>
                      <a:pt x="12" y="404"/>
                      <a:pt x="22" y="372"/>
                      <a:pt x="34" y="339"/>
                    </a:cubicBezTo>
                    <a:cubicBezTo>
                      <a:pt x="61" y="348"/>
                      <a:pt x="87" y="356"/>
                      <a:pt x="112" y="365"/>
                    </a:cubicBezTo>
                    <a:cubicBezTo>
                      <a:pt x="132" y="371"/>
                      <a:pt x="132" y="371"/>
                      <a:pt x="139" y="353"/>
                    </a:cubicBezTo>
                    <a:cubicBezTo>
                      <a:pt x="185" y="240"/>
                      <a:pt x="231" y="127"/>
                      <a:pt x="277" y="13"/>
                    </a:cubicBezTo>
                    <a:cubicBezTo>
                      <a:pt x="279" y="9"/>
                      <a:pt x="281" y="5"/>
                      <a:pt x="283" y="0"/>
                    </a:cubicBezTo>
                    <a:cubicBezTo>
                      <a:pt x="293" y="2"/>
                      <a:pt x="303" y="4"/>
                      <a:pt x="314" y="6"/>
                    </a:cubicBezTo>
                    <a:cubicBezTo>
                      <a:pt x="303" y="36"/>
                      <a:pt x="292" y="66"/>
                      <a:pt x="280" y="95"/>
                    </a:cubicBezTo>
                    <a:cubicBezTo>
                      <a:pt x="245" y="186"/>
                      <a:pt x="210" y="277"/>
                      <a:pt x="174" y="368"/>
                    </a:cubicBezTo>
                    <a:cubicBezTo>
                      <a:pt x="169" y="381"/>
                      <a:pt x="172" y="387"/>
                      <a:pt x="184" y="391"/>
                    </a:cubicBezTo>
                    <a:cubicBezTo>
                      <a:pt x="198" y="396"/>
                      <a:pt x="212" y="404"/>
                      <a:pt x="226" y="409"/>
                    </a:cubicBezTo>
                    <a:cubicBezTo>
                      <a:pt x="240" y="414"/>
                      <a:pt x="244" y="424"/>
                      <a:pt x="245" y="437"/>
                    </a:cubicBezTo>
                    <a:cubicBezTo>
                      <a:pt x="247" y="449"/>
                      <a:pt x="248" y="462"/>
                      <a:pt x="250" y="476"/>
                    </a:cubicBezTo>
                    <a:cubicBezTo>
                      <a:pt x="273" y="461"/>
                      <a:pt x="298" y="465"/>
                      <a:pt x="322" y="465"/>
                    </a:cubicBezTo>
                    <a:cubicBezTo>
                      <a:pt x="470" y="465"/>
                      <a:pt x="618" y="465"/>
                      <a:pt x="766" y="465"/>
                    </a:cubicBezTo>
                    <a:cubicBezTo>
                      <a:pt x="804" y="465"/>
                      <a:pt x="827" y="488"/>
                      <a:pt x="827" y="526"/>
                    </a:cubicBezTo>
                    <a:cubicBezTo>
                      <a:pt x="827" y="541"/>
                      <a:pt x="827" y="555"/>
                      <a:pt x="827" y="570"/>
                    </a:cubicBezTo>
                    <a:cubicBezTo>
                      <a:pt x="827" y="607"/>
                      <a:pt x="803" y="631"/>
                      <a:pt x="766" y="631"/>
                    </a:cubicBezTo>
                    <a:cubicBezTo>
                      <a:pt x="701" y="631"/>
                      <a:pt x="636" y="631"/>
                      <a:pt x="572" y="631"/>
                    </a:cubicBezTo>
                    <a:cubicBezTo>
                      <a:pt x="479" y="631"/>
                      <a:pt x="387" y="631"/>
                      <a:pt x="294" y="631"/>
                    </a:cubicBezTo>
                    <a:cubicBezTo>
                      <a:pt x="253" y="631"/>
                      <a:pt x="230" y="609"/>
                      <a:pt x="229" y="568"/>
                    </a:cubicBezTo>
                    <a:cubicBezTo>
                      <a:pt x="228" y="556"/>
                      <a:pt x="228" y="545"/>
                      <a:pt x="229" y="533"/>
                    </a:cubicBezTo>
                    <a:cubicBezTo>
                      <a:pt x="229" y="524"/>
                      <a:pt x="226" y="519"/>
                      <a:pt x="217" y="516"/>
                    </a:cubicBezTo>
                    <a:cubicBezTo>
                      <a:pt x="150" y="492"/>
                      <a:pt x="83" y="467"/>
                      <a:pt x="16" y="443"/>
                    </a:cubicBezTo>
                    <a:cubicBezTo>
                      <a:pt x="11" y="441"/>
                      <a:pt x="6" y="439"/>
                      <a:pt x="0" y="436"/>
                    </a:cubicBezTo>
                    <a:close/>
                    <a:moveTo>
                      <a:pt x="528" y="475"/>
                    </a:moveTo>
                    <a:cubicBezTo>
                      <a:pt x="454" y="475"/>
                      <a:pt x="380" y="475"/>
                      <a:pt x="306" y="475"/>
                    </a:cubicBezTo>
                    <a:cubicBezTo>
                      <a:pt x="280" y="475"/>
                      <a:pt x="256" y="487"/>
                      <a:pt x="252" y="510"/>
                    </a:cubicBezTo>
                    <a:cubicBezTo>
                      <a:pt x="248" y="534"/>
                      <a:pt x="248" y="560"/>
                      <a:pt x="252" y="585"/>
                    </a:cubicBezTo>
                    <a:cubicBezTo>
                      <a:pt x="256" y="606"/>
                      <a:pt x="274" y="618"/>
                      <a:pt x="295" y="618"/>
                    </a:cubicBezTo>
                    <a:cubicBezTo>
                      <a:pt x="451" y="619"/>
                      <a:pt x="606" y="618"/>
                      <a:pt x="762" y="618"/>
                    </a:cubicBezTo>
                    <a:cubicBezTo>
                      <a:pt x="763" y="618"/>
                      <a:pt x="764" y="618"/>
                      <a:pt x="765" y="618"/>
                    </a:cubicBezTo>
                    <a:cubicBezTo>
                      <a:pt x="792" y="613"/>
                      <a:pt x="808" y="594"/>
                      <a:pt x="808" y="567"/>
                    </a:cubicBezTo>
                    <a:cubicBezTo>
                      <a:pt x="808" y="556"/>
                      <a:pt x="808" y="545"/>
                      <a:pt x="808" y="534"/>
                    </a:cubicBezTo>
                    <a:cubicBezTo>
                      <a:pt x="808" y="496"/>
                      <a:pt x="787" y="475"/>
                      <a:pt x="748" y="475"/>
                    </a:cubicBezTo>
                    <a:cubicBezTo>
                      <a:pt x="675" y="475"/>
                      <a:pt x="601" y="475"/>
                      <a:pt x="528" y="4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338139" y="2949529"/>
                <a:ext cx="633413" cy="401638"/>
              </a:xfrm>
              <a:custGeom>
                <a:avLst/>
                <a:gdLst>
                  <a:gd name="T0" fmla="*/ 185 w 192"/>
                  <a:gd name="T1" fmla="*/ 12 h 122"/>
                  <a:gd name="T2" fmla="*/ 186 w 192"/>
                  <a:gd name="T3" fmla="*/ 16 h 122"/>
                  <a:gd name="T4" fmla="*/ 184 w 192"/>
                  <a:gd name="T5" fmla="*/ 67 h 122"/>
                  <a:gd name="T6" fmla="*/ 137 w 192"/>
                  <a:gd name="T7" fmla="*/ 84 h 122"/>
                  <a:gd name="T8" fmla="*/ 0 w 192"/>
                  <a:gd name="T9" fmla="*/ 122 h 122"/>
                  <a:gd name="T10" fmla="*/ 0 w 192"/>
                  <a:gd name="T11" fmla="*/ 0 h 122"/>
                  <a:gd name="T12" fmla="*/ 185 w 192"/>
                  <a:gd name="T13" fmla="*/ 1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2" h="122">
                    <a:moveTo>
                      <a:pt x="185" y="12"/>
                    </a:moveTo>
                    <a:cubicBezTo>
                      <a:pt x="185" y="15"/>
                      <a:pt x="186" y="15"/>
                      <a:pt x="186" y="16"/>
                    </a:cubicBezTo>
                    <a:cubicBezTo>
                      <a:pt x="186" y="33"/>
                      <a:pt x="192" y="55"/>
                      <a:pt x="184" y="67"/>
                    </a:cubicBezTo>
                    <a:cubicBezTo>
                      <a:pt x="176" y="78"/>
                      <a:pt x="153" y="80"/>
                      <a:pt x="137" y="84"/>
                    </a:cubicBezTo>
                    <a:cubicBezTo>
                      <a:pt x="92" y="97"/>
                      <a:pt x="47" y="109"/>
                      <a:pt x="0" y="122"/>
                    </a:cubicBezTo>
                    <a:cubicBezTo>
                      <a:pt x="0" y="81"/>
                      <a:pt x="0" y="41"/>
                      <a:pt x="0" y="0"/>
                    </a:cubicBezTo>
                    <a:cubicBezTo>
                      <a:pt x="62" y="4"/>
                      <a:pt x="123" y="8"/>
                      <a:pt x="185" y="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671639" y="1795416"/>
                <a:ext cx="185738" cy="1004888"/>
              </a:xfrm>
              <a:custGeom>
                <a:avLst/>
                <a:gdLst>
                  <a:gd name="T0" fmla="*/ 0 w 56"/>
                  <a:gd name="T1" fmla="*/ 0 h 305"/>
                  <a:gd name="T2" fmla="*/ 55 w 56"/>
                  <a:gd name="T3" fmla="*/ 0 h 305"/>
                  <a:gd name="T4" fmla="*/ 56 w 56"/>
                  <a:gd name="T5" fmla="*/ 13 h 305"/>
                  <a:gd name="T6" fmla="*/ 56 w 56"/>
                  <a:gd name="T7" fmla="*/ 289 h 305"/>
                  <a:gd name="T8" fmla="*/ 40 w 56"/>
                  <a:gd name="T9" fmla="*/ 305 h 305"/>
                  <a:gd name="T10" fmla="*/ 0 w 56"/>
                  <a:gd name="T11" fmla="*/ 265 h 305"/>
                  <a:gd name="T12" fmla="*/ 0 w 56"/>
                  <a:gd name="T13" fmla="*/ 21 h 305"/>
                  <a:gd name="T14" fmla="*/ 0 w 56"/>
                  <a:gd name="T15" fmla="*/ 0 h 305"/>
                  <a:gd name="T16" fmla="*/ 44 w 56"/>
                  <a:gd name="T17" fmla="*/ 46 h 305"/>
                  <a:gd name="T18" fmla="*/ 41 w 56"/>
                  <a:gd name="T19" fmla="*/ 45 h 305"/>
                  <a:gd name="T20" fmla="*/ 39 w 56"/>
                  <a:gd name="T21" fmla="*/ 28 h 305"/>
                  <a:gd name="T22" fmla="*/ 30 w 56"/>
                  <a:gd name="T23" fmla="*/ 16 h 305"/>
                  <a:gd name="T24" fmla="*/ 21 w 56"/>
                  <a:gd name="T25" fmla="*/ 28 h 305"/>
                  <a:gd name="T26" fmla="*/ 18 w 56"/>
                  <a:gd name="T27" fmla="*/ 44 h 305"/>
                  <a:gd name="T28" fmla="*/ 30 w 56"/>
                  <a:gd name="T29" fmla="*/ 69 h 305"/>
                  <a:gd name="T30" fmla="*/ 44 w 56"/>
                  <a:gd name="T31" fmla="*/ 46 h 305"/>
                  <a:gd name="T32" fmla="*/ 45 w 56"/>
                  <a:gd name="T33" fmla="*/ 242 h 305"/>
                  <a:gd name="T34" fmla="*/ 28 w 56"/>
                  <a:gd name="T35" fmla="*/ 231 h 305"/>
                  <a:gd name="T36" fmla="*/ 15 w 56"/>
                  <a:gd name="T37" fmla="*/ 241 h 305"/>
                  <a:gd name="T38" fmla="*/ 26 w 56"/>
                  <a:gd name="T39" fmla="*/ 253 h 305"/>
                  <a:gd name="T40" fmla="*/ 45 w 56"/>
                  <a:gd name="T41" fmla="*/ 242 h 305"/>
                  <a:gd name="T42" fmla="*/ 27 w 56"/>
                  <a:gd name="T43" fmla="*/ 262 h 305"/>
                  <a:gd name="T44" fmla="*/ 16 w 56"/>
                  <a:gd name="T45" fmla="*/ 277 h 305"/>
                  <a:gd name="T46" fmla="*/ 26 w 56"/>
                  <a:gd name="T47" fmla="*/ 289 h 305"/>
                  <a:gd name="T48" fmla="*/ 39 w 56"/>
                  <a:gd name="T49" fmla="*/ 278 h 305"/>
                  <a:gd name="T50" fmla="*/ 27 w 56"/>
                  <a:gd name="T51" fmla="*/ 2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6" h="305">
                    <a:moveTo>
                      <a:pt x="0" y="0"/>
                    </a:moveTo>
                    <a:cubicBezTo>
                      <a:pt x="20" y="0"/>
                      <a:pt x="37" y="0"/>
                      <a:pt x="55" y="0"/>
                    </a:cubicBezTo>
                    <a:cubicBezTo>
                      <a:pt x="56" y="4"/>
                      <a:pt x="56" y="9"/>
                      <a:pt x="56" y="13"/>
                    </a:cubicBezTo>
                    <a:cubicBezTo>
                      <a:pt x="56" y="105"/>
                      <a:pt x="56" y="197"/>
                      <a:pt x="56" y="289"/>
                    </a:cubicBezTo>
                    <a:cubicBezTo>
                      <a:pt x="56" y="302"/>
                      <a:pt x="52" y="305"/>
                      <a:pt x="40" y="305"/>
                    </a:cubicBezTo>
                    <a:cubicBezTo>
                      <a:pt x="0" y="305"/>
                      <a:pt x="0" y="305"/>
                      <a:pt x="0" y="265"/>
                    </a:cubicBezTo>
                    <a:cubicBezTo>
                      <a:pt x="0" y="183"/>
                      <a:pt x="0" y="102"/>
                      <a:pt x="0" y="21"/>
                    </a:cubicBezTo>
                    <a:cubicBezTo>
                      <a:pt x="0" y="14"/>
                      <a:pt x="0" y="8"/>
                      <a:pt x="0" y="0"/>
                    </a:cubicBezTo>
                    <a:close/>
                    <a:moveTo>
                      <a:pt x="44" y="46"/>
                    </a:moveTo>
                    <a:cubicBezTo>
                      <a:pt x="43" y="46"/>
                      <a:pt x="42" y="45"/>
                      <a:pt x="41" y="45"/>
                    </a:cubicBezTo>
                    <a:cubicBezTo>
                      <a:pt x="40" y="39"/>
                      <a:pt x="41" y="33"/>
                      <a:pt x="39" y="28"/>
                    </a:cubicBezTo>
                    <a:cubicBezTo>
                      <a:pt x="37" y="24"/>
                      <a:pt x="33" y="20"/>
                      <a:pt x="30" y="16"/>
                    </a:cubicBezTo>
                    <a:cubicBezTo>
                      <a:pt x="27" y="20"/>
                      <a:pt x="22" y="23"/>
                      <a:pt x="21" y="28"/>
                    </a:cubicBezTo>
                    <a:cubicBezTo>
                      <a:pt x="18" y="33"/>
                      <a:pt x="17" y="39"/>
                      <a:pt x="18" y="44"/>
                    </a:cubicBezTo>
                    <a:cubicBezTo>
                      <a:pt x="20" y="53"/>
                      <a:pt x="17" y="67"/>
                      <a:pt x="30" y="69"/>
                    </a:cubicBezTo>
                    <a:cubicBezTo>
                      <a:pt x="34" y="69"/>
                      <a:pt x="39" y="54"/>
                      <a:pt x="44" y="46"/>
                    </a:cubicBezTo>
                    <a:close/>
                    <a:moveTo>
                      <a:pt x="45" y="242"/>
                    </a:moveTo>
                    <a:cubicBezTo>
                      <a:pt x="37" y="236"/>
                      <a:pt x="32" y="231"/>
                      <a:pt x="28" y="231"/>
                    </a:cubicBezTo>
                    <a:cubicBezTo>
                      <a:pt x="23" y="232"/>
                      <a:pt x="19" y="238"/>
                      <a:pt x="15" y="241"/>
                    </a:cubicBezTo>
                    <a:cubicBezTo>
                      <a:pt x="19" y="245"/>
                      <a:pt x="22" y="252"/>
                      <a:pt x="26" y="253"/>
                    </a:cubicBezTo>
                    <a:cubicBezTo>
                      <a:pt x="31" y="253"/>
                      <a:pt x="36" y="247"/>
                      <a:pt x="45" y="242"/>
                    </a:cubicBezTo>
                    <a:close/>
                    <a:moveTo>
                      <a:pt x="27" y="262"/>
                    </a:moveTo>
                    <a:cubicBezTo>
                      <a:pt x="22" y="269"/>
                      <a:pt x="16" y="273"/>
                      <a:pt x="16" y="277"/>
                    </a:cubicBezTo>
                    <a:cubicBezTo>
                      <a:pt x="16" y="282"/>
                      <a:pt x="23" y="289"/>
                      <a:pt x="26" y="289"/>
                    </a:cubicBezTo>
                    <a:cubicBezTo>
                      <a:pt x="31" y="288"/>
                      <a:pt x="37" y="282"/>
                      <a:pt x="39" y="278"/>
                    </a:cubicBezTo>
                    <a:cubicBezTo>
                      <a:pt x="40" y="275"/>
                      <a:pt x="33" y="269"/>
                      <a:pt x="27" y="26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063626" y="2082754"/>
                <a:ext cx="654050" cy="763588"/>
              </a:xfrm>
              <a:custGeom>
                <a:avLst/>
                <a:gdLst>
                  <a:gd name="T0" fmla="*/ 198 w 198"/>
                  <a:gd name="T1" fmla="*/ 194 h 232"/>
                  <a:gd name="T2" fmla="*/ 141 w 198"/>
                  <a:gd name="T3" fmla="*/ 232 h 232"/>
                  <a:gd name="T4" fmla="*/ 0 w 198"/>
                  <a:gd name="T5" fmla="*/ 37 h 232"/>
                  <a:gd name="T6" fmla="*/ 58 w 198"/>
                  <a:gd name="T7" fmla="*/ 0 h 232"/>
                  <a:gd name="T8" fmla="*/ 198 w 198"/>
                  <a:gd name="T9" fmla="*/ 194 h 232"/>
                  <a:gd name="T10" fmla="*/ 157 w 198"/>
                  <a:gd name="T11" fmla="*/ 196 h 232"/>
                  <a:gd name="T12" fmla="*/ 132 w 198"/>
                  <a:gd name="T13" fmla="*/ 152 h 232"/>
                  <a:gd name="T14" fmla="*/ 122 w 198"/>
                  <a:gd name="T15" fmla="*/ 159 h 232"/>
                  <a:gd name="T16" fmla="*/ 157 w 198"/>
                  <a:gd name="T17" fmla="*/ 196 h 232"/>
                  <a:gd name="T18" fmla="*/ 86 w 198"/>
                  <a:gd name="T19" fmla="*/ 70 h 232"/>
                  <a:gd name="T20" fmla="*/ 68 w 198"/>
                  <a:gd name="T21" fmla="*/ 60 h 232"/>
                  <a:gd name="T22" fmla="*/ 55 w 198"/>
                  <a:gd name="T23" fmla="*/ 71 h 232"/>
                  <a:gd name="T24" fmla="*/ 67 w 198"/>
                  <a:gd name="T25" fmla="*/ 82 h 232"/>
                  <a:gd name="T26" fmla="*/ 86 w 198"/>
                  <a:gd name="T27" fmla="*/ 70 h 232"/>
                  <a:gd name="T28" fmla="*/ 63 w 198"/>
                  <a:gd name="T29" fmla="*/ 41 h 232"/>
                  <a:gd name="T30" fmla="*/ 47 w 198"/>
                  <a:gd name="T31" fmla="*/ 30 h 232"/>
                  <a:gd name="T32" fmla="*/ 34 w 198"/>
                  <a:gd name="T33" fmla="*/ 40 h 232"/>
                  <a:gd name="T34" fmla="*/ 45 w 198"/>
                  <a:gd name="T35" fmla="*/ 52 h 232"/>
                  <a:gd name="T36" fmla="*/ 63 w 198"/>
                  <a:gd name="T37" fmla="*/ 41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8" h="232">
                    <a:moveTo>
                      <a:pt x="198" y="194"/>
                    </a:moveTo>
                    <a:cubicBezTo>
                      <a:pt x="178" y="207"/>
                      <a:pt x="160" y="219"/>
                      <a:pt x="141" y="232"/>
                    </a:cubicBezTo>
                    <a:cubicBezTo>
                      <a:pt x="94" y="167"/>
                      <a:pt x="48" y="103"/>
                      <a:pt x="0" y="37"/>
                    </a:cubicBezTo>
                    <a:cubicBezTo>
                      <a:pt x="20" y="24"/>
                      <a:pt x="38" y="13"/>
                      <a:pt x="58" y="0"/>
                    </a:cubicBezTo>
                    <a:cubicBezTo>
                      <a:pt x="105" y="65"/>
                      <a:pt x="151" y="128"/>
                      <a:pt x="198" y="194"/>
                    </a:cubicBezTo>
                    <a:close/>
                    <a:moveTo>
                      <a:pt x="157" y="196"/>
                    </a:moveTo>
                    <a:cubicBezTo>
                      <a:pt x="160" y="179"/>
                      <a:pt x="147" y="155"/>
                      <a:pt x="132" y="152"/>
                    </a:cubicBezTo>
                    <a:cubicBezTo>
                      <a:pt x="129" y="151"/>
                      <a:pt x="122" y="156"/>
                      <a:pt x="122" y="159"/>
                    </a:cubicBezTo>
                    <a:cubicBezTo>
                      <a:pt x="121" y="173"/>
                      <a:pt x="141" y="193"/>
                      <a:pt x="157" y="196"/>
                    </a:cubicBezTo>
                    <a:close/>
                    <a:moveTo>
                      <a:pt x="86" y="70"/>
                    </a:moveTo>
                    <a:cubicBezTo>
                      <a:pt x="77" y="65"/>
                      <a:pt x="72" y="59"/>
                      <a:pt x="68" y="60"/>
                    </a:cubicBezTo>
                    <a:cubicBezTo>
                      <a:pt x="63" y="61"/>
                      <a:pt x="60" y="67"/>
                      <a:pt x="55" y="71"/>
                    </a:cubicBezTo>
                    <a:cubicBezTo>
                      <a:pt x="59" y="75"/>
                      <a:pt x="63" y="82"/>
                      <a:pt x="67" y="82"/>
                    </a:cubicBezTo>
                    <a:cubicBezTo>
                      <a:pt x="72" y="82"/>
                      <a:pt x="77" y="76"/>
                      <a:pt x="86" y="70"/>
                    </a:cubicBezTo>
                    <a:close/>
                    <a:moveTo>
                      <a:pt x="63" y="41"/>
                    </a:moveTo>
                    <a:cubicBezTo>
                      <a:pt x="55" y="35"/>
                      <a:pt x="51" y="29"/>
                      <a:pt x="47" y="30"/>
                    </a:cubicBezTo>
                    <a:cubicBezTo>
                      <a:pt x="42" y="31"/>
                      <a:pt x="38" y="37"/>
                      <a:pt x="34" y="40"/>
                    </a:cubicBezTo>
                    <a:cubicBezTo>
                      <a:pt x="38" y="44"/>
                      <a:pt x="42" y="51"/>
                      <a:pt x="45" y="52"/>
                    </a:cubicBezTo>
                    <a:cubicBezTo>
                      <a:pt x="50" y="52"/>
                      <a:pt x="55" y="46"/>
                      <a:pt x="63" y="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341439" y="1877966"/>
                <a:ext cx="217488" cy="922338"/>
              </a:xfrm>
              <a:custGeom>
                <a:avLst/>
                <a:gdLst>
                  <a:gd name="T0" fmla="*/ 0 w 66"/>
                  <a:gd name="T1" fmla="*/ 143 h 280"/>
                  <a:gd name="T2" fmla="*/ 0 w 66"/>
                  <a:gd name="T3" fmla="*/ 21 h 280"/>
                  <a:gd name="T4" fmla="*/ 13 w 66"/>
                  <a:gd name="T5" fmla="*/ 8 h 280"/>
                  <a:gd name="T6" fmla="*/ 57 w 66"/>
                  <a:gd name="T7" fmla="*/ 50 h 280"/>
                  <a:gd name="T8" fmla="*/ 57 w 66"/>
                  <a:gd name="T9" fmla="*/ 262 h 280"/>
                  <a:gd name="T10" fmla="*/ 38 w 66"/>
                  <a:gd name="T11" fmla="*/ 280 h 280"/>
                  <a:gd name="T12" fmla="*/ 0 w 66"/>
                  <a:gd name="T13" fmla="*/ 241 h 280"/>
                  <a:gd name="T14" fmla="*/ 0 w 66"/>
                  <a:gd name="T15" fmla="*/ 143 h 280"/>
                  <a:gd name="T16" fmla="*/ 47 w 66"/>
                  <a:gd name="T17" fmla="*/ 219 h 280"/>
                  <a:gd name="T18" fmla="*/ 30 w 66"/>
                  <a:gd name="T19" fmla="*/ 209 h 280"/>
                  <a:gd name="T20" fmla="*/ 17 w 66"/>
                  <a:gd name="T21" fmla="*/ 220 h 280"/>
                  <a:gd name="T22" fmla="*/ 29 w 66"/>
                  <a:gd name="T23" fmla="*/ 231 h 280"/>
                  <a:gd name="T24" fmla="*/ 47 w 66"/>
                  <a:gd name="T25" fmla="*/ 219 h 280"/>
                  <a:gd name="T26" fmla="*/ 30 w 66"/>
                  <a:gd name="T27" fmla="*/ 63 h 280"/>
                  <a:gd name="T28" fmla="*/ 41 w 66"/>
                  <a:gd name="T29" fmla="*/ 48 h 280"/>
                  <a:gd name="T30" fmla="*/ 29 w 66"/>
                  <a:gd name="T31" fmla="*/ 36 h 280"/>
                  <a:gd name="T32" fmla="*/ 18 w 66"/>
                  <a:gd name="T33" fmla="*/ 49 h 280"/>
                  <a:gd name="T34" fmla="*/ 30 w 66"/>
                  <a:gd name="T35" fmla="*/ 63 h 280"/>
                  <a:gd name="T36" fmla="*/ 29 w 66"/>
                  <a:gd name="T37" fmla="*/ 242 h 280"/>
                  <a:gd name="T38" fmla="*/ 18 w 66"/>
                  <a:gd name="T39" fmla="*/ 260 h 280"/>
                  <a:gd name="T40" fmla="*/ 29 w 66"/>
                  <a:gd name="T41" fmla="*/ 270 h 280"/>
                  <a:gd name="T42" fmla="*/ 41 w 66"/>
                  <a:gd name="T43" fmla="*/ 260 h 280"/>
                  <a:gd name="T44" fmla="*/ 29 w 66"/>
                  <a:gd name="T45" fmla="*/ 24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6" h="280">
                    <a:moveTo>
                      <a:pt x="0" y="143"/>
                    </a:moveTo>
                    <a:cubicBezTo>
                      <a:pt x="0" y="102"/>
                      <a:pt x="0" y="62"/>
                      <a:pt x="0" y="21"/>
                    </a:cubicBezTo>
                    <a:cubicBezTo>
                      <a:pt x="0" y="11"/>
                      <a:pt x="3" y="8"/>
                      <a:pt x="13" y="8"/>
                    </a:cubicBezTo>
                    <a:cubicBezTo>
                      <a:pt x="66" y="9"/>
                      <a:pt x="56" y="0"/>
                      <a:pt x="57" y="50"/>
                    </a:cubicBezTo>
                    <a:cubicBezTo>
                      <a:pt x="57" y="121"/>
                      <a:pt x="56" y="191"/>
                      <a:pt x="57" y="262"/>
                    </a:cubicBezTo>
                    <a:cubicBezTo>
                      <a:pt x="57" y="276"/>
                      <a:pt x="52" y="280"/>
                      <a:pt x="38" y="280"/>
                    </a:cubicBezTo>
                    <a:cubicBezTo>
                      <a:pt x="0" y="280"/>
                      <a:pt x="0" y="280"/>
                      <a:pt x="0" y="241"/>
                    </a:cubicBezTo>
                    <a:cubicBezTo>
                      <a:pt x="0" y="209"/>
                      <a:pt x="0" y="176"/>
                      <a:pt x="0" y="143"/>
                    </a:cubicBezTo>
                    <a:close/>
                    <a:moveTo>
                      <a:pt x="47" y="219"/>
                    </a:moveTo>
                    <a:cubicBezTo>
                      <a:pt x="39" y="214"/>
                      <a:pt x="33" y="208"/>
                      <a:pt x="30" y="209"/>
                    </a:cubicBezTo>
                    <a:cubicBezTo>
                      <a:pt x="25" y="210"/>
                      <a:pt x="21" y="216"/>
                      <a:pt x="17" y="220"/>
                    </a:cubicBezTo>
                    <a:cubicBezTo>
                      <a:pt x="21" y="224"/>
                      <a:pt x="25" y="231"/>
                      <a:pt x="29" y="231"/>
                    </a:cubicBezTo>
                    <a:cubicBezTo>
                      <a:pt x="34" y="231"/>
                      <a:pt x="39" y="225"/>
                      <a:pt x="47" y="219"/>
                    </a:cubicBezTo>
                    <a:close/>
                    <a:moveTo>
                      <a:pt x="30" y="63"/>
                    </a:moveTo>
                    <a:cubicBezTo>
                      <a:pt x="35" y="56"/>
                      <a:pt x="42" y="51"/>
                      <a:pt x="41" y="48"/>
                    </a:cubicBezTo>
                    <a:cubicBezTo>
                      <a:pt x="39" y="43"/>
                      <a:pt x="33" y="40"/>
                      <a:pt x="29" y="36"/>
                    </a:cubicBezTo>
                    <a:cubicBezTo>
                      <a:pt x="25" y="40"/>
                      <a:pt x="19" y="44"/>
                      <a:pt x="18" y="49"/>
                    </a:cubicBezTo>
                    <a:cubicBezTo>
                      <a:pt x="17" y="52"/>
                      <a:pt x="24" y="56"/>
                      <a:pt x="30" y="63"/>
                    </a:cubicBezTo>
                    <a:close/>
                    <a:moveTo>
                      <a:pt x="29" y="242"/>
                    </a:moveTo>
                    <a:cubicBezTo>
                      <a:pt x="24" y="251"/>
                      <a:pt x="18" y="255"/>
                      <a:pt x="18" y="260"/>
                    </a:cubicBezTo>
                    <a:cubicBezTo>
                      <a:pt x="18" y="264"/>
                      <a:pt x="25" y="270"/>
                      <a:pt x="29" y="270"/>
                    </a:cubicBezTo>
                    <a:cubicBezTo>
                      <a:pt x="33" y="270"/>
                      <a:pt x="41" y="264"/>
                      <a:pt x="41" y="260"/>
                    </a:cubicBezTo>
                    <a:cubicBezTo>
                      <a:pt x="41" y="255"/>
                      <a:pt x="35" y="251"/>
                      <a:pt x="29" y="2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222251" y="3363866"/>
                <a:ext cx="409575" cy="949325"/>
              </a:xfrm>
              <a:custGeom>
                <a:avLst/>
                <a:gdLst>
                  <a:gd name="T0" fmla="*/ 62 w 124"/>
                  <a:gd name="T1" fmla="*/ 0 h 288"/>
                  <a:gd name="T2" fmla="*/ 115 w 124"/>
                  <a:gd name="T3" fmla="*/ 76 h 288"/>
                  <a:gd name="T4" fmla="*/ 114 w 124"/>
                  <a:gd name="T5" fmla="*/ 89 h 288"/>
                  <a:gd name="T6" fmla="*/ 83 w 124"/>
                  <a:gd name="T7" fmla="*/ 133 h 288"/>
                  <a:gd name="T8" fmla="*/ 75 w 124"/>
                  <a:gd name="T9" fmla="*/ 158 h 288"/>
                  <a:gd name="T10" fmla="*/ 87 w 124"/>
                  <a:gd name="T11" fmla="*/ 177 h 288"/>
                  <a:gd name="T12" fmla="*/ 104 w 124"/>
                  <a:gd name="T13" fmla="*/ 260 h 288"/>
                  <a:gd name="T14" fmla="*/ 28 w 124"/>
                  <a:gd name="T15" fmla="*/ 269 h 288"/>
                  <a:gd name="T16" fmla="*/ 36 w 124"/>
                  <a:gd name="T17" fmla="*/ 177 h 288"/>
                  <a:gd name="T18" fmla="*/ 45 w 124"/>
                  <a:gd name="T19" fmla="*/ 138 h 288"/>
                  <a:gd name="T20" fmla="*/ 11 w 124"/>
                  <a:gd name="T21" fmla="*/ 89 h 288"/>
                  <a:gd name="T22" fmla="*/ 9 w 124"/>
                  <a:gd name="T23" fmla="*/ 76 h 288"/>
                  <a:gd name="T24" fmla="*/ 62 w 124"/>
                  <a:gd name="T25" fmla="*/ 0 h 288"/>
                  <a:gd name="T26" fmla="*/ 96 w 124"/>
                  <a:gd name="T27" fmla="*/ 230 h 288"/>
                  <a:gd name="T28" fmla="*/ 65 w 124"/>
                  <a:gd name="T29" fmla="*/ 197 h 288"/>
                  <a:gd name="T30" fmla="*/ 31 w 124"/>
                  <a:gd name="T31" fmla="*/ 227 h 288"/>
                  <a:gd name="T32" fmla="*/ 63 w 124"/>
                  <a:gd name="T33" fmla="*/ 260 h 288"/>
                  <a:gd name="T34" fmla="*/ 96 w 124"/>
                  <a:gd name="T35" fmla="*/ 230 h 288"/>
                  <a:gd name="T36" fmla="*/ 94 w 124"/>
                  <a:gd name="T37" fmla="*/ 82 h 288"/>
                  <a:gd name="T38" fmla="*/ 62 w 124"/>
                  <a:gd name="T39" fmla="*/ 41 h 288"/>
                  <a:gd name="T40" fmla="*/ 35 w 124"/>
                  <a:gd name="T41" fmla="*/ 77 h 288"/>
                  <a:gd name="T42" fmla="*/ 34 w 124"/>
                  <a:gd name="T43" fmla="*/ 86 h 288"/>
                  <a:gd name="T44" fmla="*/ 62 w 124"/>
                  <a:gd name="T45" fmla="*/ 121 h 288"/>
                  <a:gd name="T46" fmla="*/ 94 w 124"/>
                  <a:gd name="T47" fmla="*/ 82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4" h="288">
                    <a:moveTo>
                      <a:pt x="62" y="0"/>
                    </a:moveTo>
                    <a:cubicBezTo>
                      <a:pt x="81" y="27"/>
                      <a:pt x="99" y="51"/>
                      <a:pt x="115" y="76"/>
                    </a:cubicBezTo>
                    <a:cubicBezTo>
                      <a:pt x="117" y="79"/>
                      <a:pt x="116" y="85"/>
                      <a:pt x="114" y="89"/>
                    </a:cubicBezTo>
                    <a:cubicBezTo>
                      <a:pt x="104" y="104"/>
                      <a:pt x="92" y="118"/>
                      <a:pt x="83" y="133"/>
                    </a:cubicBezTo>
                    <a:cubicBezTo>
                      <a:pt x="79" y="140"/>
                      <a:pt x="77" y="149"/>
                      <a:pt x="75" y="158"/>
                    </a:cubicBezTo>
                    <a:cubicBezTo>
                      <a:pt x="73" y="167"/>
                      <a:pt x="77" y="172"/>
                      <a:pt x="87" y="177"/>
                    </a:cubicBezTo>
                    <a:cubicBezTo>
                      <a:pt x="116" y="192"/>
                      <a:pt x="124" y="232"/>
                      <a:pt x="104" y="260"/>
                    </a:cubicBezTo>
                    <a:cubicBezTo>
                      <a:pt x="87" y="284"/>
                      <a:pt x="52" y="288"/>
                      <a:pt x="28" y="269"/>
                    </a:cubicBezTo>
                    <a:cubicBezTo>
                      <a:pt x="0" y="245"/>
                      <a:pt x="4" y="197"/>
                      <a:pt x="36" y="177"/>
                    </a:cubicBezTo>
                    <a:cubicBezTo>
                      <a:pt x="51" y="168"/>
                      <a:pt x="55" y="153"/>
                      <a:pt x="45" y="138"/>
                    </a:cubicBezTo>
                    <a:cubicBezTo>
                      <a:pt x="34" y="121"/>
                      <a:pt x="22" y="105"/>
                      <a:pt x="11" y="89"/>
                    </a:cubicBezTo>
                    <a:cubicBezTo>
                      <a:pt x="8" y="85"/>
                      <a:pt x="7" y="79"/>
                      <a:pt x="9" y="76"/>
                    </a:cubicBezTo>
                    <a:cubicBezTo>
                      <a:pt x="26" y="51"/>
                      <a:pt x="43" y="27"/>
                      <a:pt x="62" y="0"/>
                    </a:cubicBezTo>
                    <a:close/>
                    <a:moveTo>
                      <a:pt x="96" y="230"/>
                    </a:moveTo>
                    <a:cubicBezTo>
                      <a:pt x="97" y="213"/>
                      <a:pt x="83" y="198"/>
                      <a:pt x="65" y="197"/>
                    </a:cubicBezTo>
                    <a:cubicBezTo>
                      <a:pt x="48" y="197"/>
                      <a:pt x="32" y="211"/>
                      <a:pt x="31" y="227"/>
                    </a:cubicBezTo>
                    <a:cubicBezTo>
                      <a:pt x="30" y="244"/>
                      <a:pt x="46" y="260"/>
                      <a:pt x="63" y="260"/>
                    </a:cubicBezTo>
                    <a:cubicBezTo>
                      <a:pt x="81" y="261"/>
                      <a:pt x="96" y="247"/>
                      <a:pt x="96" y="230"/>
                    </a:cubicBezTo>
                    <a:close/>
                    <a:moveTo>
                      <a:pt x="94" y="82"/>
                    </a:moveTo>
                    <a:cubicBezTo>
                      <a:pt x="83" y="68"/>
                      <a:pt x="73" y="56"/>
                      <a:pt x="62" y="41"/>
                    </a:cubicBezTo>
                    <a:cubicBezTo>
                      <a:pt x="52" y="54"/>
                      <a:pt x="43" y="66"/>
                      <a:pt x="35" y="77"/>
                    </a:cubicBezTo>
                    <a:cubicBezTo>
                      <a:pt x="33" y="79"/>
                      <a:pt x="33" y="84"/>
                      <a:pt x="34" y="86"/>
                    </a:cubicBezTo>
                    <a:cubicBezTo>
                      <a:pt x="43" y="98"/>
                      <a:pt x="52" y="108"/>
                      <a:pt x="62" y="121"/>
                    </a:cubicBezTo>
                    <a:cubicBezTo>
                      <a:pt x="73" y="107"/>
                      <a:pt x="83" y="95"/>
                      <a:pt x="94" y="8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816226" y="2974929"/>
                <a:ext cx="376238" cy="477838"/>
              </a:xfrm>
              <a:custGeom>
                <a:avLst/>
                <a:gdLst>
                  <a:gd name="T0" fmla="*/ 0 w 114"/>
                  <a:gd name="T1" fmla="*/ 144 h 145"/>
                  <a:gd name="T2" fmla="*/ 0 w 114"/>
                  <a:gd name="T3" fmla="*/ 8 h 145"/>
                  <a:gd name="T4" fmla="*/ 6 w 114"/>
                  <a:gd name="T5" fmla="*/ 0 h 145"/>
                  <a:gd name="T6" fmla="*/ 114 w 114"/>
                  <a:gd name="T7" fmla="*/ 0 h 145"/>
                  <a:gd name="T8" fmla="*/ 99 w 114"/>
                  <a:gd name="T9" fmla="*/ 48 h 145"/>
                  <a:gd name="T10" fmla="*/ 74 w 114"/>
                  <a:gd name="T11" fmla="*/ 129 h 145"/>
                  <a:gd name="T12" fmla="*/ 53 w 114"/>
                  <a:gd name="T13" fmla="*/ 144 h 145"/>
                  <a:gd name="T14" fmla="*/ 0 w 114"/>
                  <a:gd name="T15" fmla="*/ 144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4" h="145">
                    <a:moveTo>
                      <a:pt x="0" y="144"/>
                    </a:moveTo>
                    <a:cubicBezTo>
                      <a:pt x="0" y="97"/>
                      <a:pt x="0" y="53"/>
                      <a:pt x="0" y="8"/>
                    </a:cubicBezTo>
                    <a:cubicBezTo>
                      <a:pt x="0" y="5"/>
                      <a:pt x="4" y="0"/>
                      <a:pt x="6" y="0"/>
                    </a:cubicBezTo>
                    <a:cubicBezTo>
                      <a:pt x="41" y="0"/>
                      <a:pt x="76" y="0"/>
                      <a:pt x="114" y="0"/>
                    </a:cubicBezTo>
                    <a:cubicBezTo>
                      <a:pt x="108" y="18"/>
                      <a:pt x="104" y="33"/>
                      <a:pt x="99" y="48"/>
                    </a:cubicBezTo>
                    <a:cubicBezTo>
                      <a:pt x="91" y="75"/>
                      <a:pt x="81" y="102"/>
                      <a:pt x="74" y="129"/>
                    </a:cubicBezTo>
                    <a:cubicBezTo>
                      <a:pt x="70" y="141"/>
                      <a:pt x="65" y="145"/>
                      <a:pt x="53" y="144"/>
                    </a:cubicBezTo>
                    <a:cubicBezTo>
                      <a:pt x="36" y="143"/>
                      <a:pt x="19" y="144"/>
                      <a:pt x="0" y="1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743201" y="1950991"/>
                <a:ext cx="933450" cy="230188"/>
              </a:xfrm>
              <a:custGeom>
                <a:avLst/>
                <a:gdLst>
                  <a:gd name="T0" fmla="*/ 268 w 283"/>
                  <a:gd name="T1" fmla="*/ 0 h 70"/>
                  <a:gd name="T2" fmla="*/ 283 w 283"/>
                  <a:gd name="T3" fmla="*/ 27 h 70"/>
                  <a:gd name="T4" fmla="*/ 215 w 283"/>
                  <a:gd name="T5" fmla="*/ 69 h 70"/>
                  <a:gd name="T6" fmla="*/ 209 w 283"/>
                  <a:gd name="T7" fmla="*/ 70 h 70"/>
                  <a:gd name="T8" fmla="*/ 0 w 283"/>
                  <a:gd name="T9" fmla="*/ 70 h 70"/>
                  <a:gd name="T10" fmla="*/ 0 w 283"/>
                  <a:gd name="T11" fmla="*/ 36 h 70"/>
                  <a:gd name="T12" fmla="*/ 21 w 283"/>
                  <a:gd name="T13" fmla="*/ 36 h 70"/>
                  <a:gd name="T14" fmla="*/ 184 w 283"/>
                  <a:gd name="T15" fmla="*/ 36 h 70"/>
                  <a:gd name="T16" fmla="*/ 222 w 283"/>
                  <a:gd name="T17" fmla="*/ 26 h 70"/>
                  <a:gd name="T18" fmla="*/ 268 w 283"/>
                  <a:gd name="T1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3" h="70">
                    <a:moveTo>
                      <a:pt x="268" y="0"/>
                    </a:moveTo>
                    <a:cubicBezTo>
                      <a:pt x="273" y="9"/>
                      <a:pt x="278" y="17"/>
                      <a:pt x="283" y="27"/>
                    </a:cubicBezTo>
                    <a:cubicBezTo>
                      <a:pt x="260" y="41"/>
                      <a:pt x="238" y="55"/>
                      <a:pt x="215" y="69"/>
                    </a:cubicBezTo>
                    <a:cubicBezTo>
                      <a:pt x="214" y="70"/>
                      <a:pt x="211" y="70"/>
                      <a:pt x="209" y="70"/>
                    </a:cubicBezTo>
                    <a:cubicBezTo>
                      <a:pt x="140" y="70"/>
                      <a:pt x="70" y="70"/>
                      <a:pt x="0" y="70"/>
                    </a:cubicBezTo>
                    <a:cubicBezTo>
                      <a:pt x="0" y="59"/>
                      <a:pt x="0" y="48"/>
                      <a:pt x="0" y="36"/>
                    </a:cubicBezTo>
                    <a:cubicBezTo>
                      <a:pt x="7" y="36"/>
                      <a:pt x="14" y="36"/>
                      <a:pt x="21" y="36"/>
                    </a:cubicBezTo>
                    <a:cubicBezTo>
                      <a:pt x="75" y="36"/>
                      <a:pt x="130" y="35"/>
                      <a:pt x="184" y="36"/>
                    </a:cubicBezTo>
                    <a:cubicBezTo>
                      <a:pt x="198" y="36"/>
                      <a:pt x="211" y="33"/>
                      <a:pt x="222" y="26"/>
                    </a:cubicBezTo>
                    <a:cubicBezTo>
                      <a:pt x="237" y="17"/>
                      <a:pt x="252" y="9"/>
                      <a:pt x="2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650876" y="2949529"/>
                <a:ext cx="187325" cy="668338"/>
              </a:xfrm>
              <a:custGeom>
                <a:avLst/>
                <a:gdLst>
                  <a:gd name="T0" fmla="*/ 1 w 57"/>
                  <a:gd name="T1" fmla="*/ 203 h 203"/>
                  <a:gd name="T2" fmla="*/ 1 w 57"/>
                  <a:gd name="T3" fmla="*/ 190 h 203"/>
                  <a:gd name="T4" fmla="*/ 0 w 57"/>
                  <a:gd name="T5" fmla="*/ 16 h 203"/>
                  <a:gd name="T6" fmla="*/ 16 w 57"/>
                  <a:gd name="T7" fmla="*/ 1 h 203"/>
                  <a:gd name="T8" fmla="*/ 57 w 57"/>
                  <a:gd name="T9" fmla="*/ 42 h 203"/>
                  <a:gd name="T10" fmla="*/ 56 w 57"/>
                  <a:gd name="T11" fmla="*/ 140 h 203"/>
                  <a:gd name="T12" fmla="*/ 48 w 57"/>
                  <a:gd name="T13" fmla="*/ 160 h 203"/>
                  <a:gd name="T14" fmla="*/ 1 w 57"/>
                  <a:gd name="T15" fmla="*/ 203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203">
                    <a:moveTo>
                      <a:pt x="1" y="203"/>
                    </a:moveTo>
                    <a:cubicBezTo>
                      <a:pt x="1" y="197"/>
                      <a:pt x="1" y="193"/>
                      <a:pt x="1" y="190"/>
                    </a:cubicBezTo>
                    <a:cubicBezTo>
                      <a:pt x="1" y="132"/>
                      <a:pt x="1" y="74"/>
                      <a:pt x="0" y="16"/>
                    </a:cubicBezTo>
                    <a:cubicBezTo>
                      <a:pt x="0" y="4"/>
                      <a:pt x="4" y="1"/>
                      <a:pt x="16" y="1"/>
                    </a:cubicBezTo>
                    <a:cubicBezTo>
                      <a:pt x="57" y="1"/>
                      <a:pt x="57" y="0"/>
                      <a:pt x="57" y="42"/>
                    </a:cubicBezTo>
                    <a:cubicBezTo>
                      <a:pt x="57" y="75"/>
                      <a:pt x="57" y="108"/>
                      <a:pt x="56" y="140"/>
                    </a:cubicBezTo>
                    <a:cubicBezTo>
                      <a:pt x="56" y="147"/>
                      <a:pt x="52" y="155"/>
                      <a:pt x="48" y="160"/>
                    </a:cubicBezTo>
                    <a:cubicBezTo>
                      <a:pt x="34" y="174"/>
                      <a:pt x="18" y="187"/>
                      <a:pt x="1" y="20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746376" y="2490741"/>
                <a:ext cx="900113" cy="119063"/>
              </a:xfrm>
              <a:custGeom>
                <a:avLst/>
                <a:gdLst>
                  <a:gd name="T0" fmla="*/ 0 w 273"/>
                  <a:gd name="T1" fmla="*/ 35 h 36"/>
                  <a:gd name="T2" fmla="*/ 0 w 273"/>
                  <a:gd name="T3" fmla="*/ 2 h 36"/>
                  <a:gd name="T4" fmla="*/ 14 w 273"/>
                  <a:gd name="T5" fmla="*/ 1 h 36"/>
                  <a:gd name="T6" fmla="*/ 257 w 273"/>
                  <a:gd name="T7" fmla="*/ 1 h 36"/>
                  <a:gd name="T8" fmla="*/ 273 w 273"/>
                  <a:gd name="T9" fmla="*/ 18 h 36"/>
                  <a:gd name="T10" fmla="*/ 257 w 273"/>
                  <a:gd name="T11" fmla="*/ 35 h 36"/>
                  <a:gd name="T12" fmla="*/ 0 w 273"/>
                  <a:gd name="T13" fmla="*/ 3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3" h="36">
                    <a:moveTo>
                      <a:pt x="0" y="35"/>
                    </a:moveTo>
                    <a:cubicBezTo>
                      <a:pt x="0" y="23"/>
                      <a:pt x="0" y="13"/>
                      <a:pt x="0" y="2"/>
                    </a:cubicBezTo>
                    <a:cubicBezTo>
                      <a:pt x="5" y="1"/>
                      <a:pt x="10" y="1"/>
                      <a:pt x="14" y="1"/>
                    </a:cubicBezTo>
                    <a:cubicBezTo>
                      <a:pt x="95" y="1"/>
                      <a:pt x="176" y="1"/>
                      <a:pt x="257" y="1"/>
                    </a:cubicBezTo>
                    <a:cubicBezTo>
                      <a:pt x="271" y="0"/>
                      <a:pt x="273" y="6"/>
                      <a:pt x="273" y="18"/>
                    </a:cubicBezTo>
                    <a:cubicBezTo>
                      <a:pt x="273" y="30"/>
                      <a:pt x="271" y="36"/>
                      <a:pt x="257" y="35"/>
                    </a:cubicBezTo>
                    <a:cubicBezTo>
                      <a:pt x="172" y="35"/>
                      <a:pt x="87" y="35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754314" y="2270079"/>
                <a:ext cx="931863" cy="112713"/>
              </a:xfrm>
              <a:custGeom>
                <a:avLst/>
                <a:gdLst>
                  <a:gd name="T0" fmla="*/ 3 w 282"/>
                  <a:gd name="T1" fmla="*/ 34 h 34"/>
                  <a:gd name="T2" fmla="*/ 30 w 282"/>
                  <a:gd name="T3" fmla="*/ 0 h 34"/>
                  <a:gd name="T4" fmla="*/ 256 w 282"/>
                  <a:gd name="T5" fmla="*/ 0 h 34"/>
                  <a:gd name="T6" fmla="*/ 273 w 282"/>
                  <a:gd name="T7" fmla="*/ 29 h 34"/>
                  <a:gd name="T8" fmla="*/ 258 w 282"/>
                  <a:gd name="T9" fmla="*/ 34 h 34"/>
                  <a:gd name="T10" fmla="*/ 51 w 282"/>
                  <a:gd name="T11" fmla="*/ 34 h 34"/>
                  <a:gd name="T12" fmla="*/ 3 w 282"/>
                  <a:gd name="T13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2" h="34">
                    <a:moveTo>
                      <a:pt x="3" y="34"/>
                    </a:moveTo>
                    <a:cubicBezTo>
                      <a:pt x="0" y="0"/>
                      <a:pt x="0" y="0"/>
                      <a:pt x="30" y="0"/>
                    </a:cubicBezTo>
                    <a:cubicBezTo>
                      <a:pt x="105" y="0"/>
                      <a:pt x="180" y="0"/>
                      <a:pt x="256" y="0"/>
                    </a:cubicBezTo>
                    <a:cubicBezTo>
                      <a:pt x="273" y="0"/>
                      <a:pt x="282" y="13"/>
                      <a:pt x="273" y="29"/>
                    </a:cubicBezTo>
                    <a:cubicBezTo>
                      <a:pt x="272" y="32"/>
                      <a:pt x="264" y="33"/>
                      <a:pt x="258" y="34"/>
                    </a:cubicBezTo>
                    <a:cubicBezTo>
                      <a:pt x="189" y="34"/>
                      <a:pt x="120" y="34"/>
                      <a:pt x="51" y="34"/>
                    </a:cubicBezTo>
                    <a:cubicBezTo>
                      <a:pt x="35" y="34"/>
                      <a:pt x="20" y="34"/>
                      <a:pt x="3" y="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760664" y="2698704"/>
                <a:ext cx="914400" cy="112713"/>
              </a:xfrm>
              <a:custGeom>
                <a:avLst/>
                <a:gdLst>
                  <a:gd name="T0" fmla="*/ 5 w 277"/>
                  <a:gd name="T1" fmla="*/ 0 h 34"/>
                  <a:gd name="T2" fmla="*/ 48 w 277"/>
                  <a:gd name="T3" fmla="*/ 0 h 34"/>
                  <a:gd name="T4" fmla="*/ 259 w 277"/>
                  <a:gd name="T5" fmla="*/ 0 h 34"/>
                  <a:gd name="T6" fmla="*/ 277 w 277"/>
                  <a:gd name="T7" fmla="*/ 16 h 34"/>
                  <a:gd name="T8" fmla="*/ 259 w 277"/>
                  <a:gd name="T9" fmla="*/ 34 h 34"/>
                  <a:gd name="T10" fmla="*/ 31 w 277"/>
                  <a:gd name="T11" fmla="*/ 34 h 34"/>
                  <a:gd name="T12" fmla="*/ 5 w 277"/>
                  <a:gd name="T1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7" h="34">
                    <a:moveTo>
                      <a:pt x="5" y="0"/>
                    </a:moveTo>
                    <a:cubicBezTo>
                      <a:pt x="20" y="0"/>
                      <a:pt x="34" y="0"/>
                      <a:pt x="48" y="0"/>
                    </a:cubicBezTo>
                    <a:cubicBezTo>
                      <a:pt x="119" y="0"/>
                      <a:pt x="189" y="1"/>
                      <a:pt x="259" y="0"/>
                    </a:cubicBezTo>
                    <a:cubicBezTo>
                      <a:pt x="272" y="0"/>
                      <a:pt x="277" y="3"/>
                      <a:pt x="277" y="16"/>
                    </a:cubicBezTo>
                    <a:cubicBezTo>
                      <a:pt x="277" y="31"/>
                      <a:pt x="272" y="34"/>
                      <a:pt x="259" y="34"/>
                    </a:cubicBezTo>
                    <a:cubicBezTo>
                      <a:pt x="183" y="34"/>
                      <a:pt x="107" y="34"/>
                      <a:pt x="31" y="34"/>
                    </a:cubicBezTo>
                    <a:cubicBezTo>
                      <a:pt x="0" y="34"/>
                      <a:pt x="0" y="34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3179764" y="2971754"/>
                <a:ext cx="277813" cy="488950"/>
              </a:xfrm>
              <a:custGeom>
                <a:avLst/>
                <a:gdLst>
                  <a:gd name="T0" fmla="*/ 0 w 84"/>
                  <a:gd name="T1" fmla="*/ 1 h 148"/>
                  <a:gd name="T2" fmla="*/ 77 w 84"/>
                  <a:gd name="T3" fmla="*/ 1 h 148"/>
                  <a:gd name="T4" fmla="*/ 84 w 84"/>
                  <a:gd name="T5" fmla="*/ 8 h 148"/>
                  <a:gd name="T6" fmla="*/ 84 w 84"/>
                  <a:gd name="T7" fmla="*/ 142 h 148"/>
                  <a:gd name="T8" fmla="*/ 48 w 84"/>
                  <a:gd name="T9" fmla="*/ 125 h 148"/>
                  <a:gd name="T10" fmla="*/ 5 w 84"/>
                  <a:gd name="T11" fmla="*/ 18 h 148"/>
                  <a:gd name="T12" fmla="*/ 0 w 84"/>
                  <a:gd name="T13" fmla="*/ 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48">
                    <a:moveTo>
                      <a:pt x="0" y="1"/>
                    </a:moveTo>
                    <a:cubicBezTo>
                      <a:pt x="26" y="1"/>
                      <a:pt x="52" y="0"/>
                      <a:pt x="77" y="1"/>
                    </a:cubicBezTo>
                    <a:cubicBezTo>
                      <a:pt x="79" y="1"/>
                      <a:pt x="84" y="6"/>
                      <a:pt x="84" y="8"/>
                    </a:cubicBezTo>
                    <a:cubicBezTo>
                      <a:pt x="84" y="53"/>
                      <a:pt x="84" y="98"/>
                      <a:pt x="84" y="142"/>
                    </a:cubicBezTo>
                    <a:cubicBezTo>
                      <a:pt x="58" y="148"/>
                      <a:pt x="57" y="147"/>
                      <a:pt x="48" y="125"/>
                    </a:cubicBezTo>
                    <a:cubicBezTo>
                      <a:pt x="33" y="89"/>
                      <a:pt x="19" y="53"/>
                      <a:pt x="5" y="18"/>
                    </a:cubicBezTo>
                    <a:cubicBezTo>
                      <a:pt x="3" y="13"/>
                      <a:pt x="2" y="8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020764" y="4676729"/>
                <a:ext cx="330200" cy="296863"/>
              </a:xfrm>
              <a:custGeom>
                <a:avLst/>
                <a:gdLst>
                  <a:gd name="T0" fmla="*/ 99 w 100"/>
                  <a:gd name="T1" fmla="*/ 8 h 90"/>
                  <a:gd name="T2" fmla="*/ 85 w 100"/>
                  <a:gd name="T3" fmla="*/ 10 h 90"/>
                  <a:gd name="T4" fmla="*/ 46 w 100"/>
                  <a:gd name="T5" fmla="*/ 10 h 90"/>
                  <a:gd name="T6" fmla="*/ 24 w 100"/>
                  <a:gd name="T7" fmla="*/ 34 h 90"/>
                  <a:gd name="T8" fmla="*/ 79 w 100"/>
                  <a:gd name="T9" fmla="*/ 34 h 90"/>
                  <a:gd name="T10" fmla="*/ 99 w 100"/>
                  <a:gd name="T11" fmla="*/ 55 h 90"/>
                  <a:gd name="T12" fmla="*/ 65 w 100"/>
                  <a:gd name="T13" fmla="*/ 90 h 90"/>
                  <a:gd name="T14" fmla="*/ 17 w 100"/>
                  <a:gd name="T15" fmla="*/ 90 h 90"/>
                  <a:gd name="T16" fmla="*/ 1 w 100"/>
                  <a:gd name="T17" fmla="*/ 74 h 90"/>
                  <a:gd name="T18" fmla="*/ 2 w 100"/>
                  <a:gd name="T19" fmla="*/ 15 h 90"/>
                  <a:gd name="T20" fmla="*/ 13 w 100"/>
                  <a:gd name="T21" fmla="*/ 1 h 90"/>
                  <a:gd name="T22" fmla="*/ 95 w 100"/>
                  <a:gd name="T23" fmla="*/ 0 h 90"/>
                  <a:gd name="T24" fmla="*/ 99 w 100"/>
                  <a:gd name="T25" fmla="*/ 3 h 90"/>
                  <a:gd name="T26" fmla="*/ 99 w 100"/>
                  <a:gd name="T27" fmla="*/ 8 h 90"/>
                  <a:gd name="T28" fmla="*/ 49 w 100"/>
                  <a:gd name="T29" fmla="*/ 79 h 90"/>
                  <a:gd name="T30" fmla="*/ 77 w 100"/>
                  <a:gd name="T31" fmla="*/ 58 h 90"/>
                  <a:gd name="T32" fmla="*/ 65 w 100"/>
                  <a:gd name="T33" fmla="*/ 45 h 90"/>
                  <a:gd name="T34" fmla="*/ 40 w 100"/>
                  <a:gd name="T35" fmla="*/ 45 h 90"/>
                  <a:gd name="T36" fmla="*/ 23 w 100"/>
                  <a:gd name="T37" fmla="*/ 65 h 90"/>
                  <a:gd name="T38" fmla="*/ 40 w 100"/>
                  <a:gd name="T39" fmla="*/ 79 h 90"/>
                  <a:gd name="T40" fmla="*/ 49 w 100"/>
                  <a:gd name="T41" fmla="*/ 7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0" h="90">
                    <a:moveTo>
                      <a:pt x="99" y="8"/>
                    </a:moveTo>
                    <a:cubicBezTo>
                      <a:pt x="94" y="8"/>
                      <a:pt x="90" y="10"/>
                      <a:pt x="85" y="10"/>
                    </a:cubicBezTo>
                    <a:cubicBezTo>
                      <a:pt x="72" y="10"/>
                      <a:pt x="59" y="10"/>
                      <a:pt x="46" y="10"/>
                    </a:cubicBezTo>
                    <a:cubicBezTo>
                      <a:pt x="21" y="10"/>
                      <a:pt x="20" y="11"/>
                      <a:pt x="24" y="34"/>
                    </a:cubicBezTo>
                    <a:cubicBezTo>
                      <a:pt x="42" y="34"/>
                      <a:pt x="60" y="34"/>
                      <a:pt x="79" y="34"/>
                    </a:cubicBezTo>
                    <a:cubicBezTo>
                      <a:pt x="94" y="34"/>
                      <a:pt x="99" y="40"/>
                      <a:pt x="99" y="55"/>
                    </a:cubicBezTo>
                    <a:cubicBezTo>
                      <a:pt x="100" y="90"/>
                      <a:pt x="100" y="90"/>
                      <a:pt x="65" y="90"/>
                    </a:cubicBezTo>
                    <a:cubicBezTo>
                      <a:pt x="49" y="90"/>
                      <a:pt x="33" y="90"/>
                      <a:pt x="17" y="90"/>
                    </a:cubicBezTo>
                    <a:cubicBezTo>
                      <a:pt x="6" y="90"/>
                      <a:pt x="1" y="84"/>
                      <a:pt x="1" y="74"/>
                    </a:cubicBezTo>
                    <a:cubicBezTo>
                      <a:pt x="1" y="54"/>
                      <a:pt x="0" y="35"/>
                      <a:pt x="2" y="15"/>
                    </a:cubicBezTo>
                    <a:cubicBezTo>
                      <a:pt x="2" y="10"/>
                      <a:pt x="9" y="1"/>
                      <a:pt x="13" y="1"/>
                    </a:cubicBezTo>
                    <a:cubicBezTo>
                      <a:pt x="40" y="0"/>
                      <a:pt x="68" y="0"/>
                      <a:pt x="95" y="0"/>
                    </a:cubicBezTo>
                    <a:cubicBezTo>
                      <a:pt x="96" y="0"/>
                      <a:pt x="98" y="2"/>
                      <a:pt x="99" y="3"/>
                    </a:cubicBezTo>
                    <a:cubicBezTo>
                      <a:pt x="99" y="5"/>
                      <a:pt x="99" y="6"/>
                      <a:pt x="99" y="8"/>
                    </a:cubicBezTo>
                    <a:close/>
                    <a:moveTo>
                      <a:pt x="49" y="79"/>
                    </a:moveTo>
                    <a:cubicBezTo>
                      <a:pt x="78" y="79"/>
                      <a:pt x="78" y="79"/>
                      <a:pt x="77" y="58"/>
                    </a:cubicBezTo>
                    <a:cubicBezTo>
                      <a:pt x="77" y="49"/>
                      <a:pt x="73" y="45"/>
                      <a:pt x="65" y="45"/>
                    </a:cubicBezTo>
                    <a:cubicBezTo>
                      <a:pt x="56" y="45"/>
                      <a:pt x="48" y="45"/>
                      <a:pt x="40" y="45"/>
                    </a:cubicBezTo>
                    <a:cubicBezTo>
                      <a:pt x="25" y="45"/>
                      <a:pt x="23" y="53"/>
                      <a:pt x="23" y="65"/>
                    </a:cubicBezTo>
                    <a:cubicBezTo>
                      <a:pt x="22" y="79"/>
                      <a:pt x="30" y="80"/>
                      <a:pt x="40" y="79"/>
                    </a:cubicBezTo>
                    <a:cubicBezTo>
                      <a:pt x="43" y="79"/>
                      <a:pt x="46" y="79"/>
                      <a:pt x="49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987551" y="4673554"/>
                <a:ext cx="349250" cy="306388"/>
              </a:xfrm>
              <a:custGeom>
                <a:avLst/>
                <a:gdLst>
                  <a:gd name="T0" fmla="*/ 89 w 106"/>
                  <a:gd name="T1" fmla="*/ 39 h 93"/>
                  <a:gd name="T2" fmla="*/ 103 w 106"/>
                  <a:gd name="T3" fmla="*/ 62 h 93"/>
                  <a:gd name="T4" fmla="*/ 77 w 106"/>
                  <a:gd name="T5" fmla="*/ 91 h 93"/>
                  <a:gd name="T6" fmla="*/ 32 w 106"/>
                  <a:gd name="T7" fmla="*/ 91 h 93"/>
                  <a:gd name="T8" fmla="*/ 6 w 106"/>
                  <a:gd name="T9" fmla="*/ 77 h 93"/>
                  <a:gd name="T10" fmla="*/ 22 w 106"/>
                  <a:gd name="T11" fmla="*/ 42 h 93"/>
                  <a:gd name="T12" fmla="*/ 7 w 106"/>
                  <a:gd name="T13" fmla="*/ 30 h 93"/>
                  <a:gd name="T14" fmla="*/ 26 w 106"/>
                  <a:gd name="T15" fmla="*/ 1 h 93"/>
                  <a:gd name="T16" fmla="*/ 80 w 106"/>
                  <a:gd name="T17" fmla="*/ 0 h 93"/>
                  <a:gd name="T18" fmla="*/ 104 w 106"/>
                  <a:gd name="T19" fmla="*/ 14 h 93"/>
                  <a:gd name="T20" fmla="*/ 89 w 106"/>
                  <a:gd name="T21" fmla="*/ 39 h 93"/>
                  <a:gd name="T22" fmla="*/ 28 w 106"/>
                  <a:gd name="T23" fmla="*/ 45 h 93"/>
                  <a:gd name="T24" fmla="*/ 29 w 106"/>
                  <a:gd name="T25" fmla="*/ 72 h 93"/>
                  <a:gd name="T26" fmla="*/ 37 w 106"/>
                  <a:gd name="T27" fmla="*/ 79 h 93"/>
                  <a:gd name="T28" fmla="*/ 73 w 106"/>
                  <a:gd name="T29" fmla="*/ 80 h 93"/>
                  <a:gd name="T30" fmla="*/ 81 w 106"/>
                  <a:gd name="T31" fmla="*/ 64 h 93"/>
                  <a:gd name="T32" fmla="*/ 73 w 106"/>
                  <a:gd name="T33" fmla="*/ 45 h 93"/>
                  <a:gd name="T34" fmla="*/ 28 w 106"/>
                  <a:gd name="T35" fmla="*/ 45 h 93"/>
                  <a:gd name="T36" fmla="*/ 54 w 106"/>
                  <a:gd name="T37" fmla="*/ 39 h 93"/>
                  <a:gd name="T38" fmla="*/ 54 w 106"/>
                  <a:gd name="T39" fmla="*/ 39 h 93"/>
                  <a:gd name="T40" fmla="*/ 63 w 106"/>
                  <a:gd name="T41" fmla="*/ 39 h 93"/>
                  <a:gd name="T42" fmla="*/ 82 w 106"/>
                  <a:gd name="T43" fmla="*/ 24 h 93"/>
                  <a:gd name="T44" fmla="*/ 62 w 106"/>
                  <a:gd name="T45" fmla="*/ 10 h 93"/>
                  <a:gd name="T46" fmla="*/ 42 w 106"/>
                  <a:gd name="T47" fmla="*/ 10 h 93"/>
                  <a:gd name="T48" fmla="*/ 28 w 106"/>
                  <a:gd name="T49" fmla="*/ 25 h 93"/>
                  <a:gd name="T50" fmla="*/ 42 w 106"/>
                  <a:gd name="T51" fmla="*/ 39 h 93"/>
                  <a:gd name="T52" fmla="*/ 54 w 106"/>
                  <a:gd name="T53" fmla="*/ 3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6" h="93">
                    <a:moveTo>
                      <a:pt x="89" y="39"/>
                    </a:moveTo>
                    <a:cubicBezTo>
                      <a:pt x="94" y="47"/>
                      <a:pt x="102" y="54"/>
                      <a:pt x="103" y="62"/>
                    </a:cubicBezTo>
                    <a:cubicBezTo>
                      <a:pt x="106" y="85"/>
                      <a:pt x="100" y="90"/>
                      <a:pt x="77" y="91"/>
                    </a:cubicBezTo>
                    <a:cubicBezTo>
                      <a:pt x="62" y="91"/>
                      <a:pt x="47" y="91"/>
                      <a:pt x="32" y="91"/>
                    </a:cubicBezTo>
                    <a:cubicBezTo>
                      <a:pt x="22" y="90"/>
                      <a:pt x="9" y="93"/>
                      <a:pt x="6" y="77"/>
                    </a:cubicBezTo>
                    <a:cubicBezTo>
                      <a:pt x="3" y="58"/>
                      <a:pt x="6" y="50"/>
                      <a:pt x="22" y="42"/>
                    </a:cubicBezTo>
                    <a:cubicBezTo>
                      <a:pt x="17" y="38"/>
                      <a:pt x="10" y="35"/>
                      <a:pt x="7" y="30"/>
                    </a:cubicBezTo>
                    <a:cubicBezTo>
                      <a:pt x="0" y="15"/>
                      <a:pt x="8" y="1"/>
                      <a:pt x="26" y="1"/>
                    </a:cubicBezTo>
                    <a:cubicBezTo>
                      <a:pt x="44" y="0"/>
                      <a:pt x="62" y="0"/>
                      <a:pt x="80" y="0"/>
                    </a:cubicBezTo>
                    <a:cubicBezTo>
                      <a:pt x="90" y="1"/>
                      <a:pt x="102" y="0"/>
                      <a:pt x="104" y="14"/>
                    </a:cubicBezTo>
                    <a:cubicBezTo>
                      <a:pt x="106" y="28"/>
                      <a:pt x="101" y="38"/>
                      <a:pt x="89" y="39"/>
                    </a:cubicBezTo>
                    <a:close/>
                    <a:moveTo>
                      <a:pt x="28" y="45"/>
                    </a:moveTo>
                    <a:cubicBezTo>
                      <a:pt x="28" y="55"/>
                      <a:pt x="27" y="64"/>
                      <a:pt x="29" y="72"/>
                    </a:cubicBezTo>
                    <a:cubicBezTo>
                      <a:pt x="29" y="75"/>
                      <a:pt x="34" y="79"/>
                      <a:pt x="37" y="79"/>
                    </a:cubicBezTo>
                    <a:cubicBezTo>
                      <a:pt x="49" y="80"/>
                      <a:pt x="61" y="80"/>
                      <a:pt x="73" y="80"/>
                    </a:cubicBezTo>
                    <a:cubicBezTo>
                      <a:pt x="84" y="79"/>
                      <a:pt x="82" y="71"/>
                      <a:pt x="81" y="64"/>
                    </a:cubicBezTo>
                    <a:cubicBezTo>
                      <a:pt x="81" y="57"/>
                      <a:pt x="86" y="46"/>
                      <a:pt x="73" y="45"/>
                    </a:cubicBezTo>
                    <a:cubicBezTo>
                      <a:pt x="59" y="44"/>
                      <a:pt x="45" y="45"/>
                      <a:pt x="28" y="45"/>
                    </a:cubicBezTo>
                    <a:close/>
                    <a:moveTo>
                      <a:pt x="54" y="39"/>
                    </a:moveTo>
                    <a:cubicBezTo>
                      <a:pt x="54" y="39"/>
                      <a:pt x="54" y="39"/>
                      <a:pt x="54" y="39"/>
                    </a:cubicBezTo>
                    <a:cubicBezTo>
                      <a:pt x="57" y="39"/>
                      <a:pt x="60" y="39"/>
                      <a:pt x="63" y="39"/>
                    </a:cubicBezTo>
                    <a:cubicBezTo>
                      <a:pt x="73" y="39"/>
                      <a:pt x="83" y="40"/>
                      <a:pt x="82" y="24"/>
                    </a:cubicBezTo>
                    <a:cubicBezTo>
                      <a:pt x="82" y="8"/>
                      <a:pt x="72" y="10"/>
                      <a:pt x="62" y="10"/>
                    </a:cubicBezTo>
                    <a:cubicBezTo>
                      <a:pt x="55" y="10"/>
                      <a:pt x="49" y="10"/>
                      <a:pt x="42" y="10"/>
                    </a:cubicBezTo>
                    <a:cubicBezTo>
                      <a:pt x="31" y="9"/>
                      <a:pt x="28" y="15"/>
                      <a:pt x="28" y="25"/>
                    </a:cubicBezTo>
                    <a:cubicBezTo>
                      <a:pt x="28" y="35"/>
                      <a:pt x="32" y="40"/>
                      <a:pt x="42" y="39"/>
                    </a:cubicBezTo>
                    <a:cubicBezTo>
                      <a:pt x="46" y="39"/>
                      <a:pt x="50" y="39"/>
                      <a:pt x="54" y="3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503364" y="4673554"/>
                <a:ext cx="330200" cy="300038"/>
              </a:xfrm>
              <a:custGeom>
                <a:avLst/>
                <a:gdLst>
                  <a:gd name="T0" fmla="*/ 77 w 100"/>
                  <a:gd name="T1" fmla="*/ 54 h 91"/>
                  <a:gd name="T2" fmla="*/ 21 w 100"/>
                  <a:gd name="T3" fmla="*/ 54 h 91"/>
                  <a:gd name="T4" fmla="*/ 0 w 100"/>
                  <a:gd name="T5" fmla="*/ 21 h 91"/>
                  <a:gd name="T6" fmla="*/ 22 w 100"/>
                  <a:gd name="T7" fmla="*/ 1 h 91"/>
                  <a:gd name="T8" fmla="*/ 81 w 100"/>
                  <a:gd name="T9" fmla="*/ 1 h 91"/>
                  <a:gd name="T10" fmla="*/ 100 w 100"/>
                  <a:gd name="T11" fmla="*/ 19 h 91"/>
                  <a:gd name="T12" fmla="*/ 100 w 100"/>
                  <a:gd name="T13" fmla="*/ 73 h 91"/>
                  <a:gd name="T14" fmla="*/ 82 w 100"/>
                  <a:gd name="T15" fmla="*/ 91 h 91"/>
                  <a:gd name="T16" fmla="*/ 13 w 100"/>
                  <a:gd name="T17" fmla="*/ 90 h 91"/>
                  <a:gd name="T18" fmla="*/ 4 w 100"/>
                  <a:gd name="T19" fmla="*/ 84 h 91"/>
                  <a:gd name="T20" fmla="*/ 14 w 100"/>
                  <a:gd name="T21" fmla="*/ 80 h 91"/>
                  <a:gd name="T22" fmla="*/ 58 w 100"/>
                  <a:gd name="T23" fmla="*/ 80 h 91"/>
                  <a:gd name="T24" fmla="*/ 78 w 100"/>
                  <a:gd name="T25" fmla="*/ 60 h 91"/>
                  <a:gd name="T26" fmla="*/ 77 w 100"/>
                  <a:gd name="T27" fmla="*/ 54 h 91"/>
                  <a:gd name="T28" fmla="*/ 48 w 100"/>
                  <a:gd name="T29" fmla="*/ 42 h 91"/>
                  <a:gd name="T30" fmla="*/ 60 w 100"/>
                  <a:gd name="T31" fmla="*/ 42 h 91"/>
                  <a:gd name="T32" fmla="*/ 78 w 100"/>
                  <a:gd name="T33" fmla="*/ 25 h 91"/>
                  <a:gd name="T34" fmla="*/ 60 w 100"/>
                  <a:gd name="T35" fmla="*/ 11 h 91"/>
                  <a:gd name="T36" fmla="*/ 36 w 100"/>
                  <a:gd name="T37" fmla="*/ 11 h 91"/>
                  <a:gd name="T38" fmla="*/ 23 w 100"/>
                  <a:gd name="T39" fmla="*/ 27 h 91"/>
                  <a:gd name="T40" fmla="*/ 36 w 100"/>
                  <a:gd name="T41" fmla="*/ 42 h 91"/>
                  <a:gd name="T42" fmla="*/ 48 w 100"/>
                  <a:gd name="T43" fmla="*/ 4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0" h="91">
                    <a:moveTo>
                      <a:pt x="77" y="54"/>
                    </a:moveTo>
                    <a:cubicBezTo>
                      <a:pt x="57" y="54"/>
                      <a:pt x="39" y="55"/>
                      <a:pt x="21" y="54"/>
                    </a:cubicBezTo>
                    <a:cubicBezTo>
                      <a:pt x="3" y="53"/>
                      <a:pt x="1" y="47"/>
                      <a:pt x="0" y="21"/>
                    </a:cubicBezTo>
                    <a:cubicBezTo>
                      <a:pt x="0" y="6"/>
                      <a:pt x="8" y="1"/>
                      <a:pt x="22" y="1"/>
                    </a:cubicBezTo>
                    <a:cubicBezTo>
                      <a:pt x="42" y="0"/>
                      <a:pt x="62" y="1"/>
                      <a:pt x="81" y="1"/>
                    </a:cubicBezTo>
                    <a:cubicBezTo>
                      <a:pt x="94" y="1"/>
                      <a:pt x="100" y="7"/>
                      <a:pt x="100" y="19"/>
                    </a:cubicBezTo>
                    <a:cubicBezTo>
                      <a:pt x="100" y="37"/>
                      <a:pt x="100" y="55"/>
                      <a:pt x="100" y="73"/>
                    </a:cubicBezTo>
                    <a:cubicBezTo>
                      <a:pt x="100" y="84"/>
                      <a:pt x="94" y="91"/>
                      <a:pt x="82" y="91"/>
                    </a:cubicBezTo>
                    <a:cubicBezTo>
                      <a:pt x="59" y="90"/>
                      <a:pt x="36" y="91"/>
                      <a:pt x="13" y="90"/>
                    </a:cubicBezTo>
                    <a:cubicBezTo>
                      <a:pt x="10" y="90"/>
                      <a:pt x="7" y="87"/>
                      <a:pt x="4" y="84"/>
                    </a:cubicBezTo>
                    <a:cubicBezTo>
                      <a:pt x="7" y="83"/>
                      <a:pt x="10" y="80"/>
                      <a:pt x="14" y="80"/>
                    </a:cubicBezTo>
                    <a:cubicBezTo>
                      <a:pt x="28" y="80"/>
                      <a:pt x="43" y="80"/>
                      <a:pt x="58" y="80"/>
                    </a:cubicBezTo>
                    <a:cubicBezTo>
                      <a:pt x="78" y="80"/>
                      <a:pt x="78" y="79"/>
                      <a:pt x="78" y="60"/>
                    </a:cubicBezTo>
                    <a:cubicBezTo>
                      <a:pt x="78" y="57"/>
                      <a:pt x="77" y="54"/>
                      <a:pt x="77" y="54"/>
                    </a:cubicBezTo>
                    <a:close/>
                    <a:moveTo>
                      <a:pt x="48" y="42"/>
                    </a:moveTo>
                    <a:cubicBezTo>
                      <a:pt x="52" y="42"/>
                      <a:pt x="56" y="42"/>
                      <a:pt x="60" y="42"/>
                    </a:cubicBezTo>
                    <a:cubicBezTo>
                      <a:pt x="71" y="42"/>
                      <a:pt x="78" y="39"/>
                      <a:pt x="78" y="25"/>
                    </a:cubicBezTo>
                    <a:cubicBezTo>
                      <a:pt x="78" y="11"/>
                      <a:pt x="70" y="11"/>
                      <a:pt x="60" y="11"/>
                    </a:cubicBezTo>
                    <a:cubicBezTo>
                      <a:pt x="52" y="11"/>
                      <a:pt x="44" y="11"/>
                      <a:pt x="36" y="11"/>
                    </a:cubicBezTo>
                    <a:cubicBezTo>
                      <a:pt x="24" y="11"/>
                      <a:pt x="23" y="18"/>
                      <a:pt x="23" y="27"/>
                    </a:cubicBezTo>
                    <a:cubicBezTo>
                      <a:pt x="23" y="37"/>
                      <a:pt x="25" y="43"/>
                      <a:pt x="36" y="42"/>
                    </a:cubicBezTo>
                    <a:cubicBezTo>
                      <a:pt x="40" y="42"/>
                      <a:pt x="44" y="42"/>
                      <a:pt x="48" y="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192339" y="4676729"/>
                <a:ext cx="73025" cy="293688"/>
              </a:xfrm>
              <a:custGeom>
                <a:avLst/>
                <a:gdLst>
                  <a:gd name="T0" fmla="*/ 22 w 22"/>
                  <a:gd name="T1" fmla="*/ 0 h 89"/>
                  <a:gd name="T2" fmla="*/ 22 w 22"/>
                  <a:gd name="T3" fmla="*/ 89 h 89"/>
                  <a:gd name="T4" fmla="*/ 0 w 22"/>
                  <a:gd name="T5" fmla="*/ 89 h 89"/>
                  <a:gd name="T6" fmla="*/ 0 w 22"/>
                  <a:gd name="T7" fmla="*/ 1 h 89"/>
                  <a:gd name="T8" fmla="*/ 22 w 22"/>
                  <a:gd name="T9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89">
                    <a:moveTo>
                      <a:pt x="22" y="0"/>
                    </a:moveTo>
                    <a:cubicBezTo>
                      <a:pt x="22" y="31"/>
                      <a:pt x="22" y="59"/>
                      <a:pt x="22" y="89"/>
                    </a:cubicBezTo>
                    <a:cubicBezTo>
                      <a:pt x="14" y="89"/>
                      <a:pt x="8" y="89"/>
                      <a:pt x="0" y="89"/>
                    </a:cubicBezTo>
                    <a:cubicBezTo>
                      <a:pt x="0" y="59"/>
                      <a:pt x="0" y="31"/>
                      <a:pt x="0" y="1"/>
                    </a:cubicBezTo>
                    <a:cubicBezTo>
                      <a:pt x="7" y="1"/>
                      <a:pt x="14" y="0"/>
                      <a:pt x="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7" name="出自【趣你的PPT】(微信:qunideppt)：最优质的PPT资源库"/>
          <p:cNvSpPr txBox="1"/>
          <p:nvPr/>
        </p:nvSpPr>
        <p:spPr>
          <a:xfrm>
            <a:off x="2310349" y="2739539"/>
            <a:ext cx="75713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b="1" dirty="0"/>
              <a:t>毕业论文答辩模板</a:t>
            </a:r>
          </a:p>
        </p:txBody>
      </p:sp>
      <p:sp>
        <p:nvSpPr>
          <p:cNvPr id="78" name="出自【趣你的PPT】(微信:qunideppt)：最优质的PPT资源库"/>
          <p:cNvSpPr txBox="1"/>
          <p:nvPr/>
        </p:nvSpPr>
        <p:spPr>
          <a:xfrm>
            <a:off x="3946256" y="4214764"/>
            <a:ext cx="42807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dirty="0"/>
              <a:t>点击此处输入您的二级标题</a:t>
            </a:r>
          </a:p>
        </p:txBody>
      </p:sp>
      <p:grpSp>
        <p:nvGrpSpPr>
          <p:cNvPr id="84" name="Group 83出自【趣你的PPT】(微信:qunideppt)：最优质的PPT资源库"/>
          <p:cNvGrpSpPr/>
          <p:nvPr/>
        </p:nvGrpSpPr>
        <p:grpSpPr>
          <a:xfrm>
            <a:off x="2392035" y="3860177"/>
            <a:ext cx="7407932" cy="276999"/>
            <a:chOff x="2925901" y="3886639"/>
            <a:chExt cx="6340199" cy="276999"/>
          </a:xfrm>
        </p:grpSpPr>
        <p:sp>
          <p:nvSpPr>
            <p:cNvPr id="79" name="出自【趣你的PPT】(微信:qunideppt)：最优质的PPT资源库"/>
            <p:cNvSpPr/>
            <p:nvPr/>
          </p:nvSpPr>
          <p:spPr>
            <a:xfrm>
              <a:off x="2925902" y="3893682"/>
              <a:ext cx="6340198" cy="265600"/>
            </a:xfrm>
            <a:prstGeom prst="rect">
              <a:avLst/>
            </a:prstGeom>
            <a:solidFill>
              <a:srgbClr val="00B0F0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出自【趣你的PPT】(微信:qunideppt)：最优质的PPT资源库"/>
            <p:cNvSpPr/>
            <p:nvPr/>
          </p:nvSpPr>
          <p:spPr>
            <a:xfrm>
              <a:off x="2925901" y="3886639"/>
              <a:ext cx="634019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bg1"/>
                  </a:solidFill>
                </a:rPr>
                <a:t>Power Point Template</a:t>
              </a:r>
              <a:r>
                <a:rPr lang="zh-CN" altLang="en-US" sz="1200" dirty="0">
                  <a:solidFill>
                    <a:schemeClr val="bg1"/>
                  </a:solidFill>
                </a:rPr>
                <a:t> </a:t>
              </a:r>
              <a:r>
                <a:rPr lang="en-US" altLang="zh-CN" sz="1200" dirty="0">
                  <a:solidFill>
                    <a:schemeClr val="bg1"/>
                  </a:solidFill>
                </a:rPr>
                <a:t>of Graduation Thesis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2" name="Group 81出自【趣你的PPT】(微信:qunideppt)：最优质的PPT资源库"/>
          <p:cNvGrpSpPr/>
          <p:nvPr/>
        </p:nvGrpSpPr>
        <p:grpSpPr>
          <a:xfrm>
            <a:off x="2197373" y="2304683"/>
            <a:ext cx="7797254" cy="2050132"/>
            <a:chOff x="2772228" y="2643188"/>
            <a:chExt cx="6647543" cy="1747838"/>
          </a:xfrm>
        </p:grpSpPr>
        <p:sp>
          <p:nvSpPr>
            <p:cNvPr id="80" name="出自【趣你的PPT】(微信:qunideppt)：最优质的PPT资源库"/>
            <p:cNvSpPr/>
            <p:nvPr/>
          </p:nvSpPr>
          <p:spPr>
            <a:xfrm>
              <a:off x="2772228" y="2652713"/>
              <a:ext cx="2123621" cy="1736406"/>
            </a:xfrm>
            <a:custGeom>
              <a:avLst/>
              <a:gdLst>
                <a:gd name="connsiteX0" fmla="*/ 0 w 6647542"/>
                <a:gd name="connsiteY0" fmla="*/ 0 h 1736223"/>
                <a:gd name="connsiteX1" fmla="*/ 6647542 w 6647542"/>
                <a:gd name="connsiteY1" fmla="*/ 0 h 1736223"/>
                <a:gd name="connsiteX2" fmla="*/ 6647542 w 6647542"/>
                <a:gd name="connsiteY2" fmla="*/ 1736223 h 1736223"/>
                <a:gd name="connsiteX3" fmla="*/ 0 w 6647542"/>
                <a:gd name="connsiteY3" fmla="*/ 1736223 h 1736223"/>
                <a:gd name="connsiteX4" fmla="*/ 0 w 6647542"/>
                <a:gd name="connsiteY4" fmla="*/ 0 h 1736223"/>
                <a:gd name="connsiteX0" fmla="*/ 0 w 6647542"/>
                <a:gd name="connsiteY0" fmla="*/ 5949 h 1742172"/>
                <a:gd name="connsiteX1" fmla="*/ 3272436 w 6647542"/>
                <a:gd name="connsiteY1" fmla="*/ 0 h 1742172"/>
                <a:gd name="connsiteX2" fmla="*/ 6647542 w 6647542"/>
                <a:gd name="connsiteY2" fmla="*/ 5949 h 1742172"/>
                <a:gd name="connsiteX3" fmla="*/ 6647542 w 6647542"/>
                <a:gd name="connsiteY3" fmla="*/ 1742172 h 1742172"/>
                <a:gd name="connsiteX4" fmla="*/ 0 w 6647542"/>
                <a:gd name="connsiteY4" fmla="*/ 1742172 h 1742172"/>
                <a:gd name="connsiteX5" fmla="*/ 0 w 6647542"/>
                <a:gd name="connsiteY5" fmla="*/ 5949 h 1742172"/>
                <a:gd name="connsiteX0" fmla="*/ 0 w 6647542"/>
                <a:gd name="connsiteY0" fmla="*/ 5949 h 1742172"/>
                <a:gd name="connsiteX1" fmla="*/ 2123621 w 6647542"/>
                <a:gd name="connsiteY1" fmla="*/ 5766 h 1742172"/>
                <a:gd name="connsiteX2" fmla="*/ 3272436 w 6647542"/>
                <a:gd name="connsiteY2" fmla="*/ 0 h 1742172"/>
                <a:gd name="connsiteX3" fmla="*/ 6647542 w 6647542"/>
                <a:gd name="connsiteY3" fmla="*/ 5949 h 1742172"/>
                <a:gd name="connsiteX4" fmla="*/ 6647542 w 6647542"/>
                <a:gd name="connsiteY4" fmla="*/ 1742172 h 1742172"/>
                <a:gd name="connsiteX5" fmla="*/ 0 w 6647542"/>
                <a:gd name="connsiteY5" fmla="*/ 1742172 h 1742172"/>
                <a:gd name="connsiteX6" fmla="*/ 0 w 6647542"/>
                <a:gd name="connsiteY6" fmla="*/ 5949 h 1742172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0 w 6647542"/>
                <a:gd name="connsiteY6" fmla="*/ 1745931 h 1745931"/>
                <a:gd name="connsiteX7" fmla="*/ 0 w 6647542"/>
                <a:gd name="connsiteY7" fmla="*/ 9708 h 1745931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947284 w 6647542"/>
                <a:gd name="connsiteY6" fmla="*/ 1743076 h 1745931"/>
                <a:gd name="connsiteX7" fmla="*/ 0 w 6647542"/>
                <a:gd name="connsiteY7" fmla="*/ 1745931 h 1745931"/>
                <a:gd name="connsiteX8" fmla="*/ 0 w 6647542"/>
                <a:gd name="connsiteY8" fmla="*/ 9708 h 1745931"/>
                <a:gd name="connsiteX0" fmla="*/ 0 w 6647542"/>
                <a:gd name="connsiteY0" fmla="*/ 9708 h 1747838"/>
                <a:gd name="connsiteX1" fmla="*/ 2123621 w 6647542"/>
                <a:gd name="connsiteY1" fmla="*/ 9525 h 1747838"/>
                <a:gd name="connsiteX2" fmla="*/ 3272436 w 6647542"/>
                <a:gd name="connsiteY2" fmla="*/ 3759 h 1747838"/>
                <a:gd name="connsiteX3" fmla="*/ 4619171 w 6647542"/>
                <a:gd name="connsiteY3" fmla="*/ 0 h 1747838"/>
                <a:gd name="connsiteX4" fmla="*/ 6647542 w 6647542"/>
                <a:gd name="connsiteY4" fmla="*/ 9708 h 1747838"/>
                <a:gd name="connsiteX5" fmla="*/ 6647542 w 6647542"/>
                <a:gd name="connsiteY5" fmla="*/ 1745931 h 1747838"/>
                <a:gd name="connsiteX6" fmla="*/ 5490709 w 6647542"/>
                <a:gd name="connsiteY6" fmla="*/ 1747838 h 1747838"/>
                <a:gd name="connsiteX7" fmla="*/ 947284 w 6647542"/>
                <a:gd name="connsiteY7" fmla="*/ 1743076 h 1747838"/>
                <a:gd name="connsiteX8" fmla="*/ 0 w 6647542"/>
                <a:gd name="connsiteY8" fmla="*/ 1745931 h 1747838"/>
                <a:gd name="connsiteX9" fmla="*/ 0 w 6647542"/>
                <a:gd name="connsiteY9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947284 w 6647542"/>
                <a:gd name="connsiteY5" fmla="*/ 1743076 h 1747838"/>
                <a:gd name="connsiteX6" fmla="*/ 0 w 6647542"/>
                <a:gd name="connsiteY6" fmla="*/ 1745931 h 1747838"/>
                <a:gd name="connsiteX7" fmla="*/ 0 w 6647542"/>
                <a:gd name="connsiteY7" fmla="*/ 9708 h 1747838"/>
                <a:gd name="connsiteX8" fmla="*/ 2123621 w 6647542"/>
                <a:gd name="connsiteY8" fmla="*/ 9525 h 1747838"/>
                <a:gd name="connsiteX9" fmla="*/ 3363876 w 6647542"/>
                <a:gd name="connsiteY9" fmla="*/ 95199 h 1747838"/>
                <a:gd name="connsiteX0" fmla="*/ 4619171 w 6647542"/>
                <a:gd name="connsiteY0" fmla="*/ 0 h 1747838"/>
                <a:gd name="connsiteX1" fmla="*/ 6647542 w 6647542"/>
                <a:gd name="connsiteY1" fmla="*/ 9708 h 1747838"/>
                <a:gd name="connsiteX2" fmla="*/ 6647542 w 6647542"/>
                <a:gd name="connsiteY2" fmla="*/ 1745931 h 1747838"/>
                <a:gd name="connsiteX3" fmla="*/ 5490709 w 6647542"/>
                <a:gd name="connsiteY3" fmla="*/ 1747838 h 1747838"/>
                <a:gd name="connsiteX4" fmla="*/ 947284 w 6647542"/>
                <a:gd name="connsiteY4" fmla="*/ 1743076 h 1747838"/>
                <a:gd name="connsiteX5" fmla="*/ 0 w 6647542"/>
                <a:gd name="connsiteY5" fmla="*/ 1745931 h 1747838"/>
                <a:gd name="connsiteX6" fmla="*/ 0 w 6647542"/>
                <a:gd name="connsiteY6" fmla="*/ 9708 h 1747838"/>
                <a:gd name="connsiteX7" fmla="*/ 2123621 w 6647542"/>
                <a:gd name="connsiteY7" fmla="*/ 9525 h 1747838"/>
                <a:gd name="connsiteX8" fmla="*/ 3363876 w 6647542"/>
                <a:gd name="connsiteY8" fmla="*/ 95199 h 1747838"/>
                <a:gd name="connsiteX0" fmla="*/ 4619171 w 6647542"/>
                <a:gd name="connsiteY0" fmla="*/ 0 h 1747838"/>
                <a:gd name="connsiteX1" fmla="*/ 6647542 w 6647542"/>
                <a:gd name="connsiteY1" fmla="*/ 9708 h 1747838"/>
                <a:gd name="connsiteX2" fmla="*/ 6647542 w 6647542"/>
                <a:gd name="connsiteY2" fmla="*/ 1745931 h 1747838"/>
                <a:gd name="connsiteX3" fmla="*/ 5490709 w 6647542"/>
                <a:gd name="connsiteY3" fmla="*/ 1747838 h 1747838"/>
                <a:gd name="connsiteX4" fmla="*/ 947284 w 6647542"/>
                <a:gd name="connsiteY4" fmla="*/ 1743076 h 1747838"/>
                <a:gd name="connsiteX5" fmla="*/ 0 w 6647542"/>
                <a:gd name="connsiteY5" fmla="*/ 1745931 h 1747838"/>
                <a:gd name="connsiteX6" fmla="*/ 0 w 6647542"/>
                <a:gd name="connsiteY6" fmla="*/ 9708 h 1747838"/>
                <a:gd name="connsiteX7" fmla="*/ 2123621 w 6647542"/>
                <a:gd name="connsiteY7" fmla="*/ 9525 h 1747838"/>
                <a:gd name="connsiteX0" fmla="*/ 6647542 w 6647542"/>
                <a:gd name="connsiteY0" fmla="*/ 183 h 1738313"/>
                <a:gd name="connsiteX1" fmla="*/ 6647542 w 6647542"/>
                <a:gd name="connsiteY1" fmla="*/ 1736406 h 1738313"/>
                <a:gd name="connsiteX2" fmla="*/ 5490709 w 6647542"/>
                <a:gd name="connsiteY2" fmla="*/ 1738313 h 1738313"/>
                <a:gd name="connsiteX3" fmla="*/ 947284 w 6647542"/>
                <a:gd name="connsiteY3" fmla="*/ 1733551 h 1738313"/>
                <a:gd name="connsiteX4" fmla="*/ 0 w 6647542"/>
                <a:gd name="connsiteY4" fmla="*/ 1736406 h 1738313"/>
                <a:gd name="connsiteX5" fmla="*/ 0 w 6647542"/>
                <a:gd name="connsiteY5" fmla="*/ 183 h 1738313"/>
                <a:gd name="connsiteX6" fmla="*/ 2123621 w 6647542"/>
                <a:gd name="connsiteY6" fmla="*/ 0 h 1738313"/>
                <a:gd name="connsiteX0" fmla="*/ 6647542 w 6647542"/>
                <a:gd name="connsiteY0" fmla="*/ 1736406 h 1738313"/>
                <a:gd name="connsiteX1" fmla="*/ 5490709 w 6647542"/>
                <a:gd name="connsiteY1" fmla="*/ 1738313 h 1738313"/>
                <a:gd name="connsiteX2" fmla="*/ 947284 w 6647542"/>
                <a:gd name="connsiteY2" fmla="*/ 1733551 h 1738313"/>
                <a:gd name="connsiteX3" fmla="*/ 0 w 6647542"/>
                <a:gd name="connsiteY3" fmla="*/ 1736406 h 1738313"/>
                <a:gd name="connsiteX4" fmla="*/ 0 w 6647542"/>
                <a:gd name="connsiteY4" fmla="*/ 183 h 1738313"/>
                <a:gd name="connsiteX5" fmla="*/ 2123621 w 6647542"/>
                <a:gd name="connsiteY5" fmla="*/ 0 h 1738313"/>
                <a:gd name="connsiteX0" fmla="*/ 5490709 w 5490709"/>
                <a:gd name="connsiteY0" fmla="*/ 1738313 h 1738313"/>
                <a:gd name="connsiteX1" fmla="*/ 947284 w 5490709"/>
                <a:gd name="connsiteY1" fmla="*/ 1733551 h 1738313"/>
                <a:gd name="connsiteX2" fmla="*/ 0 w 5490709"/>
                <a:gd name="connsiteY2" fmla="*/ 1736406 h 1738313"/>
                <a:gd name="connsiteX3" fmla="*/ 0 w 5490709"/>
                <a:gd name="connsiteY3" fmla="*/ 183 h 1738313"/>
                <a:gd name="connsiteX4" fmla="*/ 2123621 w 5490709"/>
                <a:gd name="connsiteY4" fmla="*/ 0 h 1738313"/>
                <a:gd name="connsiteX0" fmla="*/ 947284 w 2123621"/>
                <a:gd name="connsiteY0" fmla="*/ 1733551 h 1736406"/>
                <a:gd name="connsiteX1" fmla="*/ 0 w 2123621"/>
                <a:gd name="connsiteY1" fmla="*/ 1736406 h 1736406"/>
                <a:gd name="connsiteX2" fmla="*/ 0 w 2123621"/>
                <a:gd name="connsiteY2" fmla="*/ 183 h 1736406"/>
                <a:gd name="connsiteX3" fmla="*/ 2123621 w 2123621"/>
                <a:gd name="connsiteY3" fmla="*/ 0 h 1736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3621" h="1736406">
                  <a:moveTo>
                    <a:pt x="947284" y="1733551"/>
                  </a:moveTo>
                  <a:lnTo>
                    <a:pt x="0" y="1736406"/>
                  </a:lnTo>
                  <a:lnTo>
                    <a:pt x="0" y="183"/>
                  </a:lnTo>
                  <a:lnTo>
                    <a:pt x="2123621" y="0"/>
                  </a:lnTo>
                </a:path>
              </a:pathLst>
            </a:custGeom>
            <a:noFill/>
            <a:ln w="0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出自【趣你的PPT】(微信:qunideppt)：最优质的PPT资源库"/>
            <p:cNvSpPr/>
            <p:nvPr/>
          </p:nvSpPr>
          <p:spPr>
            <a:xfrm>
              <a:off x="7391400" y="2643188"/>
              <a:ext cx="2028371" cy="1747838"/>
            </a:xfrm>
            <a:custGeom>
              <a:avLst/>
              <a:gdLst>
                <a:gd name="connsiteX0" fmla="*/ 0 w 6647542"/>
                <a:gd name="connsiteY0" fmla="*/ 0 h 1736223"/>
                <a:gd name="connsiteX1" fmla="*/ 6647542 w 6647542"/>
                <a:gd name="connsiteY1" fmla="*/ 0 h 1736223"/>
                <a:gd name="connsiteX2" fmla="*/ 6647542 w 6647542"/>
                <a:gd name="connsiteY2" fmla="*/ 1736223 h 1736223"/>
                <a:gd name="connsiteX3" fmla="*/ 0 w 6647542"/>
                <a:gd name="connsiteY3" fmla="*/ 1736223 h 1736223"/>
                <a:gd name="connsiteX4" fmla="*/ 0 w 6647542"/>
                <a:gd name="connsiteY4" fmla="*/ 0 h 1736223"/>
                <a:gd name="connsiteX0" fmla="*/ 0 w 6647542"/>
                <a:gd name="connsiteY0" fmla="*/ 5949 h 1742172"/>
                <a:gd name="connsiteX1" fmla="*/ 3272436 w 6647542"/>
                <a:gd name="connsiteY1" fmla="*/ 0 h 1742172"/>
                <a:gd name="connsiteX2" fmla="*/ 6647542 w 6647542"/>
                <a:gd name="connsiteY2" fmla="*/ 5949 h 1742172"/>
                <a:gd name="connsiteX3" fmla="*/ 6647542 w 6647542"/>
                <a:gd name="connsiteY3" fmla="*/ 1742172 h 1742172"/>
                <a:gd name="connsiteX4" fmla="*/ 0 w 6647542"/>
                <a:gd name="connsiteY4" fmla="*/ 1742172 h 1742172"/>
                <a:gd name="connsiteX5" fmla="*/ 0 w 6647542"/>
                <a:gd name="connsiteY5" fmla="*/ 5949 h 1742172"/>
                <a:gd name="connsiteX0" fmla="*/ 0 w 6647542"/>
                <a:gd name="connsiteY0" fmla="*/ 5949 h 1742172"/>
                <a:gd name="connsiteX1" fmla="*/ 2123621 w 6647542"/>
                <a:gd name="connsiteY1" fmla="*/ 5766 h 1742172"/>
                <a:gd name="connsiteX2" fmla="*/ 3272436 w 6647542"/>
                <a:gd name="connsiteY2" fmla="*/ 0 h 1742172"/>
                <a:gd name="connsiteX3" fmla="*/ 6647542 w 6647542"/>
                <a:gd name="connsiteY3" fmla="*/ 5949 h 1742172"/>
                <a:gd name="connsiteX4" fmla="*/ 6647542 w 6647542"/>
                <a:gd name="connsiteY4" fmla="*/ 1742172 h 1742172"/>
                <a:gd name="connsiteX5" fmla="*/ 0 w 6647542"/>
                <a:gd name="connsiteY5" fmla="*/ 1742172 h 1742172"/>
                <a:gd name="connsiteX6" fmla="*/ 0 w 6647542"/>
                <a:gd name="connsiteY6" fmla="*/ 5949 h 1742172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0 w 6647542"/>
                <a:gd name="connsiteY6" fmla="*/ 1745931 h 1745931"/>
                <a:gd name="connsiteX7" fmla="*/ 0 w 6647542"/>
                <a:gd name="connsiteY7" fmla="*/ 9708 h 1745931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947284 w 6647542"/>
                <a:gd name="connsiteY6" fmla="*/ 1743076 h 1745931"/>
                <a:gd name="connsiteX7" fmla="*/ 0 w 6647542"/>
                <a:gd name="connsiteY7" fmla="*/ 1745931 h 1745931"/>
                <a:gd name="connsiteX8" fmla="*/ 0 w 6647542"/>
                <a:gd name="connsiteY8" fmla="*/ 9708 h 1745931"/>
                <a:gd name="connsiteX0" fmla="*/ 0 w 6647542"/>
                <a:gd name="connsiteY0" fmla="*/ 9708 h 1747838"/>
                <a:gd name="connsiteX1" fmla="*/ 2123621 w 6647542"/>
                <a:gd name="connsiteY1" fmla="*/ 9525 h 1747838"/>
                <a:gd name="connsiteX2" fmla="*/ 3272436 w 6647542"/>
                <a:gd name="connsiteY2" fmla="*/ 3759 h 1747838"/>
                <a:gd name="connsiteX3" fmla="*/ 4619171 w 6647542"/>
                <a:gd name="connsiteY3" fmla="*/ 0 h 1747838"/>
                <a:gd name="connsiteX4" fmla="*/ 6647542 w 6647542"/>
                <a:gd name="connsiteY4" fmla="*/ 9708 h 1747838"/>
                <a:gd name="connsiteX5" fmla="*/ 6647542 w 6647542"/>
                <a:gd name="connsiteY5" fmla="*/ 1745931 h 1747838"/>
                <a:gd name="connsiteX6" fmla="*/ 5490709 w 6647542"/>
                <a:gd name="connsiteY6" fmla="*/ 1747838 h 1747838"/>
                <a:gd name="connsiteX7" fmla="*/ 947284 w 6647542"/>
                <a:gd name="connsiteY7" fmla="*/ 1743076 h 1747838"/>
                <a:gd name="connsiteX8" fmla="*/ 0 w 6647542"/>
                <a:gd name="connsiteY8" fmla="*/ 1745931 h 1747838"/>
                <a:gd name="connsiteX9" fmla="*/ 0 w 6647542"/>
                <a:gd name="connsiteY9" fmla="*/ 9708 h 1747838"/>
                <a:gd name="connsiteX0" fmla="*/ 2123621 w 6647542"/>
                <a:gd name="connsiteY0" fmla="*/ 9525 h 1747838"/>
                <a:gd name="connsiteX1" fmla="*/ 3272436 w 6647542"/>
                <a:gd name="connsiteY1" fmla="*/ 3759 h 1747838"/>
                <a:gd name="connsiteX2" fmla="*/ 4619171 w 6647542"/>
                <a:gd name="connsiteY2" fmla="*/ 0 h 1747838"/>
                <a:gd name="connsiteX3" fmla="*/ 6647542 w 6647542"/>
                <a:gd name="connsiteY3" fmla="*/ 9708 h 1747838"/>
                <a:gd name="connsiteX4" fmla="*/ 6647542 w 6647542"/>
                <a:gd name="connsiteY4" fmla="*/ 1745931 h 1747838"/>
                <a:gd name="connsiteX5" fmla="*/ 5490709 w 6647542"/>
                <a:gd name="connsiteY5" fmla="*/ 1747838 h 1747838"/>
                <a:gd name="connsiteX6" fmla="*/ 947284 w 6647542"/>
                <a:gd name="connsiteY6" fmla="*/ 1743076 h 1747838"/>
                <a:gd name="connsiteX7" fmla="*/ 0 w 6647542"/>
                <a:gd name="connsiteY7" fmla="*/ 1745931 h 1747838"/>
                <a:gd name="connsiteX8" fmla="*/ 0 w 6647542"/>
                <a:gd name="connsiteY8" fmla="*/ 9708 h 1747838"/>
                <a:gd name="connsiteX9" fmla="*/ 2215061 w 6647542"/>
                <a:gd name="connsiteY9" fmla="*/ 100965 h 1747838"/>
                <a:gd name="connsiteX0" fmla="*/ 2123621 w 6647542"/>
                <a:gd name="connsiteY0" fmla="*/ 9525 h 1747838"/>
                <a:gd name="connsiteX1" fmla="*/ 3272436 w 6647542"/>
                <a:gd name="connsiteY1" fmla="*/ 3759 h 1747838"/>
                <a:gd name="connsiteX2" fmla="*/ 4619171 w 6647542"/>
                <a:gd name="connsiteY2" fmla="*/ 0 h 1747838"/>
                <a:gd name="connsiteX3" fmla="*/ 6647542 w 6647542"/>
                <a:gd name="connsiteY3" fmla="*/ 9708 h 1747838"/>
                <a:gd name="connsiteX4" fmla="*/ 6647542 w 6647542"/>
                <a:gd name="connsiteY4" fmla="*/ 1745931 h 1747838"/>
                <a:gd name="connsiteX5" fmla="*/ 5490709 w 6647542"/>
                <a:gd name="connsiteY5" fmla="*/ 1747838 h 1747838"/>
                <a:gd name="connsiteX6" fmla="*/ 947284 w 6647542"/>
                <a:gd name="connsiteY6" fmla="*/ 1743076 h 1747838"/>
                <a:gd name="connsiteX7" fmla="*/ 0 w 6647542"/>
                <a:gd name="connsiteY7" fmla="*/ 1745931 h 1747838"/>
                <a:gd name="connsiteX8" fmla="*/ 0 w 6647542"/>
                <a:gd name="connsiteY8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947284 w 6647542"/>
                <a:gd name="connsiteY5" fmla="*/ 1743076 h 1747838"/>
                <a:gd name="connsiteX6" fmla="*/ 0 w 6647542"/>
                <a:gd name="connsiteY6" fmla="*/ 1745931 h 1747838"/>
                <a:gd name="connsiteX7" fmla="*/ 0 w 6647542"/>
                <a:gd name="connsiteY7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0 w 6647542"/>
                <a:gd name="connsiteY5" fmla="*/ 1745931 h 1747838"/>
                <a:gd name="connsiteX6" fmla="*/ 0 w 6647542"/>
                <a:gd name="connsiteY6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0 w 6647542"/>
                <a:gd name="connsiteY5" fmla="*/ 1745931 h 1747838"/>
                <a:gd name="connsiteX0" fmla="*/ 0 w 3375106"/>
                <a:gd name="connsiteY0" fmla="*/ 3759 h 1747838"/>
                <a:gd name="connsiteX1" fmla="*/ 1346735 w 3375106"/>
                <a:gd name="connsiteY1" fmla="*/ 0 h 1747838"/>
                <a:gd name="connsiteX2" fmla="*/ 3375106 w 3375106"/>
                <a:gd name="connsiteY2" fmla="*/ 9708 h 1747838"/>
                <a:gd name="connsiteX3" fmla="*/ 3375106 w 3375106"/>
                <a:gd name="connsiteY3" fmla="*/ 1745931 h 1747838"/>
                <a:gd name="connsiteX4" fmla="*/ 2218273 w 3375106"/>
                <a:gd name="connsiteY4" fmla="*/ 1747838 h 1747838"/>
                <a:gd name="connsiteX0" fmla="*/ 0 w 2028371"/>
                <a:gd name="connsiteY0" fmla="*/ 0 h 1747838"/>
                <a:gd name="connsiteX1" fmla="*/ 2028371 w 2028371"/>
                <a:gd name="connsiteY1" fmla="*/ 9708 h 1747838"/>
                <a:gd name="connsiteX2" fmla="*/ 2028371 w 2028371"/>
                <a:gd name="connsiteY2" fmla="*/ 1745931 h 1747838"/>
                <a:gd name="connsiteX3" fmla="*/ 871538 w 2028371"/>
                <a:gd name="connsiteY3" fmla="*/ 1747838 h 1747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371" h="1747838">
                  <a:moveTo>
                    <a:pt x="0" y="0"/>
                  </a:moveTo>
                  <a:lnTo>
                    <a:pt x="2028371" y="9708"/>
                  </a:lnTo>
                  <a:lnTo>
                    <a:pt x="2028371" y="1745931"/>
                  </a:lnTo>
                  <a:lnTo>
                    <a:pt x="871538" y="1747838"/>
                  </a:lnTo>
                </a:path>
              </a:pathLst>
            </a:custGeom>
            <a:noFill/>
            <a:ln w="0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6134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9出自【趣你的PPT】(微信:qunideppt)：最优质的PPT资源库"/>
          <p:cNvGrpSpPr/>
          <p:nvPr/>
        </p:nvGrpSpPr>
        <p:grpSpPr>
          <a:xfrm flipH="1">
            <a:off x="6057388" y="1308373"/>
            <a:ext cx="2311184" cy="909217"/>
            <a:chOff x="1848067" y="2697524"/>
            <a:chExt cx="2311184" cy="316190"/>
          </a:xfrm>
        </p:grpSpPr>
        <p:cxnSp>
          <p:nvCxnSpPr>
            <p:cNvPr id="3" name="出自【趣你的PPT】(微信:qunideppt)：最优质的PPT资源库"/>
            <p:cNvCxnSpPr/>
            <p:nvPr/>
          </p:nvCxnSpPr>
          <p:spPr>
            <a:xfrm flipH="1" flipV="1">
              <a:off x="3661285" y="2697524"/>
              <a:ext cx="497966" cy="3161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出自【趣你的PPT】(微信:qunideppt)：最优质的PPT资源库"/>
            <p:cNvCxnSpPr/>
            <p:nvPr/>
          </p:nvCxnSpPr>
          <p:spPr>
            <a:xfrm flipH="1">
              <a:off x="1848067" y="2697524"/>
              <a:ext cx="1813219" cy="0"/>
            </a:xfrm>
            <a:prstGeom prst="line">
              <a:avLst/>
            </a:prstGeom>
            <a:ln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12出自【趣你的PPT】(微信:qunideppt)：最优质的PPT资源库"/>
          <p:cNvGrpSpPr/>
          <p:nvPr/>
        </p:nvGrpSpPr>
        <p:grpSpPr>
          <a:xfrm flipV="1">
            <a:off x="2879439" y="5126993"/>
            <a:ext cx="1496051" cy="359958"/>
            <a:chOff x="1848067" y="2697524"/>
            <a:chExt cx="2311184" cy="316190"/>
          </a:xfrm>
        </p:grpSpPr>
        <p:cxnSp>
          <p:nvCxnSpPr>
            <p:cNvPr id="6" name="出自【趣你的PPT】(微信:qunideppt)：最优质的PPT资源库"/>
            <p:cNvCxnSpPr/>
            <p:nvPr/>
          </p:nvCxnSpPr>
          <p:spPr>
            <a:xfrm flipH="1" flipV="1">
              <a:off x="3661285" y="2697524"/>
              <a:ext cx="497966" cy="31619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出自【趣你的PPT】(微信:qunideppt)：最优质的PPT资源库"/>
            <p:cNvCxnSpPr/>
            <p:nvPr/>
          </p:nvCxnSpPr>
          <p:spPr>
            <a:xfrm flipH="1">
              <a:off x="1848067" y="2697524"/>
              <a:ext cx="1813219" cy="0"/>
            </a:xfrm>
            <a:prstGeom prst="line">
              <a:avLst/>
            </a:prstGeom>
            <a:ln>
              <a:solidFill>
                <a:schemeClr val="accent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15出自【趣你的PPT】(微信:qunideppt)：最优质的PPT资源库"/>
          <p:cNvGrpSpPr/>
          <p:nvPr/>
        </p:nvGrpSpPr>
        <p:grpSpPr>
          <a:xfrm flipH="1" flipV="1">
            <a:off x="7767422" y="5126993"/>
            <a:ext cx="1496051" cy="359958"/>
            <a:chOff x="1848067" y="2697524"/>
            <a:chExt cx="2311184" cy="316190"/>
          </a:xfrm>
        </p:grpSpPr>
        <p:cxnSp>
          <p:nvCxnSpPr>
            <p:cNvPr id="9" name="出自【趣你的PPT】(微信:qunideppt)：最优质的PPT资源库"/>
            <p:cNvCxnSpPr/>
            <p:nvPr/>
          </p:nvCxnSpPr>
          <p:spPr>
            <a:xfrm flipH="1" flipV="1">
              <a:off x="3661285" y="2697524"/>
              <a:ext cx="497966" cy="31619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出自【趣你的PPT】(微信:qunideppt)：最优质的PPT资源库"/>
            <p:cNvCxnSpPr/>
            <p:nvPr/>
          </p:nvCxnSpPr>
          <p:spPr>
            <a:xfrm flipH="1">
              <a:off x="1848067" y="2697524"/>
              <a:ext cx="1813219" cy="0"/>
            </a:xfrm>
            <a:prstGeom prst="line">
              <a:avLst/>
            </a:prstGeom>
            <a:ln>
              <a:solidFill>
                <a:schemeClr val="accent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出自【趣你的PPT】(微信:qunideppt)：最优质的PPT资源库"/>
          <p:cNvSpPr/>
          <p:nvPr/>
        </p:nvSpPr>
        <p:spPr>
          <a:xfrm>
            <a:off x="5047483" y="3079047"/>
            <a:ext cx="2047946" cy="204794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6200000">
            <a:off x="5366330" y="2143750"/>
            <a:ext cx="1382970" cy="1866765"/>
          </a:xfrm>
          <a:custGeom>
            <a:avLst/>
            <a:gdLst>
              <a:gd name="connsiteX0" fmla="*/ 1382970 w 1382970"/>
              <a:gd name="connsiteY0" fmla="*/ 917337 h 1866765"/>
              <a:gd name="connsiteX1" fmla="*/ 1066685 w 1382970"/>
              <a:gd name="connsiteY1" fmla="*/ 1798378 h 1866765"/>
              <a:gd name="connsiteX2" fmla="*/ 1004530 w 1382970"/>
              <a:gd name="connsiteY2" fmla="*/ 1866765 h 1866765"/>
              <a:gd name="connsiteX3" fmla="*/ 0 w 1382970"/>
              <a:gd name="connsiteY3" fmla="*/ 946739 h 1866765"/>
              <a:gd name="connsiteX4" fmla="*/ 1033696 w 1382970"/>
              <a:gd name="connsiteY4" fmla="*/ 0 h 1866765"/>
              <a:gd name="connsiteX5" fmla="*/ 1066685 w 1382970"/>
              <a:gd name="connsiteY5" fmla="*/ 36296 h 1866765"/>
              <a:gd name="connsiteX6" fmla="*/ 1382970 w 1382970"/>
              <a:gd name="connsiteY6" fmla="*/ 917337 h 1866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82970" h="1866765">
                <a:moveTo>
                  <a:pt x="1382970" y="917337"/>
                </a:moveTo>
                <a:cubicBezTo>
                  <a:pt x="1382970" y="1252007"/>
                  <a:pt x="1264275" y="1558954"/>
                  <a:pt x="1066685" y="1798378"/>
                </a:cubicBezTo>
                <a:lnTo>
                  <a:pt x="1004530" y="1866765"/>
                </a:lnTo>
                <a:lnTo>
                  <a:pt x="0" y="946739"/>
                </a:lnTo>
                <a:lnTo>
                  <a:pt x="1033696" y="0"/>
                </a:lnTo>
                <a:lnTo>
                  <a:pt x="1066685" y="36296"/>
                </a:lnTo>
                <a:cubicBezTo>
                  <a:pt x="1264275" y="275720"/>
                  <a:pt x="1382970" y="582667"/>
                  <a:pt x="1382970" y="917337"/>
                </a:cubicBezTo>
                <a:close/>
              </a:path>
            </a:pathLst>
          </a:custGeom>
          <a:solidFill>
            <a:schemeClr val="accent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8999477">
            <a:off x="4432947" y="3742411"/>
            <a:ext cx="1382970" cy="1866765"/>
          </a:xfrm>
          <a:custGeom>
            <a:avLst/>
            <a:gdLst>
              <a:gd name="connsiteX0" fmla="*/ 1382970 w 1382970"/>
              <a:gd name="connsiteY0" fmla="*/ 917337 h 1866765"/>
              <a:gd name="connsiteX1" fmla="*/ 1066685 w 1382970"/>
              <a:gd name="connsiteY1" fmla="*/ 1798378 h 1866765"/>
              <a:gd name="connsiteX2" fmla="*/ 1004530 w 1382970"/>
              <a:gd name="connsiteY2" fmla="*/ 1866765 h 1866765"/>
              <a:gd name="connsiteX3" fmla="*/ 0 w 1382970"/>
              <a:gd name="connsiteY3" fmla="*/ 946739 h 1866765"/>
              <a:gd name="connsiteX4" fmla="*/ 1033696 w 1382970"/>
              <a:gd name="connsiteY4" fmla="*/ 0 h 1866765"/>
              <a:gd name="connsiteX5" fmla="*/ 1066685 w 1382970"/>
              <a:gd name="connsiteY5" fmla="*/ 36296 h 1866765"/>
              <a:gd name="connsiteX6" fmla="*/ 1382970 w 1382970"/>
              <a:gd name="connsiteY6" fmla="*/ 917337 h 1866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82970" h="1866765">
                <a:moveTo>
                  <a:pt x="1382970" y="917337"/>
                </a:moveTo>
                <a:cubicBezTo>
                  <a:pt x="1382970" y="1252007"/>
                  <a:pt x="1264275" y="1558954"/>
                  <a:pt x="1066685" y="1798378"/>
                </a:cubicBezTo>
                <a:lnTo>
                  <a:pt x="1004530" y="1866765"/>
                </a:lnTo>
                <a:lnTo>
                  <a:pt x="0" y="946739"/>
                </a:lnTo>
                <a:lnTo>
                  <a:pt x="1033696" y="0"/>
                </a:lnTo>
                <a:lnTo>
                  <a:pt x="1066685" y="36296"/>
                </a:lnTo>
                <a:cubicBezTo>
                  <a:pt x="1264275" y="275720"/>
                  <a:pt x="1382970" y="582667"/>
                  <a:pt x="1382970" y="917337"/>
                </a:cubicBezTo>
                <a:close/>
              </a:path>
            </a:pathLst>
          </a:custGeom>
          <a:solidFill>
            <a:schemeClr val="accent2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5280881" y="3311488"/>
            <a:ext cx="1581150" cy="1581150"/>
          </a:xfrm>
          <a:prstGeom prst="ellipse">
            <a:avLst/>
          </a:prstGeom>
          <a:solidFill>
            <a:schemeClr val="bg1">
              <a:lumMod val="85000"/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12600523" flipH="1">
            <a:off x="6302948" y="3742412"/>
            <a:ext cx="1382970" cy="1866765"/>
          </a:xfrm>
          <a:custGeom>
            <a:avLst/>
            <a:gdLst>
              <a:gd name="connsiteX0" fmla="*/ 1382970 w 1382970"/>
              <a:gd name="connsiteY0" fmla="*/ 917337 h 1866765"/>
              <a:gd name="connsiteX1" fmla="*/ 1066685 w 1382970"/>
              <a:gd name="connsiteY1" fmla="*/ 1798378 h 1866765"/>
              <a:gd name="connsiteX2" fmla="*/ 1004530 w 1382970"/>
              <a:gd name="connsiteY2" fmla="*/ 1866765 h 1866765"/>
              <a:gd name="connsiteX3" fmla="*/ 0 w 1382970"/>
              <a:gd name="connsiteY3" fmla="*/ 946739 h 1866765"/>
              <a:gd name="connsiteX4" fmla="*/ 1033696 w 1382970"/>
              <a:gd name="connsiteY4" fmla="*/ 0 h 1866765"/>
              <a:gd name="connsiteX5" fmla="*/ 1066685 w 1382970"/>
              <a:gd name="connsiteY5" fmla="*/ 36296 h 1866765"/>
              <a:gd name="connsiteX6" fmla="*/ 1382970 w 1382970"/>
              <a:gd name="connsiteY6" fmla="*/ 917337 h 1866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82970" h="1866765">
                <a:moveTo>
                  <a:pt x="1382970" y="917337"/>
                </a:moveTo>
                <a:cubicBezTo>
                  <a:pt x="1382970" y="1252007"/>
                  <a:pt x="1264275" y="1558954"/>
                  <a:pt x="1066685" y="1798378"/>
                </a:cubicBezTo>
                <a:lnTo>
                  <a:pt x="1004530" y="1866765"/>
                </a:lnTo>
                <a:lnTo>
                  <a:pt x="0" y="946739"/>
                </a:lnTo>
                <a:lnTo>
                  <a:pt x="1033696" y="0"/>
                </a:lnTo>
                <a:lnTo>
                  <a:pt x="1066685" y="36296"/>
                </a:lnTo>
                <a:cubicBezTo>
                  <a:pt x="1264275" y="275720"/>
                  <a:pt x="1382970" y="582667"/>
                  <a:pt x="1382970" y="917337"/>
                </a:cubicBezTo>
                <a:close/>
              </a:path>
            </a:pathLst>
          </a:custGeom>
          <a:solidFill>
            <a:schemeClr val="accent2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5566485" y="3078216"/>
            <a:ext cx="1009942" cy="314265"/>
          </a:xfrm>
          <a:custGeom>
            <a:avLst/>
            <a:gdLst>
              <a:gd name="connsiteX0" fmla="*/ 505161 w 1009942"/>
              <a:gd name="connsiteY0" fmla="*/ 0 h 314265"/>
              <a:gd name="connsiteX1" fmla="*/ 903738 w 1009942"/>
              <a:gd name="connsiteY1" fmla="*/ 80469 h 314265"/>
              <a:gd name="connsiteX2" fmla="*/ 1009942 w 1009942"/>
              <a:gd name="connsiteY2" fmla="*/ 138115 h 314265"/>
              <a:gd name="connsiteX3" fmla="*/ 848799 w 1009942"/>
              <a:gd name="connsiteY3" fmla="*/ 314059 h 314265"/>
              <a:gd name="connsiteX4" fmla="*/ 812889 w 1009942"/>
              <a:gd name="connsiteY4" fmla="*/ 294567 h 314265"/>
              <a:gd name="connsiteX5" fmla="*/ 505161 w 1009942"/>
              <a:gd name="connsiteY5" fmla="*/ 232440 h 314265"/>
              <a:gd name="connsiteX6" fmla="*/ 197433 w 1009942"/>
              <a:gd name="connsiteY6" fmla="*/ 294567 h 314265"/>
              <a:gd name="connsiteX7" fmla="*/ 161143 w 1009942"/>
              <a:gd name="connsiteY7" fmla="*/ 314265 h 314265"/>
              <a:gd name="connsiteX8" fmla="*/ 0 w 1009942"/>
              <a:gd name="connsiteY8" fmla="*/ 138321 h 314265"/>
              <a:gd name="connsiteX9" fmla="*/ 106584 w 1009942"/>
              <a:gd name="connsiteY9" fmla="*/ 80469 h 314265"/>
              <a:gd name="connsiteX10" fmla="*/ 505161 w 1009942"/>
              <a:gd name="connsiteY10" fmla="*/ 0 h 314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9942" h="314265">
                <a:moveTo>
                  <a:pt x="505161" y="0"/>
                </a:moveTo>
                <a:cubicBezTo>
                  <a:pt x="646542" y="0"/>
                  <a:pt x="781231" y="28653"/>
                  <a:pt x="903738" y="80469"/>
                </a:cubicBezTo>
                <a:lnTo>
                  <a:pt x="1009942" y="138115"/>
                </a:lnTo>
                <a:lnTo>
                  <a:pt x="848799" y="314059"/>
                </a:lnTo>
                <a:lnTo>
                  <a:pt x="812889" y="294567"/>
                </a:lnTo>
                <a:cubicBezTo>
                  <a:pt x="718306" y="254562"/>
                  <a:pt x="614317" y="232440"/>
                  <a:pt x="505161" y="232440"/>
                </a:cubicBezTo>
                <a:cubicBezTo>
                  <a:pt x="396005" y="232440"/>
                  <a:pt x="292017" y="254562"/>
                  <a:pt x="197433" y="294567"/>
                </a:cubicBezTo>
                <a:lnTo>
                  <a:pt x="161143" y="314265"/>
                </a:lnTo>
                <a:lnTo>
                  <a:pt x="0" y="138321"/>
                </a:lnTo>
                <a:lnTo>
                  <a:pt x="106584" y="80469"/>
                </a:lnTo>
                <a:cubicBezTo>
                  <a:pt x="229091" y="28653"/>
                  <a:pt x="363780" y="0"/>
                  <a:pt x="505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6535192" y="4162450"/>
            <a:ext cx="557062" cy="807682"/>
          </a:xfrm>
          <a:custGeom>
            <a:avLst/>
            <a:gdLst>
              <a:gd name="connsiteX0" fmla="*/ 557062 w 557062"/>
              <a:gd name="connsiteY0" fmla="*/ 0 h 807682"/>
              <a:gd name="connsiteX1" fmla="*/ 554941 w 557062"/>
              <a:gd name="connsiteY1" fmla="*/ 41987 h 807682"/>
              <a:gd name="connsiteX2" fmla="*/ 108768 w 557062"/>
              <a:gd name="connsiteY2" fmla="*/ 786387 h 807682"/>
              <a:gd name="connsiteX3" fmla="*/ 73715 w 557062"/>
              <a:gd name="connsiteY3" fmla="*/ 807682 h 807682"/>
              <a:gd name="connsiteX4" fmla="*/ 0 w 557062"/>
              <a:gd name="connsiteY4" fmla="*/ 573966 h 807682"/>
              <a:gd name="connsiteX5" fmla="*/ 95276 w 557062"/>
              <a:gd name="connsiteY5" fmla="*/ 495356 h 807682"/>
              <a:gd name="connsiteX6" fmla="*/ 310768 w 557062"/>
              <a:gd name="connsiteY6" fmla="*/ 95664 h 807682"/>
              <a:gd name="connsiteX7" fmla="*/ 317270 w 557062"/>
              <a:gd name="connsiteY7" fmla="*/ 53060 h 80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7062" h="807682">
                <a:moveTo>
                  <a:pt x="557062" y="0"/>
                </a:moveTo>
                <a:lnTo>
                  <a:pt x="554941" y="41987"/>
                </a:lnTo>
                <a:cubicBezTo>
                  <a:pt x="523479" y="351794"/>
                  <a:pt x="353909" y="620773"/>
                  <a:pt x="108768" y="786387"/>
                </a:cubicBezTo>
                <a:lnTo>
                  <a:pt x="73715" y="807682"/>
                </a:lnTo>
                <a:lnTo>
                  <a:pt x="0" y="573966"/>
                </a:lnTo>
                <a:lnTo>
                  <a:pt x="95276" y="495356"/>
                </a:lnTo>
                <a:cubicBezTo>
                  <a:pt x="202576" y="388057"/>
                  <a:pt x="279175" y="250057"/>
                  <a:pt x="310768" y="95664"/>
                </a:cubicBezTo>
                <a:lnTo>
                  <a:pt x="317270" y="5306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8999477">
            <a:off x="5165003" y="4091306"/>
            <a:ext cx="295493" cy="915645"/>
          </a:xfrm>
          <a:custGeom>
            <a:avLst/>
            <a:gdLst>
              <a:gd name="connsiteX0" fmla="*/ 189134 w 295493"/>
              <a:gd name="connsiteY0" fmla="*/ 915645 h 915645"/>
              <a:gd name="connsiteX1" fmla="*/ 7595 w 295493"/>
              <a:gd name="connsiteY1" fmla="*/ 749377 h 915645"/>
              <a:gd name="connsiteX2" fmla="*/ 21246 w 295493"/>
              <a:gd name="connsiteY2" fmla="*/ 714421 h 915645"/>
              <a:gd name="connsiteX3" fmla="*/ 34539 w 295493"/>
              <a:gd name="connsiteY3" fmla="*/ 260533 h 915645"/>
              <a:gd name="connsiteX4" fmla="*/ 0 w 295493"/>
              <a:gd name="connsiteY4" fmla="*/ 167986 h 915645"/>
              <a:gd name="connsiteX5" fmla="*/ 183416 w 295493"/>
              <a:gd name="connsiteY5" fmla="*/ 0 h 915645"/>
              <a:gd name="connsiteX6" fmla="*/ 191776 w 295493"/>
              <a:gd name="connsiteY6" fmla="*/ 15263 h 915645"/>
              <a:gd name="connsiteX7" fmla="*/ 205842 w 295493"/>
              <a:gd name="connsiteY7" fmla="*/ 883020 h 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5493" h="915645">
                <a:moveTo>
                  <a:pt x="189134" y="915645"/>
                </a:moveTo>
                <a:lnTo>
                  <a:pt x="7595" y="749377"/>
                </a:lnTo>
                <a:lnTo>
                  <a:pt x="21246" y="714421"/>
                </a:lnTo>
                <a:cubicBezTo>
                  <a:pt x="71105" y="564922"/>
                  <a:pt x="73791" y="407112"/>
                  <a:pt x="34539" y="260533"/>
                </a:cubicBezTo>
                <a:lnTo>
                  <a:pt x="0" y="167986"/>
                </a:lnTo>
                <a:lnTo>
                  <a:pt x="183416" y="0"/>
                </a:lnTo>
                <a:lnTo>
                  <a:pt x="191776" y="15263"/>
                </a:lnTo>
                <a:cubicBezTo>
                  <a:pt x="321228" y="281278"/>
                  <a:pt x="333541" y="599008"/>
                  <a:pt x="205842" y="883020"/>
                </a:cubicBezTo>
                <a:close/>
              </a:path>
            </a:pathLst>
          </a:custGeom>
          <a:solidFill>
            <a:schemeClr val="accent2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676616" y="920867"/>
            <a:ext cx="1923851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676616" y="1332094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9541320" y="5081052"/>
            <a:ext cx="1923851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9541320" y="5492279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727955" y="5081052"/>
            <a:ext cx="1923851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317807" y="5492279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27" name="Group 26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28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</p:spTree>
    <p:extLst>
      <p:ext uri="{BB962C8B-B14F-4D97-AF65-F5344CB8AC3E}">
        <p14:creationId xmlns:p14="http://schemas.microsoft.com/office/powerpoint/2010/main" val="1520004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31509" y="2069832"/>
            <a:ext cx="1036499" cy="103649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48350" y="2308357"/>
            <a:ext cx="602817" cy="559449"/>
          </a:xfrm>
          <a:custGeom>
            <a:avLst/>
            <a:gdLst>
              <a:gd name="T0" fmla="*/ 264 w 278"/>
              <a:gd name="T1" fmla="*/ 223 h 258"/>
              <a:gd name="T2" fmla="*/ 248 w 278"/>
              <a:gd name="T3" fmla="*/ 223 h 258"/>
              <a:gd name="T4" fmla="*/ 248 w 278"/>
              <a:gd name="T5" fmla="*/ 133 h 258"/>
              <a:gd name="T6" fmla="*/ 264 w 278"/>
              <a:gd name="T7" fmla="*/ 133 h 258"/>
              <a:gd name="T8" fmla="*/ 264 w 278"/>
              <a:gd name="T9" fmla="*/ 115 h 258"/>
              <a:gd name="T10" fmla="*/ 13 w 278"/>
              <a:gd name="T11" fmla="*/ 115 h 258"/>
              <a:gd name="T12" fmla="*/ 13 w 278"/>
              <a:gd name="T13" fmla="*/ 133 h 258"/>
              <a:gd name="T14" fmla="*/ 29 w 278"/>
              <a:gd name="T15" fmla="*/ 133 h 258"/>
              <a:gd name="T16" fmla="*/ 29 w 278"/>
              <a:gd name="T17" fmla="*/ 223 h 258"/>
              <a:gd name="T18" fmla="*/ 13 w 278"/>
              <a:gd name="T19" fmla="*/ 223 h 258"/>
              <a:gd name="T20" fmla="*/ 13 w 278"/>
              <a:gd name="T21" fmla="*/ 239 h 258"/>
              <a:gd name="T22" fmla="*/ 0 w 278"/>
              <a:gd name="T23" fmla="*/ 239 h 258"/>
              <a:gd name="T24" fmla="*/ 0 w 278"/>
              <a:gd name="T25" fmla="*/ 258 h 258"/>
              <a:gd name="T26" fmla="*/ 278 w 278"/>
              <a:gd name="T27" fmla="*/ 258 h 258"/>
              <a:gd name="T28" fmla="*/ 278 w 278"/>
              <a:gd name="T29" fmla="*/ 239 h 258"/>
              <a:gd name="T30" fmla="*/ 264 w 278"/>
              <a:gd name="T31" fmla="*/ 239 h 258"/>
              <a:gd name="T32" fmla="*/ 264 w 278"/>
              <a:gd name="T33" fmla="*/ 223 h 258"/>
              <a:gd name="T34" fmla="*/ 91 w 278"/>
              <a:gd name="T35" fmla="*/ 223 h 258"/>
              <a:gd name="T36" fmla="*/ 61 w 278"/>
              <a:gd name="T37" fmla="*/ 223 h 258"/>
              <a:gd name="T38" fmla="*/ 61 w 278"/>
              <a:gd name="T39" fmla="*/ 133 h 258"/>
              <a:gd name="T40" fmla="*/ 91 w 278"/>
              <a:gd name="T41" fmla="*/ 133 h 258"/>
              <a:gd name="T42" fmla="*/ 91 w 278"/>
              <a:gd name="T43" fmla="*/ 223 h 258"/>
              <a:gd name="T44" fmla="*/ 155 w 278"/>
              <a:gd name="T45" fmla="*/ 223 h 258"/>
              <a:gd name="T46" fmla="*/ 123 w 278"/>
              <a:gd name="T47" fmla="*/ 223 h 258"/>
              <a:gd name="T48" fmla="*/ 123 w 278"/>
              <a:gd name="T49" fmla="*/ 133 h 258"/>
              <a:gd name="T50" fmla="*/ 155 w 278"/>
              <a:gd name="T51" fmla="*/ 133 h 258"/>
              <a:gd name="T52" fmla="*/ 155 w 278"/>
              <a:gd name="T53" fmla="*/ 223 h 258"/>
              <a:gd name="T54" fmla="*/ 217 w 278"/>
              <a:gd name="T55" fmla="*/ 223 h 258"/>
              <a:gd name="T56" fmla="*/ 187 w 278"/>
              <a:gd name="T57" fmla="*/ 223 h 258"/>
              <a:gd name="T58" fmla="*/ 187 w 278"/>
              <a:gd name="T59" fmla="*/ 133 h 258"/>
              <a:gd name="T60" fmla="*/ 217 w 278"/>
              <a:gd name="T61" fmla="*/ 133 h 258"/>
              <a:gd name="T62" fmla="*/ 217 w 278"/>
              <a:gd name="T63" fmla="*/ 223 h 258"/>
              <a:gd name="T64" fmla="*/ 139 w 278"/>
              <a:gd name="T65" fmla="*/ 0 h 258"/>
              <a:gd name="T66" fmla="*/ 0 w 278"/>
              <a:gd name="T67" fmla="*/ 93 h 258"/>
              <a:gd name="T68" fmla="*/ 0 w 278"/>
              <a:gd name="T69" fmla="*/ 101 h 258"/>
              <a:gd name="T70" fmla="*/ 278 w 278"/>
              <a:gd name="T71" fmla="*/ 101 h 258"/>
              <a:gd name="T72" fmla="*/ 278 w 278"/>
              <a:gd name="T73" fmla="*/ 93 h 258"/>
              <a:gd name="T74" fmla="*/ 139 w 278"/>
              <a:gd name="T75" fmla="*/ 0 h 258"/>
              <a:gd name="T76" fmla="*/ 187 w 278"/>
              <a:gd name="T77" fmla="*/ 71 h 258"/>
              <a:gd name="T78" fmla="*/ 89 w 278"/>
              <a:gd name="T79" fmla="*/ 71 h 258"/>
              <a:gd name="T80" fmla="*/ 89 w 278"/>
              <a:gd name="T81" fmla="*/ 69 h 258"/>
              <a:gd name="T82" fmla="*/ 139 w 278"/>
              <a:gd name="T83" fmla="*/ 35 h 258"/>
              <a:gd name="T84" fmla="*/ 187 w 278"/>
              <a:gd name="T85" fmla="*/ 69 h 258"/>
              <a:gd name="T86" fmla="*/ 187 w 278"/>
              <a:gd name="T87" fmla="*/ 71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78" h="258">
                <a:moveTo>
                  <a:pt x="264" y="223"/>
                </a:moveTo>
                <a:lnTo>
                  <a:pt x="248" y="223"/>
                </a:lnTo>
                <a:lnTo>
                  <a:pt x="248" y="133"/>
                </a:lnTo>
                <a:lnTo>
                  <a:pt x="264" y="133"/>
                </a:lnTo>
                <a:lnTo>
                  <a:pt x="264" y="115"/>
                </a:lnTo>
                <a:lnTo>
                  <a:pt x="13" y="115"/>
                </a:lnTo>
                <a:lnTo>
                  <a:pt x="13" y="133"/>
                </a:lnTo>
                <a:lnTo>
                  <a:pt x="29" y="133"/>
                </a:lnTo>
                <a:lnTo>
                  <a:pt x="29" y="223"/>
                </a:lnTo>
                <a:lnTo>
                  <a:pt x="13" y="223"/>
                </a:lnTo>
                <a:lnTo>
                  <a:pt x="13" y="239"/>
                </a:lnTo>
                <a:lnTo>
                  <a:pt x="0" y="239"/>
                </a:lnTo>
                <a:lnTo>
                  <a:pt x="0" y="258"/>
                </a:lnTo>
                <a:lnTo>
                  <a:pt x="278" y="258"/>
                </a:lnTo>
                <a:lnTo>
                  <a:pt x="278" y="239"/>
                </a:lnTo>
                <a:lnTo>
                  <a:pt x="264" y="239"/>
                </a:lnTo>
                <a:lnTo>
                  <a:pt x="264" y="223"/>
                </a:lnTo>
                <a:close/>
                <a:moveTo>
                  <a:pt x="91" y="223"/>
                </a:moveTo>
                <a:lnTo>
                  <a:pt x="61" y="223"/>
                </a:lnTo>
                <a:lnTo>
                  <a:pt x="61" y="133"/>
                </a:lnTo>
                <a:lnTo>
                  <a:pt x="91" y="133"/>
                </a:lnTo>
                <a:lnTo>
                  <a:pt x="91" y="223"/>
                </a:lnTo>
                <a:close/>
                <a:moveTo>
                  <a:pt x="155" y="223"/>
                </a:moveTo>
                <a:lnTo>
                  <a:pt x="123" y="223"/>
                </a:lnTo>
                <a:lnTo>
                  <a:pt x="123" y="133"/>
                </a:lnTo>
                <a:lnTo>
                  <a:pt x="155" y="133"/>
                </a:lnTo>
                <a:lnTo>
                  <a:pt x="155" y="223"/>
                </a:lnTo>
                <a:close/>
                <a:moveTo>
                  <a:pt x="217" y="223"/>
                </a:moveTo>
                <a:lnTo>
                  <a:pt x="187" y="223"/>
                </a:lnTo>
                <a:lnTo>
                  <a:pt x="187" y="133"/>
                </a:lnTo>
                <a:lnTo>
                  <a:pt x="217" y="133"/>
                </a:lnTo>
                <a:lnTo>
                  <a:pt x="217" y="223"/>
                </a:lnTo>
                <a:close/>
                <a:moveTo>
                  <a:pt x="139" y="0"/>
                </a:moveTo>
                <a:lnTo>
                  <a:pt x="0" y="93"/>
                </a:lnTo>
                <a:lnTo>
                  <a:pt x="0" y="101"/>
                </a:lnTo>
                <a:lnTo>
                  <a:pt x="278" y="101"/>
                </a:lnTo>
                <a:lnTo>
                  <a:pt x="278" y="93"/>
                </a:lnTo>
                <a:lnTo>
                  <a:pt x="139" y="0"/>
                </a:lnTo>
                <a:close/>
                <a:moveTo>
                  <a:pt x="187" y="71"/>
                </a:moveTo>
                <a:lnTo>
                  <a:pt x="89" y="71"/>
                </a:lnTo>
                <a:lnTo>
                  <a:pt x="89" y="69"/>
                </a:lnTo>
                <a:lnTo>
                  <a:pt x="139" y="35"/>
                </a:lnTo>
                <a:lnTo>
                  <a:pt x="187" y="69"/>
                </a:lnTo>
                <a:lnTo>
                  <a:pt x="187" y="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85562" y="2069832"/>
            <a:ext cx="1026869" cy="1026869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00388" y="2284658"/>
            <a:ext cx="597217" cy="597217"/>
          </a:xfrm>
          <a:custGeom>
            <a:avLst/>
            <a:gdLst>
              <a:gd name="T0" fmla="*/ 0 w 140"/>
              <a:gd name="T1" fmla="*/ 63 h 140"/>
              <a:gd name="T2" fmla="*/ 128 w 140"/>
              <a:gd name="T3" fmla="*/ 30 h 140"/>
              <a:gd name="T4" fmla="*/ 139 w 140"/>
              <a:gd name="T5" fmla="*/ 26 h 140"/>
              <a:gd name="T6" fmla="*/ 135 w 140"/>
              <a:gd name="T7" fmla="*/ 59 h 140"/>
              <a:gd name="T8" fmla="*/ 106 w 140"/>
              <a:gd name="T9" fmla="*/ 45 h 140"/>
              <a:gd name="T10" fmla="*/ 70 w 140"/>
              <a:gd name="T11" fmla="*/ 14 h 140"/>
              <a:gd name="T12" fmla="*/ 126 w 140"/>
              <a:gd name="T13" fmla="*/ 75 h 140"/>
              <a:gd name="T14" fmla="*/ 24 w 140"/>
              <a:gd name="T15" fmla="*/ 102 h 140"/>
              <a:gd name="T16" fmla="*/ 33 w 140"/>
              <a:gd name="T17" fmla="*/ 92 h 140"/>
              <a:gd name="T18" fmla="*/ 1 w 140"/>
              <a:gd name="T19" fmla="*/ 84 h 140"/>
              <a:gd name="T20" fmla="*/ 4 w 140"/>
              <a:gd name="T21" fmla="*/ 116 h 140"/>
              <a:gd name="T22" fmla="*/ 70 w 140"/>
              <a:gd name="T23" fmla="*/ 140 h 140"/>
              <a:gd name="T24" fmla="*/ 126 w 140"/>
              <a:gd name="T25" fmla="*/ 75 h 140"/>
              <a:gd name="T26" fmla="*/ 101 w 140"/>
              <a:gd name="T27" fmla="*/ 68 h 140"/>
              <a:gd name="T28" fmla="*/ 38 w 140"/>
              <a:gd name="T29" fmla="*/ 68 h 140"/>
              <a:gd name="T30" fmla="*/ 74 w 140"/>
              <a:gd name="T31" fmla="*/ 49 h 140"/>
              <a:gd name="T32" fmla="*/ 68 w 140"/>
              <a:gd name="T33" fmla="*/ 46 h 140"/>
              <a:gd name="T34" fmla="*/ 61 w 140"/>
              <a:gd name="T35" fmla="*/ 53 h 140"/>
              <a:gd name="T36" fmla="*/ 60 w 140"/>
              <a:gd name="T37" fmla="*/ 65 h 140"/>
              <a:gd name="T38" fmla="*/ 66 w 140"/>
              <a:gd name="T39" fmla="*/ 70 h 140"/>
              <a:gd name="T40" fmla="*/ 68 w 140"/>
              <a:gd name="T41" fmla="*/ 80 h 140"/>
              <a:gd name="T42" fmla="*/ 64 w 140"/>
              <a:gd name="T43" fmla="*/ 74 h 140"/>
              <a:gd name="T44" fmla="*/ 60 w 140"/>
              <a:gd name="T45" fmla="*/ 82 h 140"/>
              <a:gd name="T46" fmla="*/ 68 w 140"/>
              <a:gd name="T47" fmla="*/ 91 h 140"/>
              <a:gd name="T48" fmla="*/ 74 w 140"/>
              <a:gd name="T49" fmla="*/ 87 h 140"/>
              <a:gd name="T50" fmla="*/ 85 w 140"/>
              <a:gd name="T51" fmla="*/ 77 h 140"/>
              <a:gd name="T52" fmla="*/ 78 w 140"/>
              <a:gd name="T53" fmla="*/ 67 h 140"/>
              <a:gd name="T54" fmla="*/ 74 w 140"/>
              <a:gd name="T55" fmla="*/ 65 h 140"/>
              <a:gd name="T56" fmla="*/ 76 w 140"/>
              <a:gd name="T57" fmla="*/ 58 h 140"/>
              <a:gd name="T58" fmla="*/ 83 w 140"/>
              <a:gd name="T59" fmla="*/ 61 h 140"/>
              <a:gd name="T60" fmla="*/ 74 w 140"/>
              <a:gd name="T61" fmla="*/ 49 h 140"/>
              <a:gd name="T62" fmla="*/ 77 w 140"/>
              <a:gd name="T63" fmla="*/ 79 h 140"/>
              <a:gd name="T64" fmla="*/ 77 w 140"/>
              <a:gd name="T65" fmla="*/ 74 h 140"/>
              <a:gd name="T66" fmla="*/ 75 w 140"/>
              <a:gd name="T67" fmla="*/ 72 h 140"/>
              <a:gd name="T68" fmla="*/ 74 w 140"/>
              <a:gd name="T69" fmla="*/ 81 h 140"/>
              <a:gd name="T70" fmla="*/ 65 w 140"/>
              <a:gd name="T71" fmla="*/ 59 h 140"/>
              <a:gd name="T72" fmla="*/ 68 w 140"/>
              <a:gd name="T73" fmla="*/ 64 h 140"/>
              <a:gd name="T74" fmla="*/ 65 w 140"/>
              <a:gd name="T75" fmla="*/ 57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0" h="140">
                <a:moveTo>
                  <a:pt x="14" y="65"/>
                </a:moveTo>
                <a:cubicBezTo>
                  <a:pt x="0" y="63"/>
                  <a:pt x="0" y="63"/>
                  <a:pt x="0" y="63"/>
                </a:cubicBezTo>
                <a:cubicBezTo>
                  <a:pt x="3" y="27"/>
                  <a:pt x="34" y="0"/>
                  <a:pt x="70" y="0"/>
                </a:cubicBezTo>
                <a:cubicBezTo>
                  <a:pt x="94" y="0"/>
                  <a:pt x="115" y="12"/>
                  <a:pt x="128" y="30"/>
                </a:cubicBezTo>
                <a:cubicBezTo>
                  <a:pt x="136" y="24"/>
                  <a:pt x="136" y="24"/>
                  <a:pt x="136" y="24"/>
                </a:cubicBezTo>
                <a:cubicBezTo>
                  <a:pt x="137" y="23"/>
                  <a:pt x="139" y="24"/>
                  <a:pt x="139" y="26"/>
                </a:cubicBezTo>
                <a:cubicBezTo>
                  <a:pt x="139" y="56"/>
                  <a:pt x="139" y="56"/>
                  <a:pt x="139" y="56"/>
                </a:cubicBezTo>
                <a:cubicBezTo>
                  <a:pt x="139" y="58"/>
                  <a:pt x="137" y="59"/>
                  <a:pt x="135" y="59"/>
                </a:cubicBezTo>
                <a:cubicBezTo>
                  <a:pt x="107" y="48"/>
                  <a:pt x="107" y="48"/>
                  <a:pt x="107" y="48"/>
                </a:cubicBezTo>
                <a:cubicBezTo>
                  <a:pt x="105" y="47"/>
                  <a:pt x="104" y="46"/>
                  <a:pt x="106" y="45"/>
                </a:cubicBezTo>
                <a:cubicBezTo>
                  <a:pt x="116" y="38"/>
                  <a:pt x="116" y="38"/>
                  <a:pt x="116" y="38"/>
                </a:cubicBezTo>
                <a:cubicBezTo>
                  <a:pt x="106" y="23"/>
                  <a:pt x="89" y="14"/>
                  <a:pt x="70" y="14"/>
                </a:cubicBezTo>
                <a:cubicBezTo>
                  <a:pt x="41" y="14"/>
                  <a:pt x="17" y="36"/>
                  <a:pt x="14" y="65"/>
                </a:cubicBezTo>
                <a:close/>
                <a:moveTo>
                  <a:pt x="126" y="75"/>
                </a:moveTo>
                <a:cubicBezTo>
                  <a:pt x="123" y="104"/>
                  <a:pt x="99" y="126"/>
                  <a:pt x="70" y="126"/>
                </a:cubicBezTo>
                <a:cubicBezTo>
                  <a:pt x="51" y="126"/>
                  <a:pt x="34" y="116"/>
                  <a:pt x="24" y="102"/>
                </a:cubicBezTo>
                <a:cubicBezTo>
                  <a:pt x="34" y="95"/>
                  <a:pt x="34" y="95"/>
                  <a:pt x="34" y="95"/>
                </a:cubicBezTo>
                <a:cubicBezTo>
                  <a:pt x="36" y="94"/>
                  <a:pt x="35" y="93"/>
                  <a:pt x="33" y="92"/>
                </a:cubicBezTo>
                <a:cubicBezTo>
                  <a:pt x="5" y="81"/>
                  <a:pt x="5" y="81"/>
                  <a:pt x="5" y="81"/>
                </a:cubicBezTo>
                <a:cubicBezTo>
                  <a:pt x="3" y="81"/>
                  <a:pt x="1" y="82"/>
                  <a:pt x="1" y="84"/>
                </a:cubicBezTo>
                <a:cubicBezTo>
                  <a:pt x="1" y="114"/>
                  <a:pt x="1" y="114"/>
                  <a:pt x="1" y="114"/>
                </a:cubicBezTo>
                <a:cubicBezTo>
                  <a:pt x="1" y="116"/>
                  <a:pt x="3" y="117"/>
                  <a:pt x="4" y="116"/>
                </a:cubicBezTo>
                <a:cubicBezTo>
                  <a:pt x="12" y="110"/>
                  <a:pt x="12" y="110"/>
                  <a:pt x="12" y="110"/>
                </a:cubicBezTo>
                <a:cubicBezTo>
                  <a:pt x="25" y="128"/>
                  <a:pt x="46" y="140"/>
                  <a:pt x="70" y="140"/>
                </a:cubicBezTo>
                <a:cubicBezTo>
                  <a:pt x="106" y="140"/>
                  <a:pt x="137" y="113"/>
                  <a:pt x="140" y="77"/>
                </a:cubicBezTo>
                <a:lnTo>
                  <a:pt x="126" y="75"/>
                </a:lnTo>
                <a:close/>
                <a:moveTo>
                  <a:pt x="70" y="36"/>
                </a:moveTo>
                <a:cubicBezTo>
                  <a:pt x="87" y="36"/>
                  <a:pt x="101" y="50"/>
                  <a:pt x="101" y="68"/>
                </a:cubicBezTo>
                <a:cubicBezTo>
                  <a:pt x="101" y="85"/>
                  <a:pt x="87" y="99"/>
                  <a:pt x="70" y="99"/>
                </a:cubicBezTo>
                <a:cubicBezTo>
                  <a:pt x="52" y="99"/>
                  <a:pt x="38" y="85"/>
                  <a:pt x="38" y="68"/>
                </a:cubicBezTo>
                <a:cubicBezTo>
                  <a:pt x="38" y="50"/>
                  <a:pt x="52" y="36"/>
                  <a:pt x="70" y="36"/>
                </a:cubicBezTo>
                <a:close/>
                <a:moveTo>
                  <a:pt x="74" y="49"/>
                </a:moveTo>
                <a:cubicBezTo>
                  <a:pt x="74" y="46"/>
                  <a:pt x="74" y="46"/>
                  <a:pt x="74" y="46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49"/>
                  <a:pt x="68" y="49"/>
                  <a:pt x="68" y="49"/>
                </a:cubicBezTo>
                <a:cubicBezTo>
                  <a:pt x="64" y="50"/>
                  <a:pt x="62" y="51"/>
                  <a:pt x="61" y="53"/>
                </a:cubicBezTo>
                <a:cubicBezTo>
                  <a:pt x="59" y="55"/>
                  <a:pt x="58" y="57"/>
                  <a:pt x="58" y="59"/>
                </a:cubicBezTo>
                <a:cubicBezTo>
                  <a:pt x="58" y="61"/>
                  <a:pt x="58" y="63"/>
                  <a:pt x="60" y="65"/>
                </a:cubicBezTo>
                <a:cubicBezTo>
                  <a:pt x="61" y="67"/>
                  <a:pt x="63" y="68"/>
                  <a:pt x="65" y="69"/>
                </a:cubicBezTo>
                <a:cubicBezTo>
                  <a:pt x="65" y="69"/>
                  <a:pt x="66" y="69"/>
                  <a:pt x="66" y="70"/>
                </a:cubicBezTo>
                <a:cubicBezTo>
                  <a:pt x="67" y="70"/>
                  <a:pt x="67" y="70"/>
                  <a:pt x="68" y="70"/>
                </a:cubicBezTo>
                <a:cubicBezTo>
                  <a:pt x="68" y="80"/>
                  <a:pt x="68" y="80"/>
                  <a:pt x="68" y="80"/>
                </a:cubicBezTo>
                <a:cubicBezTo>
                  <a:pt x="67" y="80"/>
                  <a:pt x="66" y="79"/>
                  <a:pt x="65" y="78"/>
                </a:cubicBezTo>
                <a:cubicBezTo>
                  <a:pt x="64" y="77"/>
                  <a:pt x="64" y="76"/>
                  <a:pt x="64" y="74"/>
                </a:cubicBezTo>
                <a:cubicBezTo>
                  <a:pt x="57" y="74"/>
                  <a:pt x="57" y="74"/>
                  <a:pt x="57" y="74"/>
                </a:cubicBezTo>
                <a:cubicBezTo>
                  <a:pt x="57" y="77"/>
                  <a:pt x="58" y="80"/>
                  <a:pt x="60" y="82"/>
                </a:cubicBezTo>
                <a:cubicBezTo>
                  <a:pt x="61" y="85"/>
                  <a:pt x="64" y="86"/>
                  <a:pt x="68" y="87"/>
                </a:cubicBezTo>
                <a:cubicBezTo>
                  <a:pt x="68" y="91"/>
                  <a:pt x="68" y="91"/>
                  <a:pt x="68" y="91"/>
                </a:cubicBezTo>
                <a:cubicBezTo>
                  <a:pt x="74" y="91"/>
                  <a:pt x="74" y="91"/>
                  <a:pt x="74" y="91"/>
                </a:cubicBezTo>
                <a:cubicBezTo>
                  <a:pt x="74" y="87"/>
                  <a:pt x="74" y="87"/>
                  <a:pt x="74" y="87"/>
                </a:cubicBezTo>
                <a:cubicBezTo>
                  <a:pt x="78" y="87"/>
                  <a:pt x="80" y="85"/>
                  <a:pt x="82" y="84"/>
                </a:cubicBezTo>
                <a:cubicBezTo>
                  <a:pt x="83" y="82"/>
                  <a:pt x="84" y="80"/>
                  <a:pt x="85" y="77"/>
                </a:cubicBezTo>
                <a:cubicBezTo>
                  <a:pt x="85" y="75"/>
                  <a:pt x="85" y="73"/>
                  <a:pt x="83" y="71"/>
                </a:cubicBezTo>
                <a:cubicBezTo>
                  <a:pt x="82" y="69"/>
                  <a:pt x="81" y="68"/>
                  <a:pt x="78" y="67"/>
                </a:cubicBezTo>
                <a:cubicBezTo>
                  <a:pt x="78" y="67"/>
                  <a:pt x="77" y="66"/>
                  <a:pt x="76" y="66"/>
                </a:cubicBezTo>
                <a:cubicBezTo>
                  <a:pt x="76" y="66"/>
                  <a:pt x="75" y="66"/>
                  <a:pt x="74" y="65"/>
                </a:cubicBezTo>
                <a:cubicBezTo>
                  <a:pt x="74" y="55"/>
                  <a:pt x="74" y="55"/>
                  <a:pt x="74" y="55"/>
                </a:cubicBezTo>
                <a:cubicBezTo>
                  <a:pt x="75" y="56"/>
                  <a:pt x="76" y="57"/>
                  <a:pt x="76" y="58"/>
                </a:cubicBezTo>
                <a:cubicBezTo>
                  <a:pt x="77" y="58"/>
                  <a:pt x="77" y="59"/>
                  <a:pt x="77" y="61"/>
                </a:cubicBezTo>
                <a:cubicBezTo>
                  <a:pt x="83" y="61"/>
                  <a:pt x="83" y="61"/>
                  <a:pt x="83" y="61"/>
                </a:cubicBezTo>
                <a:cubicBezTo>
                  <a:pt x="84" y="59"/>
                  <a:pt x="83" y="57"/>
                  <a:pt x="82" y="54"/>
                </a:cubicBezTo>
                <a:cubicBezTo>
                  <a:pt x="80" y="52"/>
                  <a:pt x="78" y="50"/>
                  <a:pt x="74" y="49"/>
                </a:cubicBezTo>
                <a:close/>
                <a:moveTo>
                  <a:pt x="74" y="81"/>
                </a:moveTo>
                <a:cubicBezTo>
                  <a:pt x="75" y="80"/>
                  <a:pt x="76" y="80"/>
                  <a:pt x="77" y="79"/>
                </a:cubicBezTo>
                <a:cubicBezTo>
                  <a:pt x="77" y="79"/>
                  <a:pt x="78" y="78"/>
                  <a:pt x="78" y="77"/>
                </a:cubicBezTo>
                <a:cubicBezTo>
                  <a:pt x="78" y="76"/>
                  <a:pt x="78" y="75"/>
                  <a:pt x="77" y="74"/>
                </a:cubicBezTo>
                <a:cubicBezTo>
                  <a:pt x="77" y="73"/>
                  <a:pt x="76" y="73"/>
                  <a:pt x="75" y="72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72"/>
                  <a:pt x="75" y="72"/>
                  <a:pt x="74" y="72"/>
                </a:cubicBezTo>
                <a:lnTo>
                  <a:pt x="74" y="81"/>
                </a:lnTo>
                <a:close/>
                <a:moveTo>
                  <a:pt x="65" y="57"/>
                </a:moveTo>
                <a:cubicBezTo>
                  <a:pt x="65" y="58"/>
                  <a:pt x="65" y="58"/>
                  <a:pt x="65" y="59"/>
                </a:cubicBezTo>
                <a:cubicBezTo>
                  <a:pt x="65" y="61"/>
                  <a:pt x="65" y="61"/>
                  <a:pt x="65" y="62"/>
                </a:cubicBezTo>
                <a:cubicBezTo>
                  <a:pt x="66" y="63"/>
                  <a:pt x="67" y="63"/>
                  <a:pt x="68" y="64"/>
                </a:cubicBezTo>
                <a:cubicBezTo>
                  <a:pt x="68" y="55"/>
                  <a:pt x="68" y="55"/>
                  <a:pt x="68" y="55"/>
                </a:cubicBezTo>
                <a:cubicBezTo>
                  <a:pt x="67" y="56"/>
                  <a:pt x="66" y="56"/>
                  <a:pt x="65" y="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31509" y="3688046"/>
            <a:ext cx="1008501" cy="1008501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41613" y="3914959"/>
            <a:ext cx="588292" cy="537867"/>
          </a:xfrm>
          <a:custGeom>
            <a:avLst/>
            <a:gdLst>
              <a:gd name="T0" fmla="*/ 32 w 140"/>
              <a:gd name="T1" fmla="*/ 58 h 128"/>
              <a:gd name="T2" fmla="*/ 32 w 140"/>
              <a:gd name="T3" fmla="*/ 117 h 128"/>
              <a:gd name="T4" fmla="*/ 21 w 140"/>
              <a:gd name="T5" fmla="*/ 128 h 128"/>
              <a:gd name="T6" fmla="*/ 0 w 140"/>
              <a:gd name="T7" fmla="*/ 128 h 128"/>
              <a:gd name="T8" fmla="*/ 0 w 140"/>
              <a:gd name="T9" fmla="*/ 47 h 128"/>
              <a:gd name="T10" fmla="*/ 21 w 140"/>
              <a:gd name="T11" fmla="*/ 47 h 128"/>
              <a:gd name="T12" fmla="*/ 32 w 140"/>
              <a:gd name="T13" fmla="*/ 58 h 128"/>
              <a:gd name="T14" fmla="*/ 136 w 140"/>
              <a:gd name="T15" fmla="*/ 96 h 128"/>
              <a:gd name="T16" fmla="*/ 132 w 140"/>
              <a:gd name="T17" fmla="*/ 88 h 128"/>
              <a:gd name="T18" fmla="*/ 140 w 140"/>
              <a:gd name="T19" fmla="*/ 77 h 128"/>
              <a:gd name="T20" fmla="*/ 130 w 140"/>
              <a:gd name="T21" fmla="*/ 67 h 128"/>
              <a:gd name="T22" fmla="*/ 129 w 140"/>
              <a:gd name="T23" fmla="*/ 67 h 128"/>
              <a:gd name="T24" fmla="*/ 135 w 140"/>
              <a:gd name="T25" fmla="*/ 57 h 128"/>
              <a:gd name="T26" fmla="*/ 126 w 140"/>
              <a:gd name="T27" fmla="*/ 47 h 128"/>
              <a:gd name="T28" fmla="*/ 87 w 140"/>
              <a:gd name="T29" fmla="*/ 47 h 128"/>
              <a:gd name="T30" fmla="*/ 93 w 140"/>
              <a:gd name="T31" fmla="*/ 9 h 128"/>
              <a:gd name="T32" fmla="*/ 74 w 140"/>
              <a:gd name="T33" fmla="*/ 19 h 128"/>
              <a:gd name="T34" fmla="*/ 64 w 140"/>
              <a:gd name="T35" fmla="*/ 41 h 128"/>
              <a:gd name="T36" fmla="*/ 47 w 140"/>
              <a:gd name="T37" fmla="*/ 57 h 128"/>
              <a:gd name="T38" fmla="*/ 35 w 140"/>
              <a:gd name="T39" fmla="*/ 58 h 128"/>
              <a:gd name="T40" fmla="*/ 35 w 140"/>
              <a:gd name="T41" fmla="*/ 120 h 128"/>
              <a:gd name="T42" fmla="*/ 60 w 140"/>
              <a:gd name="T43" fmla="*/ 121 h 128"/>
              <a:gd name="T44" fmla="*/ 96 w 140"/>
              <a:gd name="T45" fmla="*/ 124 h 128"/>
              <a:gd name="T46" fmla="*/ 125 w 140"/>
              <a:gd name="T47" fmla="*/ 124 h 128"/>
              <a:gd name="T48" fmla="*/ 133 w 140"/>
              <a:gd name="T49" fmla="*/ 114 h 128"/>
              <a:gd name="T50" fmla="*/ 129 w 140"/>
              <a:gd name="T51" fmla="*/ 106 h 128"/>
              <a:gd name="T52" fmla="*/ 136 w 140"/>
              <a:gd name="T53" fmla="*/ 9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0" h="128">
                <a:moveTo>
                  <a:pt x="32" y="58"/>
                </a:moveTo>
                <a:cubicBezTo>
                  <a:pt x="32" y="117"/>
                  <a:pt x="32" y="117"/>
                  <a:pt x="32" y="117"/>
                </a:cubicBezTo>
                <a:cubicBezTo>
                  <a:pt x="32" y="123"/>
                  <a:pt x="27" y="128"/>
                  <a:pt x="21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47"/>
                  <a:pt x="0" y="47"/>
                  <a:pt x="0" y="47"/>
                </a:cubicBezTo>
                <a:cubicBezTo>
                  <a:pt x="21" y="47"/>
                  <a:pt x="21" y="47"/>
                  <a:pt x="21" y="47"/>
                </a:cubicBezTo>
                <a:cubicBezTo>
                  <a:pt x="27" y="47"/>
                  <a:pt x="32" y="52"/>
                  <a:pt x="32" y="58"/>
                </a:cubicBezTo>
                <a:close/>
                <a:moveTo>
                  <a:pt x="136" y="96"/>
                </a:moveTo>
                <a:cubicBezTo>
                  <a:pt x="136" y="93"/>
                  <a:pt x="134" y="89"/>
                  <a:pt x="132" y="88"/>
                </a:cubicBezTo>
                <a:cubicBezTo>
                  <a:pt x="136" y="87"/>
                  <a:pt x="140" y="83"/>
                  <a:pt x="140" y="77"/>
                </a:cubicBezTo>
                <a:cubicBezTo>
                  <a:pt x="140" y="71"/>
                  <a:pt x="136" y="67"/>
                  <a:pt x="130" y="67"/>
                </a:cubicBezTo>
                <a:cubicBezTo>
                  <a:pt x="129" y="67"/>
                  <a:pt x="129" y="67"/>
                  <a:pt x="129" y="67"/>
                </a:cubicBezTo>
                <a:cubicBezTo>
                  <a:pt x="133" y="65"/>
                  <a:pt x="135" y="62"/>
                  <a:pt x="135" y="57"/>
                </a:cubicBezTo>
                <a:cubicBezTo>
                  <a:pt x="135" y="52"/>
                  <a:pt x="131" y="47"/>
                  <a:pt x="126" y="47"/>
                </a:cubicBezTo>
                <a:cubicBezTo>
                  <a:pt x="87" y="47"/>
                  <a:pt x="87" y="47"/>
                  <a:pt x="87" y="47"/>
                </a:cubicBezTo>
                <a:cubicBezTo>
                  <a:pt x="96" y="32"/>
                  <a:pt x="102" y="17"/>
                  <a:pt x="93" y="9"/>
                </a:cubicBezTo>
                <a:cubicBezTo>
                  <a:pt x="85" y="0"/>
                  <a:pt x="75" y="7"/>
                  <a:pt x="74" y="19"/>
                </a:cubicBezTo>
                <a:cubicBezTo>
                  <a:pt x="73" y="31"/>
                  <a:pt x="69" y="36"/>
                  <a:pt x="64" y="41"/>
                </a:cubicBezTo>
                <a:cubicBezTo>
                  <a:pt x="60" y="47"/>
                  <a:pt x="50" y="55"/>
                  <a:pt x="47" y="57"/>
                </a:cubicBezTo>
                <a:cubicBezTo>
                  <a:pt x="43" y="59"/>
                  <a:pt x="35" y="58"/>
                  <a:pt x="35" y="58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48" y="115"/>
                  <a:pt x="60" y="121"/>
                </a:cubicBezTo>
                <a:cubicBezTo>
                  <a:pt x="73" y="126"/>
                  <a:pt x="96" y="124"/>
                  <a:pt x="96" y="124"/>
                </a:cubicBezTo>
                <a:cubicBezTo>
                  <a:pt x="125" y="124"/>
                  <a:pt x="125" y="124"/>
                  <a:pt x="125" y="124"/>
                </a:cubicBezTo>
                <a:cubicBezTo>
                  <a:pt x="129" y="124"/>
                  <a:pt x="133" y="120"/>
                  <a:pt x="133" y="114"/>
                </a:cubicBezTo>
                <a:cubicBezTo>
                  <a:pt x="133" y="111"/>
                  <a:pt x="132" y="108"/>
                  <a:pt x="129" y="106"/>
                </a:cubicBezTo>
                <a:cubicBezTo>
                  <a:pt x="133" y="105"/>
                  <a:pt x="136" y="101"/>
                  <a:pt x="136" y="96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flipH="1">
            <a:off x="4309959" y="1975202"/>
            <a:ext cx="875257" cy="875257"/>
          </a:xfrm>
          <a:prstGeom prst="arc">
            <a:avLst/>
          </a:prstGeom>
          <a:noFill/>
          <a:ln w="3175">
            <a:solidFill>
              <a:srgbClr val="95A5A6"/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/>
          </a:p>
        </p:txBody>
      </p:sp>
      <p:cxnSp>
        <p:nvCxnSpPr>
          <p:cNvPr id="9" name="出自【趣你的PPT】(微信:qunideppt)：最优质的PPT资源库"/>
          <p:cNvCxnSpPr/>
          <p:nvPr/>
        </p:nvCxnSpPr>
        <p:spPr>
          <a:xfrm>
            <a:off x="3835760" y="2069053"/>
            <a:ext cx="643172" cy="0"/>
          </a:xfrm>
          <a:prstGeom prst="line">
            <a:avLst/>
          </a:prstGeom>
          <a:ln>
            <a:solidFill>
              <a:srgbClr val="95A5A6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>
          <a:xfrm flipH="1" flipV="1">
            <a:off x="4304152" y="3876471"/>
            <a:ext cx="875257" cy="952232"/>
          </a:xfrm>
          <a:prstGeom prst="arc">
            <a:avLst/>
          </a:prstGeom>
          <a:noFill/>
          <a:ln w="3175">
            <a:solidFill>
              <a:srgbClr val="95A5A6"/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/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 flipV="1">
            <a:off x="3829953" y="4726598"/>
            <a:ext cx="643172" cy="0"/>
          </a:xfrm>
          <a:prstGeom prst="line">
            <a:avLst/>
          </a:prstGeom>
          <a:ln>
            <a:solidFill>
              <a:srgbClr val="95A5A6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/>
          <p:nvPr/>
        </p:nvSpPr>
        <p:spPr>
          <a:xfrm flipV="1">
            <a:off x="6974237" y="3836715"/>
            <a:ext cx="875257" cy="952232"/>
          </a:xfrm>
          <a:prstGeom prst="arc">
            <a:avLst/>
          </a:prstGeom>
          <a:noFill/>
          <a:ln w="3175">
            <a:solidFill>
              <a:srgbClr val="95A5A6"/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/>
          </a:p>
        </p:txBody>
      </p:sp>
      <p:cxnSp>
        <p:nvCxnSpPr>
          <p:cNvPr id="13" name="出自【趣你的PPT】(微信:qunideppt)：最优质的PPT资源库"/>
          <p:cNvCxnSpPr/>
          <p:nvPr/>
        </p:nvCxnSpPr>
        <p:spPr>
          <a:xfrm flipH="1" flipV="1">
            <a:off x="7680521" y="4686842"/>
            <a:ext cx="643172" cy="0"/>
          </a:xfrm>
          <a:prstGeom prst="line">
            <a:avLst/>
          </a:prstGeom>
          <a:ln>
            <a:solidFill>
              <a:srgbClr val="95A5A6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/>
          <p:nvPr/>
        </p:nvSpPr>
        <p:spPr>
          <a:xfrm>
            <a:off x="6974237" y="1936714"/>
            <a:ext cx="875257" cy="952232"/>
          </a:xfrm>
          <a:prstGeom prst="arc">
            <a:avLst/>
          </a:prstGeom>
          <a:noFill/>
          <a:ln w="3175">
            <a:solidFill>
              <a:srgbClr val="95A5A6"/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/>
          </a:p>
        </p:txBody>
      </p:sp>
      <p:cxnSp>
        <p:nvCxnSpPr>
          <p:cNvPr id="15" name="出自【趣你的PPT】(微信:qunideppt)：最优质的PPT资源库"/>
          <p:cNvCxnSpPr/>
          <p:nvPr/>
        </p:nvCxnSpPr>
        <p:spPr>
          <a:xfrm flipH="1">
            <a:off x="7680521" y="2038819"/>
            <a:ext cx="643172" cy="0"/>
          </a:xfrm>
          <a:prstGeom prst="line">
            <a:avLst/>
          </a:prstGeom>
          <a:ln>
            <a:solidFill>
              <a:srgbClr val="95A5A6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出自【趣你的PPT】(微信:qunideppt)：最优质的PPT资源库"/>
          <p:cNvSpPr txBox="1"/>
          <p:nvPr/>
        </p:nvSpPr>
        <p:spPr>
          <a:xfrm>
            <a:off x="1939947" y="1779377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1284920" y="212660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1939947" y="4399892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284920" y="4747115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556340" y="4399892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556340" y="4747115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8573081" y="1679998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573081" y="2027221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726657" y="3688046"/>
            <a:ext cx="985774" cy="985774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29973" y="3946812"/>
            <a:ext cx="579142" cy="468243"/>
          </a:xfrm>
          <a:custGeom>
            <a:avLst/>
            <a:gdLst>
              <a:gd name="T0" fmla="*/ 56 w 141"/>
              <a:gd name="T1" fmla="*/ 60 h 114"/>
              <a:gd name="T2" fmla="*/ 18 w 141"/>
              <a:gd name="T3" fmla="*/ 104 h 114"/>
              <a:gd name="T4" fmla="*/ 11 w 141"/>
              <a:gd name="T5" fmla="*/ 107 h 114"/>
              <a:gd name="T6" fmla="*/ 4 w 141"/>
              <a:gd name="T7" fmla="*/ 105 h 114"/>
              <a:gd name="T8" fmla="*/ 3 w 141"/>
              <a:gd name="T9" fmla="*/ 91 h 114"/>
              <a:gd name="T10" fmla="*/ 49 w 141"/>
              <a:gd name="T11" fmla="*/ 38 h 114"/>
              <a:gd name="T12" fmla="*/ 57 w 141"/>
              <a:gd name="T13" fmla="*/ 35 h 114"/>
              <a:gd name="T14" fmla="*/ 64 w 141"/>
              <a:gd name="T15" fmla="*/ 39 h 114"/>
              <a:gd name="T16" fmla="*/ 78 w 141"/>
              <a:gd name="T17" fmla="*/ 54 h 114"/>
              <a:gd name="T18" fmla="*/ 102 w 141"/>
              <a:gd name="T19" fmla="*/ 25 h 114"/>
              <a:gd name="T20" fmla="*/ 79 w 141"/>
              <a:gd name="T21" fmla="*/ 5 h 114"/>
              <a:gd name="T22" fmla="*/ 136 w 141"/>
              <a:gd name="T23" fmla="*/ 0 h 114"/>
              <a:gd name="T24" fmla="*/ 141 w 141"/>
              <a:gd name="T25" fmla="*/ 58 h 114"/>
              <a:gd name="T26" fmla="*/ 117 w 141"/>
              <a:gd name="T27" fmla="*/ 38 h 114"/>
              <a:gd name="T28" fmla="*/ 85 w 141"/>
              <a:gd name="T29" fmla="*/ 76 h 114"/>
              <a:gd name="T30" fmla="*/ 78 w 141"/>
              <a:gd name="T31" fmla="*/ 80 h 114"/>
              <a:gd name="T32" fmla="*/ 70 w 141"/>
              <a:gd name="T33" fmla="*/ 76 h 114"/>
              <a:gd name="T34" fmla="*/ 56 w 141"/>
              <a:gd name="T35" fmla="*/ 60 h 114"/>
              <a:gd name="T36" fmla="*/ 26 w 141"/>
              <a:gd name="T37" fmla="*/ 114 h 114"/>
              <a:gd name="T38" fmla="*/ 57 w 141"/>
              <a:gd name="T39" fmla="*/ 114 h 114"/>
              <a:gd name="T40" fmla="*/ 57 w 141"/>
              <a:gd name="T41" fmla="*/ 77 h 114"/>
              <a:gd name="T42" fmla="*/ 26 w 141"/>
              <a:gd name="T43" fmla="*/ 112 h 114"/>
              <a:gd name="T44" fmla="*/ 26 w 141"/>
              <a:gd name="T45" fmla="*/ 114 h 114"/>
              <a:gd name="T46" fmla="*/ 89 w 141"/>
              <a:gd name="T47" fmla="*/ 89 h 114"/>
              <a:gd name="T48" fmla="*/ 80 w 141"/>
              <a:gd name="T49" fmla="*/ 94 h 114"/>
              <a:gd name="T50" fmla="*/ 65 w 141"/>
              <a:gd name="T51" fmla="*/ 87 h 114"/>
              <a:gd name="T52" fmla="*/ 65 w 141"/>
              <a:gd name="T53" fmla="*/ 114 h 114"/>
              <a:gd name="T54" fmla="*/ 101 w 141"/>
              <a:gd name="T55" fmla="*/ 114 h 114"/>
              <a:gd name="T56" fmla="*/ 102 w 141"/>
              <a:gd name="T57" fmla="*/ 74 h 114"/>
              <a:gd name="T58" fmla="*/ 89 w 141"/>
              <a:gd name="T59" fmla="*/ 89 h 114"/>
              <a:gd name="T60" fmla="*/ 117 w 141"/>
              <a:gd name="T61" fmla="*/ 55 h 114"/>
              <a:gd name="T62" fmla="*/ 110 w 141"/>
              <a:gd name="T63" fmla="*/ 65 h 114"/>
              <a:gd name="T64" fmla="*/ 110 w 141"/>
              <a:gd name="T65" fmla="*/ 114 h 114"/>
              <a:gd name="T66" fmla="*/ 140 w 141"/>
              <a:gd name="T67" fmla="*/ 114 h 114"/>
              <a:gd name="T68" fmla="*/ 140 w 141"/>
              <a:gd name="T69" fmla="*/ 73 h 114"/>
              <a:gd name="T70" fmla="*/ 117 w 141"/>
              <a:gd name="T71" fmla="*/ 55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1" h="114">
                <a:moveTo>
                  <a:pt x="56" y="60"/>
                </a:moveTo>
                <a:cubicBezTo>
                  <a:pt x="18" y="104"/>
                  <a:pt x="18" y="104"/>
                  <a:pt x="18" y="104"/>
                </a:cubicBezTo>
                <a:cubicBezTo>
                  <a:pt x="16" y="106"/>
                  <a:pt x="13" y="107"/>
                  <a:pt x="11" y="107"/>
                </a:cubicBezTo>
                <a:cubicBezTo>
                  <a:pt x="8" y="107"/>
                  <a:pt x="6" y="106"/>
                  <a:pt x="4" y="105"/>
                </a:cubicBezTo>
                <a:cubicBezTo>
                  <a:pt x="0" y="101"/>
                  <a:pt x="0" y="95"/>
                  <a:pt x="3" y="91"/>
                </a:cubicBezTo>
                <a:cubicBezTo>
                  <a:pt x="49" y="38"/>
                  <a:pt x="49" y="38"/>
                  <a:pt x="49" y="38"/>
                </a:cubicBezTo>
                <a:cubicBezTo>
                  <a:pt x="51" y="36"/>
                  <a:pt x="54" y="35"/>
                  <a:pt x="57" y="35"/>
                </a:cubicBezTo>
                <a:cubicBezTo>
                  <a:pt x="60" y="35"/>
                  <a:pt x="62" y="36"/>
                  <a:pt x="64" y="39"/>
                </a:cubicBezTo>
                <a:cubicBezTo>
                  <a:pt x="78" y="54"/>
                  <a:pt x="78" y="54"/>
                  <a:pt x="78" y="54"/>
                </a:cubicBezTo>
                <a:cubicBezTo>
                  <a:pt x="102" y="25"/>
                  <a:pt x="102" y="25"/>
                  <a:pt x="102" y="25"/>
                </a:cubicBezTo>
                <a:cubicBezTo>
                  <a:pt x="79" y="5"/>
                  <a:pt x="79" y="5"/>
                  <a:pt x="79" y="5"/>
                </a:cubicBezTo>
                <a:cubicBezTo>
                  <a:pt x="136" y="0"/>
                  <a:pt x="136" y="0"/>
                  <a:pt x="136" y="0"/>
                </a:cubicBezTo>
                <a:cubicBezTo>
                  <a:pt x="141" y="58"/>
                  <a:pt x="141" y="58"/>
                  <a:pt x="141" y="58"/>
                </a:cubicBezTo>
                <a:cubicBezTo>
                  <a:pt x="117" y="38"/>
                  <a:pt x="117" y="38"/>
                  <a:pt x="117" y="38"/>
                </a:cubicBezTo>
                <a:cubicBezTo>
                  <a:pt x="85" y="76"/>
                  <a:pt x="85" y="76"/>
                  <a:pt x="85" y="76"/>
                </a:cubicBezTo>
                <a:cubicBezTo>
                  <a:pt x="83" y="78"/>
                  <a:pt x="81" y="80"/>
                  <a:pt x="78" y="80"/>
                </a:cubicBezTo>
                <a:cubicBezTo>
                  <a:pt x="75" y="80"/>
                  <a:pt x="72" y="78"/>
                  <a:pt x="70" y="76"/>
                </a:cubicBezTo>
                <a:lnTo>
                  <a:pt x="56" y="60"/>
                </a:lnTo>
                <a:close/>
                <a:moveTo>
                  <a:pt x="26" y="114"/>
                </a:moveTo>
                <a:cubicBezTo>
                  <a:pt x="57" y="114"/>
                  <a:pt x="57" y="114"/>
                  <a:pt x="57" y="114"/>
                </a:cubicBezTo>
                <a:cubicBezTo>
                  <a:pt x="57" y="77"/>
                  <a:pt x="57" y="77"/>
                  <a:pt x="57" y="77"/>
                </a:cubicBezTo>
                <a:cubicBezTo>
                  <a:pt x="26" y="112"/>
                  <a:pt x="26" y="112"/>
                  <a:pt x="26" y="112"/>
                </a:cubicBezTo>
                <a:lnTo>
                  <a:pt x="26" y="114"/>
                </a:lnTo>
                <a:close/>
                <a:moveTo>
                  <a:pt x="89" y="89"/>
                </a:moveTo>
                <a:cubicBezTo>
                  <a:pt x="83" y="94"/>
                  <a:pt x="80" y="94"/>
                  <a:pt x="80" y="94"/>
                </a:cubicBezTo>
                <a:cubicBezTo>
                  <a:pt x="76" y="94"/>
                  <a:pt x="69" y="90"/>
                  <a:pt x="65" y="87"/>
                </a:cubicBezTo>
                <a:cubicBezTo>
                  <a:pt x="65" y="114"/>
                  <a:pt x="65" y="114"/>
                  <a:pt x="65" y="114"/>
                </a:cubicBezTo>
                <a:cubicBezTo>
                  <a:pt x="101" y="114"/>
                  <a:pt x="101" y="114"/>
                  <a:pt x="101" y="114"/>
                </a:cubicBezTo>
                <a:cubicBezTo>
                  <a:pt x="102" y="74"/>
                  <a:pt x="102" y="74"/>
                  <a:pt x="102" y="74"/>
                </a:cubicBezTo>
                <a:cubicBezTo>
                  <a:pt x="97" y="80"/>
                  <a:pt x="93" y="85"/>
                  <a:pt x="89" y="89"/>
                </a:cubicBezTo>
                <a:close/>
                <a:moveTo>
                  <a:pt x="117" y="55"/>
                </a:moveTo>
                <a:cubicBezTo>
                  <a:pt x="110" y="65"/>
                  <a:pt x="110" y="65"/>
                  <a:pt x="110" y="65"/>
                </a:cubicBezTo>
                <a:cubicBezTo>
                  <a:pt x="110" y="114"/>
                  <a:pt x="110" y="114"/>
                  <a:pt x="110" y="114"/>
                </a:cubicBezTo>
                <a:cubicBezTo>
                  <a:pt x="140" y="114"/>
                  <a:pt x="140" y="114"/>
                  <a:pt x="140" y="114"/>
                </a:cubicBezTo>
                <a:cubicBezTo>
                  <a:pt x="140" y="73"/>
                  <a:pt x="140" y="73"/>
                  <a:pt x="140" y="73"/>
                </a:cubicBezTo>
                <a:cubicBezTo>
                  <a:pt x="134" y="68"/>
                  <a:pt x="117" y="55"/>
                  <a:pt x="117" y="5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6" name="Group 25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27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</p:spTree>
    <p:extLst>
      <p:ext uri="{BB962C8B-B14F-4D97-AF65-F5344CB8AC3E}">
        <p14:creationId xmlns:p14="http://schemas.microsoft.com/office/powerpoint/2010/main" val="2955974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 bwMode="auto">
          <a:xfrm>
            <a:off x="4886364" y="1830383"/>
            <a:ext cx="5810048" cy="795040"/>
          </a:xfrm>
          <a:custGeom>
            <a:avLst/>
            <a:gdLst>
              <a:gd name="connsiteX0" fmla="*/ 0 w 7025640"/>
              <a:gd name="connsiteY0" fmla="*/ 0 h 887106"/>
              <a:gd name="connsiteX1" fmla="*/ 7025640 w 7025640"/>
              <a:gd name="connsiteY1" fmla="*/ 0 h 887106"/>
              <a:gd name="connsiteX2" fmla="*/ 7025640 w 7025640"/>
              <a:gd name="connsiteY2" fmla="*/ 887106 h 887106"/>
              <a:gd name="connsiteX3" fmla="*/ 831366 w 7025640"/>
              <a:gd name="connsiteY3" fmla="*/ 887106 h 887106"/>
              <a:gd name="connsiteX4" fmla="*/ 834369 w 7025640"/>
              <a:gd name="connsiteY4" fmla="*/ 886632 h 887106"/>
              <a:gd name="connsiteX5" fmla="*/ 543438 w 7025640"/>
              <a:gd name="connsiteY5" fmla="*/ 1172 h 887106"/>
              <a:gd name="connsiteX6" fmla="*/ 74001 w 7025640"/>
              <a:gd name="connsiteY6" fmla="*/ 239218 h 887106"/>
              <a:gd name="connsiteX7" fmla="*/ 0 w 7025640"/>
              <a:gd name="connsiteY7" fmla="*/ 276743 h 887106"/>
              <a:gd name="connsiteX0" fmla="*/ 0 w 7025640"/>
              <a:gd name="connsiteY0" fmla="*/ 0 h 887106"/>
              <a:gd name="connsiteX1" fmla="*/ 7025640 w 7025640"/>
              <a:gd name="connsiteY1" fmla="*/ 0 h 887106"/>
              <a:gd name="connsiteX2" fmla="*/ 7025640 w 7025640"/>
              <a:gd name="connsiteY2" fmla="*/ 887106 h 887106"/>
              <a:gd name="connsiteX3" fmla="*/ 831366 w 7025640"/>
              <a:gd name="connsiteY3" fmla="*/ 887106 h 887106"/>
              <a:gd name="connsiteX4" fmla="*/ 834369 w 7025640"/>
              <a:gd name="connsiteY4" fmla="*/ 886632 h 887106"/>
              <a:gd name="connsiteX5" fmla="*/ 543438 w 7025640"/>
              <a:gd name="connsiteY5" fmla="*/ 1172 h 887106"/>
              <a:gd name="connsiteX6" fmla="*/ 74001 w 7025640"/>
              <a:gd name="connsiteY6" fmla="*/ 239218 h 887106"/>
              <a:gd name="connsiteX7" fmla="*/ 0 w 7025640"/>
              <a:gd name="connsiteY7" fmla="*/ 0 h 887106"/>
              <a:gd name="connsiteX0" fmla="*/ 0 w 7025640"/>
              <a:gd name="connsiteY0" fmla="*/ 0 h 887106"/>
              <a:gd name="connsiteX1" fmla="*/ 7025640 w 7025640"/>
              <a:gd name="connsiteY1" fmla="*/ 0 h 887106"/>
              <a:gd name="connsiteX2" fmla="*/ 7025640 w 7025640"/>
              <a:gd name="connsiteY2" fmla="*/ 887106 h 887106"/>
              <a:gd name="connsiteX3" fmla="*/ 831366 w 7025640"/>
              <a:gd name="connsiteY3" fmla="*/ 887106 h 887106"/>
              <a:gd name="connsiteX4" fmla="*/ 834369 w 7025640"/>
              <a:gd name="connsiteY4" fmla="*/ 886632 h 887106"/>
              <a:gd name="connsiteX5" fmla="*/ 543438 w 7025640"/>
              <a:gd name="connsiteY5" fmla="*/ 1172 h 887106"/>
              <a:gd name="connsiteX6" fmla="*/ 0 w 7025640"/>
              <a:gd name="connsiteY6" fmla="*/ 0 h 887106"/>
              <a:gd name="connsiteX0" fmla="*/ 0 w 6482202"/>
              <a:gd name="connsiteY0" fmla="*/ 1172 h 887106"/>
              <a:gd name="connsiteX1" fmla="*/ 6482202 w 6482202"/>
              <a:gd name="connsiteY1" fmla="*/ 0 h 887106"/>
              <a:gd name="connsiteX2" fmla="*/ 6482202 w 6482202"/>
              <a:gd name="connsiteY2" fmla="*/ 887106 h 887106"/>
              <a:gd name="connsiteX3" fmla="*/ 287928 w 6482202"/>
              <a:gd name="connsiteY3" fmla="*/ 887106 h 887106"/>
              <a:gd name="connsiteX4" fmla="*/ 290931 w 6482202"/>
              <a:gd name="connsiteY4" fmla="*/ 886632 h 887106"/>
              <a:gd name="connsiteX5" fmla="*/ 0 w 6482202"/>
              <a:gd name="connsiteY5" fmla="*/ 1172 h 887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2202" h="887106">
                <a:moveTo>
                  <a:pt x="0" y="1172"/>
                </a:moveTo>
                <a:lnTo>
                  <a:pt x="6482202" y="0"/>
                </a:lnTo>
                <a:lnTo>
                  <a:pt x="6482202" y="887106"/>
                </a:lnTo>
                <a:lnTo>
                  <a:pt x="287928" y="887106"/>
                </a:lnTo>
                <a:lnTo>
                  <a:pt x="290931" y="886632"/>
                </a:lnTo>
                <a:cubicBezTo>
                  <a:pt x="242443" y="564647"/>
                  <a:pt x="129303" y="274860"/>
                  <a:pt x="0" y="117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2495554" y="1832281"/>
            <a:ext cx="2650764" cy="1210585"/>
          </a:xfrm>
          <a:custGeom>
            <a:avLst/>
            <a:gdLst>
              <a:gd name="T0" fmla="*/ 165 w 183"/>
              <a:gd name="T1" fmla="*/ 0 h 84"/>
              <a:gd name="T2" fmla="*/ 165 w 183"/>
              <a:gd name="T3" fmla="*/ 0 h 84"/>
              <a:gd name="T4" fmla="*/ 165 w 183"/>
              <a:gd name="T5" fmla="*/ 0 h 84"/>
              <a:gd name="T6" fmla="*/ 0 w 183"/>
              <a:gd name="T7" fmla="*/ 84 h 84"/>
              <a:gd name="T8" fmla="*/ 183 w 183"/>
              <a:gd name="T9" fmla="*/ 55 h 84"/>
              <a:gd name="T10" fmla="*/ 165 w 183"/>
              <a:gd name="T11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3" h="84">
                <a:moveTo>
                  <a:pt x="165" y="0"/>
                </a:moveTo>
                <a:cubicBezTo>
                  <a:pt x="165" y="0"/>
                  <a:pt x="165" y="0"/>
                  <a:pt x="165" y="0"/>
                </a:cubicBezTo>
                <a:cubicBezTo>
                  <a:pt x="165" y="0"/>
                  <a:pt x="165" y="0"/>
                  <a:pt x="165" y="0"/>
                </a:cubicBezTo>
                <a:cubicBezTo>
                  <a:pt x="0" y="84"/>
                  <a:pt x="0" y="84"/>
                  <a:pt x="0" y="84"/>
                </a:cubicBezTo>
                <a:cubicBezTo>
                  <a:pt x="183" y="55"/>
                  <a:pt x="183" y="55"/>
                  <a:pt x="183" y="55"/>
                </a:cubicBezTo>
                <a:cubicBezTo>
                  <a:pt x="180" y="35"/>
                  <a:pt x="173" y="17"/>
                  <a:pt x="165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 bwMode="auto">
          <a:xfrm>
            <a:off x="4897749" y="3443231"/>
            <a:ext cx="5798663" cy="785552"/>
          </a:xfrm>
          <a:custGeom>
            <a:avLst/>
            <a:gdLst>
              <a:gd name="connsiteX0" fmla="*/ 0 w 7025640"/>
              <a:gd name="connsiteY0" fmla="*/ 626027 h 871772"/>
              <a:gd name="connsiteX1" fmla="*/ 68793 w 7025640"/>
              <a:gd name="connsiteY1" fmla="*/ 660911 h 871772"/>
              <a:gd name="connsiteX2" fmla="*/ 462052 w 7025640"/>
              <a:gd name="connsiteY2" fmla="*/ 860328 h 871772"/>
              <a:gd name="connsiteX3" fmla="*/ 484620 w 7025640"/>
              <a:gd name="connsiteY3" fmla="*/ 871772 h 871772"/>
              <a:gd name="connsiteX4" fmla="*/ 0 w 7025640"/>
              <a:gd name="connsiteY4" fmla="*/ 871772 h 871772"/>
              <a:gd name="connsiteX5" fmla="*/ 732131 w 7025640"/>
              <a:gd name="connsiteY5" fmla="*/ 0 h 871772"/>
              <a:gd name="connsiteX6" fmla="*/ 7025640 w 7025640"/>
              <a:gd name="connsiteY6" fmla="*/ 0 h 871772"/>
              <a:gd name="connsiteX7" fmla="*/ 7025640 w 7025640"/>
              <a:gd name="connsiteY7" fmla="*/ 871772 h 871772"/>
              <a:gd name="connsiteX8" fmla="*/ 556624 w 7025640"/>
              <a:gd name="connsiteY8" fmla="*/ 871772 h 871772"/>
              <a:gd name="connsiteX9" fmla="*/ 636627 w 7025640"/>
              <a:gd name="connsiteY9" fmla="*/ 690798 h 871772"/>
              <a:gd name="connsiteX10" fmla="*/ 834369 w 7025640"/>
              <a:gd name="connsiteY10" fmla="*/ 16138 h 871772"/>
              <a:gd name="connsiteX0" fmla="*/ 0 w 7025640"/>
              <a:gd name="connsiteY0" fmla="*/ 871772 h 871772"/>
              <a:gd name="connsiteX1" fmla="*/ 68793 w 7025640"/>
              <a:gd name="connsiteY1" fmla="*/ 660911 h 871772"/>
              <a:gd name="connsiteX2" fmla="*/ 462052 w 7025640"/>
              <a:gd name="connsiteY2" fmla="*/ 860328 h 871772"/>
              <a:gd name="connsiteX3" fmla="*/ 484620 w 7025640"/>
              <a:gd name="connsiteY3" fmla="*/ 871772 h 871772"/>
              <a:gd name="connsiteX4" fmla="*/ 0 w 7025640"/>
              <a:gd name="connsiteY4" fmla="*/ 871772 h 871772"/>
              <a:gd name="connsiteX5" fmla="*/ 732131 w 7025640"/>
              <a:gd name="connsiteY5" fmla="*/ 0 h 871772"/>
              <a:gd name="connsiteX6" fmla="*/ 7025640 w 7025640"/>
              <a:gd name="connsiteY6" fmla="*/ 0 h 871772"/>
              <a:gd name="connsiteX7" fmla="*/ 7025640 w 7025640"/>
              <a:gd name="connsiteY7" fmla="*/ 871772 h 871772"/>
              <a:gd name="connsiteX8" fmla="*/ 556624 w 7025640"/>
              <a:gd name="connsiteY8" fmla="*/ 871772 h 871772"/>
              <a:gd name="connsiteX9" fmla="*/ 636627 w 7025640"/>
              <a:gd name="connsiteY9" fmla="*/ 690798 h 871772"/>
              <a:gd name="connsiteX10" fmla="*/ 834369 w 7025640"/>
              <a:gd name="connsiteY10" fmla="*/ 16138 h 871772"/>
              <a:gd name="connsiteX11" fmla="*/ 732131 w 7025640"/>
              <a:gd name="connsiteY11" fmla="*/ 0 h 871772"/>
              <a:gd name="connsiteX0" fmla="*/ 0 w 7025640"/>
              <a:gd name="connsiteY0" fmla="*/ 871772 h 871772"/>
              <a:gd name="connsiteX1" fmla="*/ 462052 w 7025640"/>
              <a:gd name="connsiteY1" fmla="*/ 860328 h 871772"/>
              <a:gd name="connsiteX2" fmla="*/ 484620 w 7025640"/>
              <a:gd name="connsiteY2" fmla="*/ 871772 h 871772"/>
              <a:gd name="connsiteX3" fmla="*/ 0 w 7025640"/>
              <a:gd name="connsiteY3" fmla="*/ 871772 h 871772"/>
              <a:gd name="connsiteX4" fmla="*/ 732131 w 7025640"/>
              <a:gd name="connsiteY4" fmla="*/ 0 h 871772"/>
              <a:gd name="connsiteX5" fmla="*/ 7025640 w 7025640"/>
              <a:gd name="connsiteY5" fmla="*/ 0 h 871772"/>
              <a:gd name="connsiteX6" fmla="*/ 7025640 w 7025640"/>
              <a:gd name="connsiteY6" fmla="*/ 871772 h 871772"/>
              <a:gd name="connsiteX7" fmla="*/ 556624 w 7025640"/>
              <a:gd name="connsiteY7" fmla="*/ 871772 h 871772"/>
              <a:gd name="connsiteX8" fmla="*/ 636627 w 7025640"/>
              <a:gd name="connsiteY8" fmla="*/ 690798 h 871772"/>
              <a:gd name="connsiteX9" fmla="*/ 834369 w 7025640"/>
              <a:gd name="connsiteY9" fmla="*/ 16138 h 871772"/>
              <a:gd name="connsiteX10" fmla="*/ 732131 w 7025640"/>
              <a:gd name="connsiteY10" fmla="*/ 0 h 871772"/>
              <a:gd name="connsiteX0" fmla="*/ 22568 w 6563588"/>
              <a:gd name="connsiteY0" fmla="*/ 871772 h 871772"/>
              <a:gd name="connsiteX1" fmla="*/ 0 w 6563588"/>
              <a:gd name="connsiteY1" fmla="*/ 860328 h 871772"/>
              <a:gd name="connsiteX2" fmla="*/ 22568 w 6563588"/>
              <a:gd name="connsiteY2" fmla="*/ 871772 h 871772"/>
              <a:gd name="connsiteX3" fmla="*/ 270079 w 6563588"/>
              <a:gd name="connsiteY3" fmla="*/ 0 h 871772"/>
              <a:gd name="connsiteX4" fmla="*/ 6563588 w 6563588"/>
              <a:gd name="connsiteY4" fmla="*/ 0 h 871772"/>
              <a:gd name="connsiteX5" fmla="*/ 6563588 w 6563588"/>
              <a:gd name="connsiteY5" fmla="*/ 871772 h 871772"/>
              <a:gd name="connsiteX6" fmla="*/ 94572 w 6563588"/>
              <a:gd name="connsiteY6" fmla="*/ 871772 h 871772"/>
              <a:gd name="connsiteX7" fmla="*/ 174575 w 6563588"/>
              <a:gd name="connsiteY7" fmla="*/ 690798 h 871772"/>
              <a:gd name="connsiteX8" fmla="*/ 372317 w 6563588"/>
              <a:gd name="connsiteY8" fmla="*/ 16138 h 871772"/>
              <a:gd name="connsiteX9" fmla="*/ 270079 w 6563588"/>
              <a:gd name="connsiteY9" fmla="*/ 0 h 871772"/>
              <a:gd name="connsiteX0" fmla="*/ 175507 w 6469016"/>
              <a:gd name="connsiteY0" fmla="*/ 0 h 871772"/>
              <a:gd name="connsiteX1" fmla="*/ 6469016 w 6469016"/>
              <a:gd name="connsiteY1" fmla="*/ 0 h 871772"/>
              <a:gd name="connsiteX2" fmla="*/ 6469016 w 6469016"/>
              <a:gd name="connsiteY2" fmla="*/ 871772 h 871772"/>
              <a:gd name="connsiteX3" fmla="*/ 0 w 6469016"/>
              <a:gd name="connsiteY3" fmla="*/ 871772 h 871772"/>
              <a:gd name="connsiteX4" fmla="*/ 80003 w 6469016"/>
              <a:gd name="connsiteY4" fmla="*/ 690798 h 871772"/>
              <a:gd name="connsiteX5" fmla="*/ 277745 w 6469016"/>
              <a:gd name="connsiteY5" fmla="*/ 16138 h 871772"/>
              <a:gd name="connsiteX6" fmla="*/ 175507 w 6469016"/>
              <a:gd name="connsiteY6" fmla="*/ 0 h 871772"/>
              <a:gd name="connsiteX0" fmla="*/ 175507 w 6469016"/>
              <a:gd name="connsiteY0" fmla="*/ 3911 h 875683"/>
              <a:gd name="connsiteX1" fmla="*/ 6469016 w 6469016"/>
              <a:gd name="connsiteY1" fmla="*/ 3911 h 875683"/>
              <a:gd name="connsiteX2" fmla="*/ 6469016 w 6469016"/>
              <a:gd name="connsiteY2" fmla="*/ 875683 h 875683"/>
              <a:gd name="connsiteX3" fmla="*/ 0 w 6469016"/>
              <a:gd name="connsiteY3" fmla="*/ 875683 h 875683"/>
              <a:gd name="connsiteX4" fmla="*/ 80003 w 6469016"/>
              <a:gd name="connsiteY4" fmla="*/ 694709 h 875683"/>
              <a:gd name="connsiteX5" fmla="*/ 277745 w 6469016"/>
              <a:gd name="connsiteY5" fmla="*/ 20049 h 875683"/>
              <a:gd name="connsiteX6" fmla="*/ 279855 w 6469016"/>
              <a:gd name="connsiteY6" fmla="*/ 0 h 875683"/>
              <a:gd name="connsiteX7" fmla="*/ 175507 w 6469016"/>
              <a:gd name="connsiteY7" fmla="*/ 3911 h 875683"/>
              <a:gd name="connsiteX0" fmla="*/ 279855 w 6469016"/>
              <a:gd name="connsiteY0" fmla="*/ 0 h 875683"/>
              <a:gd name="connsiteX1" fmla="*/ 6469016 w 6469016"/>
              <a:gd name="connsiteY1" fmla="*/ 3911 h 875683"/>
              <a:gd name="connsiteX2" fmla="*/ 6469016 w 6469016"/>
              <a:gd name="connsiteY2" fmla="*/ 875683 h 875683"/>
              <a:gd name="connsiteX3" fmla="*/ 0 w 6469016"/>
              <a:gd name="connsiteY3" fmla="*/ 875683 h 875683"/>
              <a:gd name="connsiteX4" fmla="*/ 80003 w 6469016"/>
              <a:gd name="connsiteY4" fmla="*/ 694709 h 875683"/>
              <a:gd name="connsiteX5" fmla="*/ 277745 w 6469016"/>
              <a:gd name="connsiteY5" fmla="*/ 20049 h 875683"/>
              <a:gd name="connsiteX6" fmla="*/ 279855 w 6469016"/>
              <a:gd name="connsiteY6" fmla="*/ 0 h 87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69016" h="875683">
                <a:moveTo>
                  <a:pt x="279855" y="0"/>
                </a:moveTo>
                <a:lnTo>
                  <a:pt x="6469016" y="3911"/>
                </a:lnTo>
                <a:lnTo>
                  <a:pt x="6469016" y="875683"/>
                </a:lnTo>
                <a:lnTo>
                  <a:pt x="0" y="875683"/>
                </a:lnTo>
                <a:lnTo>
                  <a:pt x="80003" y="694709"/>
                </a:lnTo>
                <a:cubicBezTo>
                  <a:pt x="168646" y="478879"/>
                  <a:pt x="241379" y="249464"/>
                  <a:pt x="277745" y="20049"/>
                </a:cubicBezTo>
                <a:lnTo>
                  <a:pt x="2798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2495554" y="3042865"/>
            <a:ext cx="2650764" cy="1212482"/>
          </a:xfrm>
          <a:custGeom>
            <a:avLst/>
            <a:gdLst>
              <a:gd name="T0" fmla="*/ 0 w 183"/>
              <a:gd name="T1" fmla="*/ 0 h 84"/>
              <a:gd name="T2" fmla="*/ 165 w 183"/>
              <a:gd name="T3" fmla="*/ 84 h 84"/>
              <a:gd name="T4" fmla="*/ 165 w 183"/>
              <a:gd name="T5" fmla="*/ 84 h 84"/>
              <a:gd name="T6" fmla="*/ 183 w 183"/>
              <a:gd name="T7" fmla="*/ 29 h 84"/>
              <a:gd name="T8" fmla="*/ 0 w 183"/>
              <a:gd name="T9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84">
                <a:moveTo>
                  <a:pt x="0" y="0"/>
                </a:moveTo>
                <a:cubicBezTo>
                  <a:pt x="165" y="84"/>
                  <a:pt x="165" y="84"/>
                  <a:pt x="165" y="84"/>
                </a:cubicBezTo>
                <a:cubicBezTo>
                  <a:pt x="165" y="84"/>
                  <a:pt x="165" y="84"/>
                  <a:pt x="165" y="84"/>
                </a:cubicBezTo>
                <a:cubicBezTo>
                  <a:pt x="173" y="67"/>
                  <a:pt x="180" y="48"/>
                  <a:pt x="183" y="29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 bwMode="auto">
          <a:xfrm>
            <a:off x="5146317" y="2621628"/>
            <a:ext cx="5550095" cy="827297"/>
          </a:xfrm>
          <a:custGeom>
            <a:avLst/>
            <a:gdLst>
              <a:gd name="connsiteX0" fmla="*/ 0 w 7025640"/>
              <a:gd name="connsiteY0" fmla="*/ 801187 h 917262"/>
              <a:gd name="connsiteX1" fmla="*/ 112613 w 7025640"/>
              <a:gd name="connsiteY1" fmla="*/ 818942 h 917262"/>
              <a:gd name="connsiteX2" fmla="*/ 678847 w 7025640"/>
              <a:gd name="connsiteY2" fmla="*/ 908215 h 917262"/>
              <a:gd name="connsiteX3" fmla="*/ 736233 w 7025640"/>
              <a:gd name="connsiteY3" fmla="*/ 917262 h 917262"/>
              <a:gd name="connsiteX4" fmla="*/ 0 w 7025640"/>
              <a:gd name="connsiteY4" fmla="*/ 917262 h 917262"/>
              <a:gd name="connsiteX5" fmla="*/ 0 w 7025640"/>
              <a:gd name="connsiteY5" fmla="*/ 0 h 917262"/>
              <a:gd name="connsiteX6" fmla="*/ 7025640 w 7025640"/>
              <a:gd name="connsiteY6" fmla="*/ 0 h 917262"/>
              <a:gd name="connsiteX7" fmla="*/ 7025640 w 7025640"/>
              <a:gd name="connsiteY7" fmla="*/ 917262 h 917262"/>
              <a:gd name="connsiteX8" fmla="*/ 836332 w 7025640"/>
              <a:gd name="connsiteY8" fmla="*/ 917262 h 917262"/>
              <a:gd name="connsiteX9" fmla="*/ 857078 w 7025640"/>
              <a:gd name="connsiteY9" fmla="*/ 699608 h 917262"/>
              <a:gd name="connsiteX10" fmla="*/ 867181 w 7025640"/>
              <a:gd name="connsiteY10" fmla="*/ 466406 h 917262"/>
              <a:gd name="connsiteX11" fmla="*/ 834850 w 7025640"/>
              <a:gd name="connsiteY11" fmla="*/ 1 h 917262"/>
              <a:gd name="connsiteX12" fmla="*/ 314117 w 7025640"/>
              <a:gd name="connsiteY12" fmla="*/ 82100 h 917262"/>
              <a:gd name="connsiteX13" fmla="*/ 0 w 7025640"/>
              <a:gd name="connsiteY13" fmla="*/ 131624 h 917262"/>
              <a:gd name="connsiteX0" fmla="*/ 0 w 7025640"/>
              <a:gd name="connsiteY0" fmla="*/ 805390 h 921465"/>
              <a:gd name="connsiteX1" fmla="*/ 112613 w 7025640"/>
              <a:gd name="connsiteY1" fmla="*/ 823145 h 921465"/>
              <a:gd name="connsiteX2" fmla="*/ 678847 w 7025640"/>
              <a:gd name="connsiteY2" fmla="*/ 912418 h 921465"/>
              <a:gd name="connsiteX3" fmla="*/ 736233 w 7025640"/>
              <a:gd name="connsiteY3" fmla="*/ 921465 h 921465"/>
              <a:gd name="connsiteX4" fmla="*/ 0 w 7025640"/>
              <a:gd name="connsiteY4" fmla="*/ 921465 h 921465"/>
              <a:gd name="connsiteX5" fmla="*/ 0 w 7025640"/>
              <a:gd name="connsiteY5" fmla="*/ 805390 h 921465"/>
              <a:gd name="connsiteX6" fmla="*/ 0 w 7025640"/>
              <a:gd name="connsiteY6" fmla="*/ 4203 h 921465"/>
              <a:gd name="connsiteX7" fmla="*/ 7025640 w 7025640"/>
              <a:gd name="connsiteY7" fmla="*/ 4203 h 921465"/>
              <a:gd name="connsiteX8" fmla="*/ 7025640 w 7025640"/>
              <a:gd name="connsiteY8" fmla="*/ 921465 h 921465"/>
              <a:gd name="connsiteX9" fmla="*/ 836332 w 7025640"/>
              <a:gd name="connsiteY9" fmla="*/ 921465 h 921465"/>
              <a:gd name="connsiteX10" fmla="*/ 857078 w 7025640"/>
              <a:gd name="connsiteY10" fmla="*/ 703811 h 921465"/>
              <a:gd name="connsiteX11" fmla="*/ 867181 w 7025640"/>
              <a:gd name="connsiteY11" fmla="*/ 470609 h 921465"/>
              <a:gd name="connsiteX12" fmla="*/ 834850 w 7025640"/>
              <a:gd name="connsiteY12" fmla="*/ 4204 h 921465"/>
              <a:gd name="connsiteX13" fmla="*/ 833441 w 7025640"/>
              <a:gd name="connsiteY13" fmla="*/ 0 h 921465"/>
              <a:gd name="connsiteX14" fmla="*/ 314117 w 7025640"/>
              <a:gd name="connsiteY14" fmla="*/ 86303 h 921465"/>
              <a:gd name="connsiteX15" fmla="*/ 0 w 7025640"/>
              <a:gd name="connsiteY15" fmla="*/ 135827 h 921465"/>
              <a:gd name="connsiteX16" fmla="*/ 0 w 7025640"/>
              <a:gd name="connsiteY16" fmla="*/ 4203 h 921465"/>
              <a:gd name="connsiteX0" fmla="*/ 0 w 7025640"/>
              <a:gd name="connsiteY0" fmla="*/ 805390 h 921465"/>
              <a:gd name="connsiteX1" fmla="*/ 112613 w 7025640"/>
              <a:gd name="connsiteY1" fmla="*/ 823145 h 921465"/>
              <a:gd name="connsiteX2" fmla="*/ 678847 w 7025640"/>
              <a:gd name="connsiteY2" fmla="*/ 912418 h 921465"/>
              <a:gd name="connsiteX3" fmla="*/ 736233 w 7025640"/>
              <a:gd name="connsiteY3" fmla="*/ 921465 h 921465"/>
              <a:gd name="connsiteX4" fmla="*/ 0 w 7025640"/>
              <a:gd name="connsiteY4" fmla="*/ 921465 h 921465"/>
              <a:gd name="connsiteX5" fmla="*/ 0 w 7025640"/>
              <a:gd name="connsiteY5" fmla="*/ 805390 h 921465"/>
              <a:gd name="connsiteX6" fmla="*/ 0 w 7025640"/>
              <a:gd name="connsiteY6" fmla="*/ 4203 h 921465"/>
              <a:gd name="connsiteX7" fmla="*/ 7025640 w 7025640"/>
              <a:gd name="connsiteY7" fmla="*/ 4203 h 921465"/>
              <a:gd name="connsiteX8" fmla="*/ 7025640 w 7025640"/>
              <a:gd name="connsiteY8" fmla="*/ 921465 h 921465"/>
              <a:gd name="connsiteX9" fmla="*/ 836332 w 7025640"/>
              <a:gd name="connsiteY9" fmla="*/ 921465 h 921465"/>
              <a:gd name="connsiteX10" fmla="*/ 857078 w 7025640"/>
              <a:gd name="connsiteY10" fmla="*/ 703811 h 921465"/>
              <a:gd name="connsiteX11" fmla="*/ 867181 w 7025640"/>
              <a:gd name="connsiteY11" fmla="*/ 470609 h 921465"/>
              <a:gd name="connsiteX12" fmla="*/ 834850 w 7025640"/>
              <a:gd name="connsiteY12" fmla="*/ 4204 h 921465"/>
              <a:gd name="connsiteX13" fmla="*/ 833441 w 7025640"/>
              <a:gd name="connsiteY13" fmla="*/ 0 h 921465"/>
              <a:gd name="connsiteX14" fmla="*/ 314117 w 7025640"/>
              <a:gd name="connsiteY14" fmla="*/ 86303 h 921465"/>
              <a:gd name="connsiteX15" fmla="*/ 0 w 7025640"/>
              <a:gd name="connsiteY15" fmla="*/ 4203 h 921465"/>
              <a:gd name="connsiteX0" fmla="*/ 0 w 7025640"/>
              <a:gd name="connsiteY0" fmla="*/ 805390 h 921465"/>
              <a:gd name="connsiteX1" fmla="*/ 112613 w 7025640"/>
              <a:gd name="connsiteY1" fmla="*/ 823145 h 921465"/>
              <a:gd name="connsiteX2" fmla="*/ 678847 w 7025640"/>
              <a:gd name="connsiteY2" fmla="*/ 912418 h 921465"/>
              <a:gd name="connsiteX3" fmla="*/ 736233 w 7025640"/>
              <a:gd name="connsiteY3" fmla="*/ 921465 h 921465"/>
              <a:gd name="connsiteX4" fmla="*/ 0 w 7025640"/>
              <a:gd name="connsiteY4" fmla="*/ 921465 h 921465"/>
              <a:gd name="connsiteX5" fmla="*/ 0 w 7025640"/>
              <a:gd name="connsiteY5" fmla="*/ 805390 h 921465"/>
              <a:gd name="connsiteX6" fmla="*/ 0 w 7025640"/>
              <a:gd name="connsiteY6" fmla="*/ 4203 h 921465"/>
              <a:gd name="connsiteX7" fmla="*/ 7025640 w 7025640"/>
              <a:gd name="connsiteY7" fmla="*/ 4203 h 921465"/>
              <a:gd name="connsiteX8" fmla="*/ 7025640 w 7025640"/>
              <a:gd name="connsiteY8" fmla="*/ 921465 h 921465"/>
              <a:gd name="connsiteX9" fmla="*/ 836332 w 7025640"/>
              <a:gd name="connsiteY9" fmla="*/ 921465 h 921465"/>
              <a:gd name="connsiteX10" fmla="*/ 857078 w 7025640"/>
              <a:gd name="connsiteY10" fmla="*/ 703811 h 921465"/>
              <a:gd name="connsiteX11" fmla="*/ 867181 w 7025640"/>
              <a:gd name="connsiteY11" fmla="*/ 470609 h 921465"/>
              <a:gd name="connsiteX12" fmla="*/ 834850 w 7025640"/>
              <a:gd name="connsiteY12" fmla="*/ 4204 h 921465"/>
              <a:gd name="connsiteX13" fmla="*/ 833441 w 7025640"/>
              <a:gd name="connsiteY13" fmla="*/ 0 h 921465"/>
              <a:gd name="connsiteX14" fmla="*/ 0 w 7025640"/>
              <a:gd name="connsiteY14" fmla="*/ 4203 h 921465"/>
              <a:gd name="connsiteX0" fmla="*/ 0 w 7025640"/>
              <a:gd name="connsiteY0" fmla="*/ 805390 h 921465"/>
              <a:gd name="connsiteX1" fmla="*/ 112613 w 7025640"/>
              <a:gd name="connsiteY1" fmla="*/ 823145 h 921465"/>
              <a:gd name="connsiteX2" fmla="*/ 678847 w 7025640"/>
              <a:gd name="connsiteY2" fmla="*/ 912418 h 921465"/>
              <a:gd name="connsiteX3" fmla="*/ 736233 w 7025640"/>
              <a:gd name="connsiteY3" fmla="*/ 921465 h 921465"/>
              <a:gd name="connsiteX4" fmla="*/ 0 w 7025640"/>
              <a:gd name="connsiteY4" fmla="*/ 921465 h 921465"/>
              <a:gd name="connsiteX5" fmla="*/ 0 w 7025640"/>
              <a:gd name="connsiteY5" fmla="*/ 805390 h 921465"/>
              <a:gd name="connsiteX6" fmla="*/ 833441 w 7025640"/>
              <a:gd name="connsiteY6" fmla="*/ 0 h 921465"/>
              <a:gd name="connsiteX7" fmla="*/ 7025640 w 7025640"/>
              <a:gd name="connsiteY7" fmla="*/ 4203 h 921465"/>
              <a:gd name="connsiteX8" fmla="*/ 7025640 w 7025640"/>
              <a:gd name="connsiteY8" fmla="*/ 921465 h 921465"/>
              <a:gd name="connsiteX9" fmla="*/ 836332 w 7025640"/>
              <a:gd name="connsiteY9" fmla="*/ 921465 h 921465"/>
              <a:gd name="connsiteX10" fmla="*/ 857078 w 7025640"/>
              <a:gd name="connsiteY10" fmla="*/ 703811 h 921465"/>
              <a:gd name="connsiteX11" fmla="*/ 867181 w 7025640"/>
              <a:gd name="connsiteY11" fmla="*/ 470609 h 921465"/>
              <a:gd name="connsiteX12" fmla="*/ 834850 w 7025640"/>
              <a:gd name="connsiteY12" fmla="*/ 4204 h 921465"/>
              <a:gd name="connsiteX13" fmla="*/ 833441 w 7025640"/>
              <a:gd name="connsiteY13" fmla="*/ 0 h 921465"/>
              <a:gd name="connsiteX0" fmla="*/ 0 w 7025640"/>
              <a:gd name="connsiteY0" fmla="*/ 921465 h 921465"/>
              <a:gd name="connsiteX1" fmla="*/ 112613 w 7025640"/>
              <a:gd name="connsiteY1" fmla="*/ 823145 h 921465"/>
              <a:gd name="connsiteX2" fmla="*/ 678847 w 7025640"/>
              <a:gd name="connsiteY2" fmla="*/ 912418 h 921465"/>
              <a:gd name="connsiteX3" fmla="*/ 736233 w 7025640"/>
              <a:gd name="connsiteY3" fmla="*/ 921465 h 921465"/>
              <a:gd name="connsiteX4" fmla="*/ 0 w 7025640"/>
              <a:gd name="connsiteY4" fmla="*/ 921465 h 921465"/>
              <a:gd name="connsiteX5" fmla="*/ 833441 w 7025640"/>
              <a:gd name="connsiteY5" fmla="*/ 0 h 921465"/>
              <a:gd name="connsiteX6" fmla="*/ 7025640 w 7025640"/>
              <a:gd name="connsiteY6" fmla="*/ 4203 h 921465"/>
              <a:gd name="connsiteX7" fmla="*/ 7025640 w 7025640"/>
              <a:gd name="connsiteY7" fmla="*/ 921465 h 921465"/>
              <a:gd name="connsiteX8" fmla="*/ 836332 w 7025640"/>
              <a:gd name="connsiteY8" fmla="*/ 921465 h 921465"/>
              <a:gd name="connsiteX9" fmla="*/ 857078 w 7025640"/>
              <a:gd name="connsiteY9" fmla="*/ 703811 h 921465"/>
              <a:gd name="connsiteX10" fmla="*/ 867181 w 7025640"/>
              <a:gd name="connsiteY10" fmla="*/ 470609 h 921465"/>
              <a:gd name="connsiteX11" fmla="*/ 834850 w 7025640"/>
              <a:gd name="connsiteY11" fmla="*/ 4204 h 921465"/>
              <a:gd name="connsiteX12" fmla="*/ 833441 w 7025640"/>
              <a:gd name="connsiteY12" fmla="*/ 0 h 921465"/>
              <a:gd name="connsiteX0" fmla="*/ 623620 w 6913027"/>
              <a:gd name="connsiteY0" fmla="*/ 921465 h 921465"/>
              <a:gd name="connsiteX1" fmla="*/ 0 w 6913027"/>
              <a:gd name="connsiteY1" fmla="*/ 823145 h 921465"/>
              <a:gd name="connsiteX2" fmla="*/ 566234 w 6913027"/>
              <a:gd name="connsiteY2" fmla="*/ 912418 h 921465"/>
              <a:gd name="connsiteX3" fmla="*/ 623620 w 6913027"/>
              <a:gd name="connsiteY3" fmla="*/ 921465 h 921465"/>
              <a:gd name="connsiteX4" fmla="*/ 720828 w 6913027"/>
              <a:gd name="connsiteY4" fmla="*/ 0 h 921465"/>
              <a:gd name="connsiteX5" fmla="*/ 6913027 w 6913027"/>
              <a:gd name="connsiteY5" fmla="*/ 4203 h 921465"/>
              <a:gd name="connsiteX6" fmla="*/ 6913027 w 6913027"/>
              <a:gd name="connsiteY6" fmla="*/ 921465 h 921465"/>
              <a:gd name="connsiteX7" fmla="*/ 723719 w 6913027"/>
              <a:gd name="connsiteY7" fmla="*/ 921465 h 921465"/>
              <a:gd name="connsiteX8" fmla="*/ 744465 w 6913027"/>
              <a:gd name="connsiteY8" fmla="*/ 703811 h 921465"/>
              <a:gd name="connsiteX9" fmla="*/ 754568 w 6913027"/>
              <a:gd name="connsiteY9" fmla="*/ 470609 h 921465"/>
              <a:gd name="connsiteX10" fmla="*/ 722237 w 6913027"/>
              <a:gd name="connsiteY10" fmla="*/ 4204 h 921465"/>
              <a:gd name="connsiteX11" fmla="*/ 720828 w 6913027"/>
              <a:gd name="connsiteY11" fmla="*/ 0 h 921465"/>
              <a:gd name="connsiteX0" fmla="*/ 57386 w 6346793"/>
              <a:gd name="connsiteY0" fmla="*/ 921465 h 921465"/>
              <a:gd name="connsiteX1" fmla="*/ 0 w 6346793"/>
              <a:gd name="connsiteY1" fmla="*/ 912418 h 921465"/>
              <a:gd name="connsiteX2" fmla="*/ 57386 w 6346793"/>
              <a:gd name="connsiteY2" fmla="*/ 921465 h 921465"/>
              <a:gd name="connsiteX3" fmla="*/ 154594 w 6346793"/>
              <a:gd name="connsiteY3" fmla="*/ 0 h 921465"/>
              <a:gd name="connsiteX4" fmla="*/ 6346793 w 6346793"/>
              <a:gd name="connsiteY4" fmla="*/ 4203 h 921465"/>
              <a:gd name="connsiteX5" fmla="*/ 6346793 w 6346793"/>
              <a:gd name="connsiteY5" fmla="*/ 921465 h 921465"/>
              <a:gd name="connsiteX6" fmla="*/ 157485 w 6346793"/>
              <a:gd name="connsiteY6" fmla="*/ 921465 h 921465"/>
              <a:gd name="connsiteX7" fmla="*/ 178231 w 6346793"/>
              <a:gd name="connsiteY7" fmla="*/ 703811 h 921465"/>
              <a:gd name="connsiteX8" fmla="*/ 188334 w 6346793"/>
              <a:gd name="connsiteY8" fmla="*/ 470609 h 921465"/>
              <a:gd name="connsiteX9" fmla="*/ 156003 w 6346793"/>
              <a:gd name="connsiteY9" fmla="*/ 4204 h 921465"/>
              <a:gd name="connsiteX10" fmla="*/ 154594 w 6346793"/>
              <a:gd name="connsiteY10" fmla="*/ 0 h 921465"/>
              <a:gd name="connsiteX0" fmla="*/ 0 w 6192199"/>
              <a:gd name="connsiteY0" fmla="*/ 0 h 921465"/>
              <a:gd name="connsiteX1" fmla="*/ 6192199 w 6192199"/>
              <a:gd name="connsiteY1" fmla="*/ 4203 h 921465"/>
              <a:gd name="connsiteX2" fmla="*/ 6192199 w 6192199"/>
              <a:gd name="connsiteY2" fmla="*/ 921465 h 921465"/>
              <a:gd name="connsiteX3" fmla="*/ 2891 w 6192199"/>
              <a:gd name="connsiteY3" fmla="*/ 921465 h 921465"/>
              <a:gd name="connsiteX4" fmla="*/ 23637 w 6192199"/>
              <a:gd name="connsiteY4" fmla="*/ 703811 h 921465"/>
              <a:gd name="connsiteX5" fmla="*/ 33740 w 6192199"/>
              <a:gd name="connsiteY5" fmla="*/ 470609 h 921465"/>
              <a:gd name="connsiteX6" fmla="*/ 1409 w 6192199"/>
              <a:gd name="connsiteY6" fmla="*/ 4204 h 921465"/>
              <a:gd name="connsiteX7" fmla="*/ 0 w 6192199"/>
              <a:gd name="connsiteY7" fmla="*/ 0 h 921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92199" h="921465">
                <a:moveTo>
                  <a:pt x="0" y="0"/>
                </a:moveTo>
                <a:lnTo>
                  <a:pt x="6192199" y="4203"/>
                </a:lnTo>
                <a:lnTo>
                  <a:pt x="6192199" y="921465"/>
                </a:lnTo>
                <a:lnTo>
                  <a:pt x="2891" y="921465"/>
                </a:lnTo>
                <a:lnTo>
                  <a:pt x="23637" y="703811"/>
                </a:lnTo>
                <a:cubicBezTo>
                  <a:pt x="29699" y="627417"/>
                  <a:pt x="33740" y="551023"/>
                  <a:pt x="33740" y="470609"/>
                </a:cubicBezTo>
                <a:cubicBezTo>
                  <a:pt x="33740" y="309780"/>
                  <a:pt x="17575" y="148950"/>
                  <a:pt x="1409" y="420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solidFill>
                <a:schemeClr val="bg1"/>
              </a:solidFill>
              <a:latin typeface="Source Sans Pro" charset="0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2495554" y="2625423"/>
            <a:ext cx="2681123" cy="836783"/>
          </a:xfrm>
          <a:custGeom>
            <a:avLst/>
            <a:gdLst>
              <a:gd name="T0" fmla="*/ 183 w 185"/>
              <a:gd name="T1" fmla="*/ 0 h 58"/>
              <a:gd name="T2" fmla="*/ 183 w 185"/>
              <a:gd name="T3" fmla="*/ 0 h 58"/>
              <a:gd name="T4" fmla="*/ 183 w 185"/>
              <a:gd name="T5" fmla="*/ 0 h 58"/>
              <a:gd name="T6" fmla="*/ 0 w 185"/>
              <a:gd name="T7" fmla="*/ 29 h 58"/>
              <a:gd name="T8" fmla="*/ 183 w 185"/>
              <a:gd name="T9" fmla="*/ 58 h 58"/>
              <a:gd name="T10" fmla="*/ 185 w 185"/>
              <a:gd name="T11" fmla="*/ 29 h 58"/>
              <a:gd name="T12" fmla="*/ 183 w 185"/>
              <a:gd name="T13" fmla="*/ 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5" h="58">
                <a:moveTo>
                  <a:pt x="183" y="0"/>
                </a:moveTo>
                <a:cubicBezTo>
                  <a:pt x="183" y="0"/>
                  <a:pt x="183" y="0"/>
                  <a:pt x="183" y="0"/>
                </a:cubicBezTo>
                <a:cubicBezTo>
                  <a:pt x="183" y="0"/>
                  <a:pt x="183" y="0"/>
                  <a:pt x="183" y="0"/>
                </a:cubicBezTo>
                <a:cubicBezTo>
                  <a:pt x="0" y="29"/>
                  <a:pt x="0" y="29"/>
                  <a:pt x="0" y="29"/>
                </a:cubicBezTo>
                <a:cubicBezTo>
                  <a:pt x="183" y="58"/>
                  <a:pt x="183" y="58"/>
                  <a:pt x="183" y="58"/>
                </a:cubicBezTo>
                <a:cubicBezTo>
                  <a:pt x="184" y="48"/>
                  <a:pt x="185" y="39"/>
                  <a:pt x="185" y="29"/>
                </a:cubicBezTo>
                <a:cubicBezTo>
                  <a:pt x="185" y="19"/>
                  <a:pt x="184" y="9"/>
                  <a:pt x="183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 bwMode="auto">
          <a:xfrm>
            <a:off x="4398715" y="4228783"/>
            <a:ext cx="6297697" cy="703961"/>
          </a:xfrm>
          <a:custGeom>
            <a:avLst/>
            <a:gdLst>
              <a:gd name="connsiteX0" fmla="*/ 487372 w 7025640"/>
              <a:gd name="connsiteY0" fmla="*/ 0 h 784511"/>
              <a:gd name="connsiteX1" fmla="*/ 7025640 w 7025640"/>
              <a:gd name="connsiteY1" fmla="*/ 0 h 784511"/>
              <a:gd name="connsiteX2" fmla="*/ 7025640 w 7025640"/>
              <a:gd name="connsiteY2" fmla="*/ 784511 h 784511"/>
              <a:gd name="connsiteX3" fmla="*/ 0 w 7025640"/>
              <a:gd name="connsiteY3" fmla="*/ 784511 h 784511"/>
              <a:gd name="connsiteX4" fmla="*/ 0 w 7025640"/>
              <a:gd name="connsiteY4" fmla="*/ 777874 h 784511"/>
              <a:gd name="connsiteX5" fmla="*/ 148215 w 7025640"/>
              <a:gd name="connsiteY5" fmla="*/ 609847 h 784511"/>
              <a:gd name="connsiteX6" fmla="*/ 543745 w 7025640"/>
              <a:gd name="connsiteY6" fmla="*/ 28556 h 784511"/>
              <a:gd name="connsiteX0" fmla="*/ 487372 w 7025640"/>
              <a:gd name="connsiteY0" fmla="*/ 776 h 785287"/>
              <a:gd name="connsiteX1" fmla="*/ 553956 w 7025640"/>
              <a:gd name="connsiteY1" fmla="*/ 0 h 785287"/>
              <a:gd name="connsiteX2" fmla="*/ 7025640 w 7025640"/>
              <a:gd name="connsiteY2" fmla="*/ 776 h 785287"/>
              <a:gd name="connsiteX3" fmla="*/ 7025640 w 7025640"/>
              <a:gd name="connsiteY3" fmla="*/ 785287 h 785287"/>
              <a:gd name="connsiteX4" fmla="*/ 0 w 7025640"/>
              <a:gd name="connsiteY4" fmla="*/ 785287 h 785287"/>
              <a:gd name="connsiteX5" fmla="*/ 0 w 7025640"/>
              <a:gd name="connsiteY5" fmla="*/ 778650 h 785287"/>
              <a:gd name="connsiteX6" fmla="*/ 148215 w 7025640"/>
              <a:gd name="connsiteY6" fmla="*/ 610623 h 785287"/>
              <a:gd name="connsiteX7" fmla="*/ 543745 w 7025640"/>
              <a:gd name="connsiteY7" fmla="*/ 29332 h 785287"/>
              <a:gd name="connsiteX8" fmla="*/ 487372 w 7025640"/>
              <a:gd name="connsiteY8" fmla="*/ 776 h 785287"/>
              <a:gd name="connsiteX0" fmla="*/ 543745 w 7025640"/>
              <a:gd name="connsiteY0" fmla="*/ 29332 h 785287"/>
              <a:gd name="connsiteX1" fmla="*/ 553956 w 7025640"/>
              <a:gd name="connsiteY1" fmla="*/ 0 h 785287"/>
              <a:gd name="connsiteX2" fmla="*/ 7025640 w 7025640"/>
              <a:gd name="connsiteY2" fmla="*/ 776 h 785287"/>
              <a:gd name="connsiteX3" fmla="*/ 7025640 w 7025640"/>
              <a:gd name="connsiteY3" fmla="*/ 785287 h 785287"/>
              <a:gd name="connsiteX4" fmla="*/ 0 w 7025640"/>
              <a:gd name="connsiteY4" fmla="*/ 785287 h 785287"/>
              <a:gd name="connsiteX5" fmla="*/ 0 w 7025640"/>
              <a:gd name="connsiteY5" fmla="*/ 778650 h 785287"/>
              <a:gd name="connsiteX6" fmla="*/ 148215 w 7025640"/>
              <a:gd name="connsiteY6" fmla="*/ 610623 h 785287"/>
              <a:gd name="connsiteX7" fmla="*/ 543745 w 7025640"/>
              <a:gd name="connsiteY7" fmla="*/ 29332 h 78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25640" h="785287">
                <a:moveTo>
                  <a:pt x="543745" y="29332"/>
                </a:moveTo>
                <a:lnTo>
                  <a:pt x="553956" y="0"/>
                </a:lnTo>
                <a:lnTo>
                  <a:pt x="7025640" y="776"/>
                </a:lnTo>
                <a:lnTo>
                  <a:pt x="7025640" y="785287"/>
                </a:lnTo>
                <a:lnTo>
                  <a:pt x="0" y="785287"/>
                </a:lnTo>
                <a:lnTo>
                  <a:pt x="0" y="778650"/>
                </a:lnTo>
                <a:lnTo>
                  <a:pt x="148215" y="610623"/>
                </a:lnTo>
                <a:cubicBezTo>
                  <a:pt x="298244" y="430431"/>
                  <a:pt x="434634" y="234405"/>
                  <a:pt x="543745" y="293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2495554" y="3042865"/>
            <a:ext cx="2390810" cy="1889878"/>
          </a:xfrm>
          <a:custGeom>
            <a:avLst/>
            <a:gdLst>
              <a:gd name="T0" fmla="*/ 0 w 165"/>
              <a:gd name="T1" fmla="*/ 0 h 131"/>
              <a:gd name="T2" fmla="*/ 131 w 165"/>
              <a:gd name="T3" fmla="*/ 131 h 131"/>
              <a:gd name="T4" fmla="*/ 165 w 165"/>
              <a:gd name="T5" fmla="*/ 84 h 131"/>
              <a:gd name="T6" fmla="*/ 0 w 165"/>
              <a:gd name="T7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5" h="131">
                <a:moveTo>
                  <a:pt x="0" y="0"/>
                </a:moveTo>
                <a:cubicBezTo>
                  <a:pt x="131" y="131"/>
                  <a:pt x="131" y="131"/>
                  <a:pt x="131" y="131"/>
                </a:cubicBezTo>
                <a:cubicBezTo>
                  <a:pt x="144" y="117"/>
                  <a:pt x="156" y="101"/>
                  <a:pt x="165" y="84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grpSp>
        <p:nvGrpSpPr>
          <p:cNvPr id="10" name="Group 39出自【趣你的PPT】(微信:qunideppt)：最优质的PPT资源库"/>
          <p:cNvGrpSpPr>
            <a:grpSpLocks/>
          </p:cNvGrpSpPr>
          <p:nvPr/>
        </p:nvGrpSpPr>
        <p:grpSpPr bwMode="auto">
          <a:xfrm>
            <a:off x="1495589" y="2929017"/>
            <a:ext cx="1077762" cy="2775996"/>
            <a:chOff x="1926914" y="3448440"/>
            <a:chExt cx="1203326" cy="3095625"/>
          </a:xfrm>
          <a:solidFill>
            <a:schemeClr val="accent2"/>
          </a:solidFill>
        </p:grpSpPr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79877" y="4091687"/>
              <a:ext cx="582597" cy="916203"/>
            </a:xfrm>
            <a:custGeom>
              <a:avLst/>
              <a:gdLst>
                <a:gd name="T0" fmla="*/ 32 w 53"/>
                <a:gd name="T1" fmla="*/ 4 h 84"/>
                <a:gd name="T2" fmla="*/ 17 w 53"/>
                <a:gd name="T3" fmla="*/ 7 h 84"/>
                <a:gd name="T4" fmla="*/ 5 w 53"/>
                <a:gd name="T5" fmla="*/ 16 h 84"/>
                <a:gd name="T6" fmla="*/ 4 w 53"/>
                <a:gd name="T7" fmla="*/ 24 h 84"/>
                <a:gd name="T8" fmla="*/ 3 w 53"/>
                <a:gd name="T9" fmla="*/ 31 h 84"/>
                <a:gd name="T10" fmla="*/ 3 w 53"/>
                <a:gd name="T11" fmla="*/ 36 h 84"/>
                <a:gd name="T12" fmla="*/ 0 w 53"/>
                <a:gd name="T13" fmla="*/ 47 h 84"/>
                <a:gd name="T14" fmla="*/ 4 w 53"/>
                <a:gd name="T15" fmla="*/ 60 h 84"/>
                <a:gd name="T16" fmla="*/ 14 w 53"/>
                <a:gd name="T17" fmla="*/ 81 h 84"/>
                <a:gd name="T18" fmla="*/ 30 w 53"/>
                <a:gd name="T19" fmla="*/ 81 h 84"/>
                <a:gd name="T20" fmla="*/ 39 w 53"/>
                <a:gd name="T21" fmla="*/ 73 h 84"/>
                <a:gd name="T22" fmla="*/ 42 w 53"/>
                <a:gd name="T23" fmla="*/ 13 h 84"/>
                <a:gd name="T24" fmla="*/ 32 w 53"/>
                <a:gd name="T25" fmla="*/ 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4">
                  <a:moveTo>
                    <a:pt x="32" y="4"/>
                  </a:moveTo>
                  <a:cubicBezTo>
                    <a:pt x="27" y="5"/>
                    <a:pt x="22" y="5"/>
                    <a:pt x="17" y="7"/>
                  </a:cubicBezTo>
                  <a:cubicBezTo>
                    <a:pt x="12" y="8"/>
                    <a:pt x="7" y="11"/>
                    <a:pt x="5" y="16"/>
                  </a:cubicBezTo>
                  <a:cubicBezTo>
                    <a:pt x="4" y="19"/>
                    <a:pt x="4" y="21"/>
                    <a:pt x="4" y="24"/>
                  </a:cubicBezTo>
                  <a:cubicBezTo>
                    <a:pt x="4" y="26"/>
                    <a:pt x="4" y="29"/>
                    <a:pt x="3" y="31"/>
                  </a:cubicBezTo>
                  <a:cubicBezTo>
                    <a:pt x="3" y="33"/>
                    <a:pt x="3" y="35"/>
                    <a:pt x="3" y="36"/>
                  </a:cubicBezTo>
                  <a:cubicBezTo>
                    <a:pt x="2" y="39"/>
                    <a:pt x="0" y="42"/>
                    <a:pt x="0" y="47"/>
                  </a:cubicBezTo>
                  <a:cubicBezTo>
                    <a:pt x="1" y="52"/>
                    <a:pt x="3" y="55"/>
                    <a:pt x="4" y="60"/>
                  </a:cubicBezTo>
                  <a:cubicBezTo>
                    <a:pt x="5" y="65"/>
                    <a:pt x="7" y="77"/>
                    <a:pt x="14" y="81"/>
                  </a:cubicBezTo>
                  <a:cubicBezTo>
                    <a:pt x="20" y="84"/>
                    <a:pt x="26" y="82"/>
                    <a:pt x="30" y="81"/>
                  </a:cubicBezTo>
                  <a:cubicBezTo>
                    <a:pt x="32" y="80"/>
                    <a:pt x="39" y="75"/>
                    <a:pt x="39" y="73"/>
                  </a:cubicBezTo>
                  <a:cubicBezTo>
                    <a:pt x="39" y="72"/>
                    <a:pt x="42" y="13"/>
                    <a:pt x="42" y="13"/>
                  </a:cubicBezTo>
                  <a:cubicBezTo>
                    <a:pt x="42" y="13"/>
                    <a:pt x="53" y="0"/>
                    <a:pt x="32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68580" tIns="34290" rIns="68580" bIns="3429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 dirty="0">
                <a:latin typeface="Source Sans Pro" charset="0"/>
                <a:cs typeface="+mn-cs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6914" y="4026092"/>
              <a:ext cx="1182141" cy="2517973"/>
            </a:xfrm>
            <a:custGeom>
              <a:avLst/>
              <a:gdLst>
                <a:gd name="T0" fmla="*/ 63 w 108"/>
                <a:gd name="T1" fmla="*/ 118 h 231"/>
                <a:gd name="T2" fmla="*/ 57 w 108"/>
                <a:gd name="T3" fmla="*/ 152 h 231"/>
                <a:gd name="T4" fmla="*/ 56 w 108"/>
                <a:gd name="T5" fmla="*/ 158 h 231"/>
                <a:gd name="T6" fmla="*/ 28 w 108"/>
                <a:gd name="T7" fmla="*/ 219 h 231"/>
                <a:gd name="T8" fmla="*/ 16 w 108"/>
                <a:gd name="T9" fmla="*/ 227 h 231"/>
                <a:gd name="T10" fmla="*/ 10 w 108"/>
                <a:gd name="T11" fmla="*/ 226 h 231"/>
                <a:gd name="T12" fmla="*/ 3 w 108"/>
                <a:gd name="T13" fmla="*/ 208 h 231"/>
                <a:gd name="T14" fmla="*/ 30 w 108"/>
                <a:gd name="T15" fmla="*/ 150 h 231"/>
                <a:gd name="T16" fmla="*/ 31 w 108"/>
                <a:gd name="T17" fmla="*/ 144 h 231"/>
                <a:gd name="T18" fmla="*/ 39 w 108"/>
                <a:gd name="T19" fmla="*/ 96 h 231"/>
                <a:gd name="T20" fmla="*/ 44 w 108"/>
                <a:gd name="T21" fmla="*/ 22 h 231"/>
                <a:gd name="T22" fmla="*/ 69 w 108"/>
                <a:gd name="T23" fmla="*/ 1 h 231"/>
                <a:gd name="T24" fmla="*/ 91 w 108"/>
                <a:gd name="T25" fmla="*/ 26 h 231"/>
                <a:gd name="T26" fmla="*/ 86 w 108"/>
                <a:gd name="T27" fmla="*/ 103 h 231"/>
                <a:gd name="T28" fmla="*/ 101 w 108"/>
                <a:gd name="T29" fmla="*/ 137 h 231"/>
                <a:gd name="T30" fmla="*/ 103 w 108"/>
                <a:gd name="T31" fmla="*/ 145 h 231"/>
                <a:gd name="T32" fmla="*/ 108 w 108"/>
                <a:gd name="T33" fmla="*/ 216 h 231"/>
                <a:gd name="T34" fmla="*/ 95 w 108"/>
                <a:gd name="T35" fmla="*/ 231 h 231"/>
                <a:gd name="T36" fmla="*/ 95 w 108"/>
                <a:gd name="T37" fmla="*/ 231 h 231"/>
                <a:gd name="T38" fmla="*/ 81 w 108"/>
                <a:gd name="T39" fmla="*/ 218 h 231"/>
                <a:gd name="T40" fmla="*/ 76 w 108"/>
                <a:gd name="T41" fmla="*/ 151 h 231"/>
                <a:gd name="T42" fmla="*/ 75 w 108"/>
                <a:gd name="T43" fmla="*/ 144 h 231"/>
                <a:gd name="T44" fmla="*/ 63 w 108"/>
                <a:gd name="T45" fmla="*/ 118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8" h="231">
                  <a:moveTo>
                    <a:pt x="63" y="118"/>
                  </a:moveTo>
                  <a:cubicBezTo>
                    <a:pt x="57" y="152"/>
                    <a:pt x="57" y="152"/>
                    <a:pt x="57" y="152"/>
                  </a:cubicBezTo>
                  <a:cubicBezTo>
                    <a:pt x="57" y="154"/>
                    <a:pt x="57" y="156"/>
                    <a:pt x="56" y="158"/>
                  </a:cubicBezTo>
                  <a:cubicBezTo>
                    <a:pt x="28" y="219"/>
                    <a:pt x="28" y="219"/>
                    <a:pt x="28" y="219"/>
                  </a:cubicBezTo>
                  <a:cubicBezTo>
                    <a:pt x="26" y="224"/>
                    <a:pt x="21" y="227"/>
                    <a:pt x="16" y="227"/>
                  </a:cubicBezTo>
                  <a:cubicBezTo>
                    <a:pt x="14" y="227"/>
                    <a:pt x="12" y="226"/>
                    <a:pt x="10" y="226"/>
                  </a:cubicBezTo>
                  <a:cubicBezTo>
                    <a:pt x="3" y="223"/>
                    <a:pt x="0" y="215"/>
                    <a:pt x="3" y="208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1" y="148"/>
                    <a:pt x="31" y="146"/>
                    <a:pt x="31" y="144"/>
                  </a:cubicBezTo>
                  <a:cubicBezTo>
                    <a:pt x="39" y="96"/>
                    <a:pt x="39" y="96"/>
                    <a:pt x="39" y="96"/>
                  </a:cubicBezTo>
                  <a:cubicBezTo>
                    <a:pt x="44" y="22"/>
                    <a:pt x="44" y="22"/>
                    <a:pt x="44" y="22"/>
                  </a:cubicBezTo>
                  <a:cubicBezTo>
                    <a:pt x="45" y="10"/>
                    <a:pt x="56" y="0"/>
                    <a:pt x="69" y="1"/>
                  </a:cubicBezTo>
                  <a:cubicBezTo>
                    <a:pt x="82" y="1"/>
                    <a:pt x="92" y="13"/>
                    <a:pt x="91" y="26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2" y="140"/>
                    <a:pt x="103" y="142"/>
                    <a:pt x="103" y="145"/>
                  </a:cubicBezTo>
                  <a:cubicBezTo>
                    <a:pt x="108" y="216"/>
                    <a:pt x="108" y="216"/>
                    <a:pt x="108" y="216"/>
                  </a:cubicBezTo>
                  <a:cubicBezTo>
                    <a:pt x="108" y="224"/>
                    <a:pt x="103" y="230"/>
                    <a:pt x="95" y="231"/>
                  </a:cubicBezTo>
                  <a:cubicBezTo>
                    <a:pt x="95" y="231"/>
                    <a:pt x="95" y="231"/>
                    <a:pt x="95" y="231"/>
                  </a:cubicBezTo>
                  <a:cubicBezTo>
                    <a:pt x="87" y="231"/>
                    <a:pt x="82" y="225"/>
                    <a:pt x="81" y="218"/>
                  </a:cubicBezTo>
                  <a:cubicBezTo>
                    <a:pt x="76" y="151"/>
                    <a:pt x="76" y="151"/>
                    <a:pt x="76" y="151"/>
                  </a:cubicBezTo>
                  <a:cubicBezTo>
                    <a:pt x="76" y="149"/>
                    <a:pt x="76" y="146"/>
                    <a:pt x="75" y="144"/>
                  </a:cubicBezTo>
                  <a:lnTo>
                    <a:pt x="63" y="1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80" tIns="34290" rIns="68580" bIns="3429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 dirty="0">
                <a:latin typeface="Source Sans Pro" charset="0"/>
                <a:cs typeface="+mn-cs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562474" y="3448440"/>
              <a:ext cx="502091" cy="501478"/>
            </a:xfrm>
            <a:prstGeom prst="ellipse">
              <a:avLst/>
            </a:prstGeom>
            <a:grpFill/>
            <a:ln>
              <a:noFill/>
            </a:ln>
          </p:spPr>
          <p:txBody>
            <a:bodyPr lIns="68580" tIns="34290" rIns="68580" bIns="3429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 dirty="0">
                <a:latin typeface="Source Sans Pro" charset="0"/>
                <a:cs typeface="+mn-cs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97656" y="3960498"/>
              <a:ext cx="756316" cy="937362"/>
            </a:xfrm>
            <a:custGeom>
              <a:avLst/>
              <a:gdLst>
                <a:gd name="T0" fmla="*/ 2 w 69"/>
                <a:gd name="T1" fmla="*/ 86 h 86"/>
                <a:gd name="T2" fmla="*/ 2 w 69"/>
                <a:gd name="T3" fmla="*/ 86 h 86"/>
                <a:gd name="T4" fmla="*/ 0 w 69"/>
                <a:gd name="T5" fmla="*/ 84 h 86"/>
                <a:gd name="T6" fmla="*/ 19 w 69"/>
                <a:gd name="T7" fmla="*/ 66 h 86"/>
                <a:gd name="T8" fmla="*/ 44 w 69"/>
                <a:gd name="T9" fmla="*/ 64 h 86"/>
                <a:gd name="T10" fmla="*/ 46 w 69"/>
                <a:gd name="T11" fmla="*/ 64 h 86"/>
                <a:gd name="T12" fmla="*/ 58 w 69"/>
                <a:gd name="T13" fmla="*/ 63 h 86"/>
                <a:gd name="T14" fmla="*/ 65 w 69"/>
                <a:gd name="T15" fmla="*/ 54 h 86"/>
                <a:gd name="T16" fmla="*/ 65 w 69"/>
                <a:gd name="T17" fmla="*/ 41 h 86"/>
                <a:gd name="T18" fmla="*/ 63 w 69"/>
                <a:gd name="T19" fmla="*/ 37 h 86"/>
                <a:gd name="T20" fmla="*/ 26 w 69"/>
                <a:gd name="T21" fmla="*/ 9 h 86"/>
                <a:gd name="T22" fmla="*/ 9 w 69"/>
                <a:gd name="T23" fmla="*/ 27 h 86"/>
                <a:gd name="T24" fmla="*/ 7 w 69"/>
                <a:gd name="T25" fmla="*/ 28 h 86"/>
                <a:gd name="T26" fmla="*/ 6 w 69"/>
                <a:gd name="T27" fmla="*/ 26 h 86"/>
                <a:gd name="T28" fmla="*/ 26 w 69"/>
                <a:gd name="T29" fmla="*/ 5 h 86"/>
                <a:gd name="T30" fmla="*/ 66 w 69"/>
                <a:gd name="T31" fmla="*/ 35 h 86"/>
                <a:gd name="T32" fmla="*/ 68 w 69"/>
                <a:gd name="T33" fmla="*/ 41 h 86"/>
                <a:gd name="T34" fmla="*/ 68 w 69"/>
                <a:gd name="T35" fmla="*/ 55 h 86"/>
                <a:gd name="T36" fmla="*/ 60 w 69"/>
                <a:gd name="T37" fmla="*/ 66 h 86"/>
                <a:gd name="T38" fmla="*/ 46 w 69"/>
                <a:gd name="T39" fmla="*/ 67 h 86"/>
                <a:gd name="T40" fmla="*/ 44 w 69"/>
                <a:gd name="T41" fmla="*/ 67 h 86"/>
                <a:gd name="T42" fmla="*/ 20 w 69"/>
                <a:gd name="T43" fmla="*/ 70 h 86"/>
                <a:gd name="T44" fmla="*/ 4 w 69"/>
                <a:gd name="T45" fmla="*/ 85 h 86"/>
                <a:gd name="T46" fmla="*/ 2 w 69"/>
                <a:gd name="T4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6">
                  <a:moveTo>
                    <a:pt x="2" y="86"/>
                  </a:moveTo>
                  <a:cubicBezTo>
                    <a:pt x="2" y="86"/>
                    <a:pt x="2" y="86"/>
                    <a:pt x="2" y="86"/>
                  </a:cubicBezTo>
                  <a:cubicBezTo>
                    <a:pt x="1" y="86"/>
                    <a:pt x="0" y="85"/>
                    <a:pt x="0" y="84"/>
                  </a:cubicBezTo>
                  <a:cubicBezTo>
                    <a:pt x="2" y="78"/>
                    <a:pt x="13" y="68"/>
                    <a:pt x="19" y="66"/>
                  </a:cubicBezTo>
                  <a:cubicBezTo>
                    <a:pt x="26" y="64"/>
                    <a:pt x="34" y="62"/>
                    <a:pt x="44" y="64"/>
                  </a:cubicBezTo>
                  <a:cubicBezTo>
                    <a:pt x="45" y="64"/>
                    <a:pt x="45" y="64"/>
                    <a:pt x="46" y="64"/>
                  </a:cubicBezTo>
                  <a:cubicBezTo>
                    <a:pt x="50" y="64"/>
                    <a:pt x="55" y="65"/>
                    <a:pt x="58" y="63"/>
                  </a:cubicBezTo>
                  <a:cubicBezTo>
                    <a:pt x="61" y="61"/>
                    <a:pt x="64" y="58"/>
                    <a:pt x="65" y="54"/>
                  </a:cubicBezTo>
                  <a:cubicBezTo>
                    <a:pt x="66" y="51"/>
                    <a:pt x="66" y="46"/>
                    <a:pt x="65" y="41"/>
                  </a:cubicBezTo>
                  <a:cubicBezTo>
                    <a:pt x="64" y="40"/>
                    <a:pt x="64" y="38"/>
                    <a:pt x="63" y="37"/>
                  </a:cubicBezTo>
                  <a:cubicBezTo>
                    <a:pt x="57" y="21"/>
                    <a:pt x="49" y="4"/>
                    <a:pt x="26" y="9"/>
                  </a:cubicBezTo>
                  <a:cubicBezTo>
                    <a:pt x="19" y="10"/>
                    <a:pt x="10" y="18"/>
                    <a:pt x="9" y="27"/>
                  </a:cubicBezTo>
                  <a:cubicBezTo>
                    <a:pt x="9" y="28"/>
                    <a:pt x="8" y="28"/>
                    <a:pt x="7" y="28"/>
                  </a:cubicBezTo>
                  <a:cubicBezTo>
                    <a:pt x="6" y="28"/>
                    <a:pt x="5" y="27"/>
                    <a:pt x="6" y="26"/>
                  </a:cubicBezTo>
                  <a:cubicBezTo>
                    <a:pt x="7" y="16"/>
                    <a:pt x="18" y="7"/>
                    <a:pt x="26" y="5"/>
                  </a:cubicBezTo>
                  <a:cubicBezTo>
                    <a:pt x="53" y="0"/>
                    <a:pt x="62" y="23"/>
                    <a:pt x="66" y="35"/>
                  </a:cubicBezTo>
                  <a:cubicBezTo>
                    <a:pt x="67" y="37"/>
                    <a:pt x="68" y="39"/>
                    <a:pt x="68" y="41"/>
                  </a:cubicBezTo>
                  <a:cubicBezTo>
                    <a:pt x="69" y="46"/>
                    <a:pt x="69" y="51"/>
                    <a:pt x="68" y="55"/>
                  </a:cubicBezTo>
                  <a:cubicBezTo>
                    <a:pt x="67" y="60"/>
                    <a:pt x="64" y="64"/>
                    <a:pt x="60" y="66"/>
                  </a:cubicBezTo>
                  <a:cubicBezTo>
                    <a:pt x="55" y="69"/>
                    <a:pt x="50" y="68"/>
                    <a:pt x="46" y="67"/>
                  </a:cubicBezTo>
                  <a:cubicBezTo>
                    <a:pt x="45" y="67"/>
                    <a:pt x="44" y="67"/>
                    <a:pt x="44" y="67"/>
                  </a:cubicBezTo>
                  <a:cubicBezTo>
                    <a:pt x="35" y="66"/>
                    <a:pt x="28" y="67"/>
                    <a:pt x="20" y="70"/>
                  </a:cubicBezTo>
                  <a:cubicBezTo>
                    <a:pt x="15" y="71"/>
                    <a:pt x="5" y="81"/>
                    <a:pt x="4" y="85"/>
                  </a:cubicBezTo>
                  <a:cubicBezTo>
                    <a:pt x="4" y="86"/>
                    <a:pt x="3" y="86"/>
                    <a:pt x="2" y="8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68580" tIns="34290" rIns="68580" bIns="3429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 dirty="0">
                <a:latin typeface="Source Sans Pro" charset="0"/>
                <a:cs typeface="+mn-cs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31125" y="4081107"/>
              <a:ext cx="699115" cy="730001"/>
            </a:xfrm>
            <a:custGeom>
              <a:avLst/>
              <a:gdLst>
                <a:gd name="T0" fmla="*/ 11 w 64"/>
                <a:gd name="T1" fmla="*/ 67 h 67"/>
                <a:gd name="T2" fmla="*/ 4 w 64"/>
                <a:gd name="T3" fmla="*/ 64 h 67"/>
                <a:gd name="T4" fmla="*/ 1 w 64"/>
                <a:gd name="T5" fmla="*/ 55 h 67"/>
                <a:gd name="T6" fmla="*/ 9 w 64"/>
                <a:gd name="T7" fmla="*/ 10 h 67"/>
                <a:gd name="T8" fmla="*/ 21 w 64"/>
                <a:gd name="T9" fmla="*/ 1 h 67"/>
                <a:gd name="T10" fmla="*/ 29 w 64"/>
                <a:gd name="T11" fmla="*/ 13 h 67"/>
                <a:gd name="T12" fmla="*/ 23 w 64"/>
                <a:gd name="T13" fmla="*/ 44 h 67"/>
                <a:gd name="T14" fmla="*/ 52 w 64"/>
                <a:gd name="T15" fmla="*/ 39 h 67"/>
                <a:gd name="T16" fmla="*/ 63 w 64"/>
                <a:gd name="T17" fmla="*/ 47 h 67"/>
                <a:gd name="T18" fmla="*/ 55 w 64"/>
                <a:gd name="T19" fmla="*/ 59 h 67"/>
                <a:gd name="T20" fmla="*/ 13 w 64"/>
                <a:gd name="T21" fmla="*/ 67 h 67"/>
                <a:gd name="T22" fmla="*/ 11 w 64"/>
                <a:gd name="T2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" h="67">
                  <a:moveTo>
                    <a:pt x="11" y="67"/>
                  </a:moveTo>
                  <a:cubicBezTo>
                    <a:pt x="8" y="67"/>
                    <a:pt x="6" y="66"/>
                    <a:pt x="4" y="64"/>
                  </a:cubicBezTo>
                  <a:cubicBezTo>
                    <a:pt x="1" y="62"/>
                    <a:pt x="0" y="58"/>
                    <a:pt x="1" y="55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4"/>
                    <a:pt x="16" y="0"/>
                    <a:pt x="21" y="1"/>
                  </a:cubicBezTo>
                  <a:cubicBezTo>
                    <a:pt x="27" y="2"/>
                    <a:pt x="30" y="8"/>
                    <a:pt x="29" y="1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7" y="38"/>
                    <a:pt x="62" y="42"/>
                    <a:pt x="63" y="47"/>
                  </a:cubicBezTo>
                  <a:cubicBezTo>
                    <a:pt x="64" y="53"/>
                    <a:pt x="61" y="58"/>
                    <a:pt x="55" y="59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7"/>
                    <a:pt x="11" y="67"/>
                    <a:pt x="11" y="6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68580" tIns="34290" rIns="68580" bIns="3429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 dirty="0">
                <a:latin typeface="Source Sans Pro" charset="0"/>
                <a:cs typeface="+mn-cs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62474" y="5136963"/>
              <a:ext cx="52963" cy="186203"/>
            </a:xfrm>
            <a:custGeom>
              <a:avLst/>
              <a:gdLst>
                <a:gd name="T0" fmla="*/ 34 w 34"/>
                <a:gd name="T1" fmla="*/ 117 h 117"/>
                <a:gd name="T2" fmla="*/ 0 w 34"/>
                <a:gd name="T3" fmla="*/ 0 h 117"/>
                <a:gd name="T4" fmla="*/ 34 w 34"/>
                <a:gd name="T5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4" h="117">
                  <a:moveTo>
                    <a:pt x="34" y="117"/>
                  </a:moveTo>
                  <a:lnTo>
                    <a:pt x="0" y="0"/>
                  </a:lnTo>
                  <a:lnTo>
                    <a:pt x="34" y="1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68580" tIns="34290" rIns="68580" bIns="3429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 dirty="0">
                <a:latin typeface="Source Sans Pro" charset="0"/>
                <a:cs typeface="+mn-cs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 flipV="1">
              <a:off x="2562474" y="5136963"/>
              <a:ext cx="52963" cy="186203"/>
            </a:xfrm>
            <a:prstGeom prst="line">
              <a:avLst/>
            </a:prstGeom>
            <a:grpFill/>
            <a:ln>
              <a:noFill/>
            </a:ln>
            <a:extLst/>
          </p:spPr>
          <p:txBody>
            <a:bodyPr lIns="68580" tIns="34290" rIns="68580" bIns="3429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 dirty="0">
                <a:latin typeface="Source Sans Pro" charset="0"/>
                <a:cs typeface="+mn-cs"/>
              </a:endParaRPr>
            </a:p>
          </p:txBody>
        </p:sp>
      </p:grpSp>
      <p:sp>
        <p:nvSpPr>
          <p:cNvPr id="18" name="出自【趣你的PPT】(微信:qunideppt)：最优质的PPT资源库"/>
          <p:cNvSpPr/>
          <p:nvPr/>
        </p:nvSpPr>
        <p:spPr bwMode="auto">
          <a:xfrm>
            <a:off x="4398715" y="1152987"/>
            <a:ext cx="6297697" cy="677396"/>
          </a:xfrm>
          <a:custGeom>
            <a:avLst/>
            <a:gdLst>
              <a:gd name="connsiteX0" fmla="*/ 0 w 7025640"/>
              <a:gd name="connsiteY0" fmla="*/ 0 h 757029"/>
              <a:gd name="connsiteX1" fmla="*/ 7025640 w 7025640"/>
              <a:gd name="connsiteY1" fmla="*/ 0 h 757029"/>
              <a:gd name="connsiteX2" fmla="*/ 7025640 w 7025640"/>
              <a:gd name="connsiteY2" fmla="*/ 757029 h 757029"/>
              <a:gd name="connsiteX3" fmla="*/ 543285 w 7025640"/>
              <a:gd name="connsiteY3" fmla="*/ 757029 h 757029"/>
              <a:gd name="connsiteX4" fmla="*/ 543745 w 7025640"/>
              <a:gd name="connsiteY4" fmla="*/ 756796 h 757029"/>
              <a:gd name="connsiteX5" fmla="*/ 148215 w 7025640"/>
              <a:gd name="connsiteY5" fmla="*/ 172594 h 757029"/>
              <a:gd name="connsiteX6" fmla="*/ 0 w 7025640"/>
              <a:gd name="connsiteY6" fmla="*/ 6559 h 757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25640" h="757029">
                <a:moveTo>
                  <a:pt x="0" y="0"/>
                </a:moveTo>
                <a:lnTo>
                  <a:pt x="7025640" y="0"/>
                </a:lnTo>
                <a:lnTo>
                  <a:pt x="7025640" y="757029"/>
                </a:lnTo>
                <a:lnTo>
                  <a:pt x="543285" y="757029"/>
                </a:lnTo>
                <a:lnTo>
                  <a:pt x="543745" y="756796"/>
                </a:lnTo>
                <a:cubicBezTo>
                  <a:pt x="434634" y="539418"/>
                  <a:pt x="298244" y="349213"/>
                  <a:pt x="148215" y="172594"/>
                </a:cubicBezTo>
                <a:lnTo>
                  <a:pt x="0" y="65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2495554" y="1152987"/>
            <a:ext cx="2390810" cy="1889878"/>
          </a:xfrm>
          <a:custGeom>
            <a:avLst/>
            <a:gdLst>
              <a:gd name="T0" fmla="*/ 131 w 165"/>
              <a:gd name="T1" fmla="*/ 0 h 131"/>
              <a:gd name="T2" fmla="*/ 0 w 165"/>
              <a:gd name="T3" fmla="*/ 131 h 131"/>
              <a:gd name="T4" fmla="*/ 165 w 165"/>
              <a:gd name="T5" fmla="*/ 47 h 131"/>
              <a:gd name="T6" fmla="*/ 131 w 165"/>
              <a:gd name="T7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5" h="131">
                <a:moveTo>
                  <a:pt x="131" y="0"/>
                </a:moveTo>
                <a:cubicBezTo>
                  <a:pt x="0" y="131"/>
                  <a:pt x="0" y="131"/>
                  <a:pt x="0" y="131"/>
                </a:cubicBezTo>
                <a:cubicBezTo>
                  <a:pt x="165" y="47"/>
                  <a:pt x="165" y="47"/>
                  <a:pt x="165" y="47"/>
                </a:cubicBezTo>
                <a:cubicBezTo>
                  <a:pt x="156" y="29"/>
                  <a:pt x="144" y="14"/>
                  <a:pt x="131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5927850" y="1317028"/>
            <a:ext cx="3451042" cy="23621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6064469" y="2081327"/>
            <a:ext cx="3451042" cy="23621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6171787" y="2899135"/>
            <a:ext cx="3451042" cy="23621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6064469" y="3713531"/>
            <a:ext cx="3451042" cy="23621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5927850" y="4394302"/>
            <a:ext cx="3451042" cy="23621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25" name="Group 24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26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</p:spTree>
    <p:extLst>
      <p:ext uri="{BB962C8B-B14F-4D97-AF65-F5344CB8AC3E}">
        <p14:creationId xmlns:p14="http://schemas.microsoft.com/office/powerpoint/2010/main" val="2488236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rot="5400000">
            <a:off x="5318855" y="964255"/>
            <a:ext cx="1453901" cy="114010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18131" y="1329995"/>
            <a:ext cx="396737" cy="388740"/>
          </a:xfrm>
          <a:custGeom>
            <a:avLst/>
            <a:gdLst>
              <a:gd name="T0" fmla="*/ 444 w 3574"/>
              <a:gd name="T1" fmla="*/ 2292 h 3503"/>
              <a:gd name="T2" fmla="*/ 429 w 3574"/>
              <a:gd name="T3" fmla="*/ 2331 h 3503"/>
              <a:gd name="T4" fmla="*/ 497 w 3574"/>
              <a:gd name="T5" fmla="*/ 3213 h 3503"/>
              <a:gd name="T6" fmla="*/ 1207 w 3574"/>
              <a:gd name="T7" fmla="*/ 3085 h 3503"/>
              <a:gd name="T8" fmla="*/ 1252 w 3574"/>
              <a:gd name="T9" fmla="*/ 3066 h 3503"/>
              <a:gd name="T10" fmla="*/ 3194 w 3574"/>
              <a:gd name="T11" fmla="*/ 886 h 3503"/>
              <a:gd name="T12" fmla="*/ 1432 w 3574"/>
              <a:gd name="T13" fmla="*/ 2919 h 3503"/>
              <a:gd name="T14" fmla="*/ 3194 w 3574"/>
              <a:gd name="T15" fmla="*/ 886 h 3503"/>
              <a:gd name="T16" fmla="*/ 940 w 3574"/>
              <a:gd name="T17" fmla="*/ 2428 h 3503"/>
              <a:gd name="T18" fmla="*/ 3029 w 3574"/>
              <a:gd name="T19" fmla="*/ 721 h 3503"/>
              <a:gd name="T20" fmla="*/ 2539 w 3574"/>
              <a:gd name="T21" fmla="*/ 231 h 3503"/>
              <a:gd name="T22" fmla="*/ 776 w 3574"/>
              <a:gd name="T23" fmla="*/ 2264 h 3503"/>
              <a:gd name="T24" fmla="*/ 2539 w 3574"/>
              <a:gd name="T25" fmla="*/ 231 h 3503"/>
              <a:gd name="T26" fmla="*/ 2555 w 3574"/>
              <a:gd name="T27" fmla="*/ 1 h 3503"/>
              <a:gd name="T28" fmla="*/ 2614 w 3574"/>
              <a:gd name="T29" fmla="*/ 11 h 3503"/>
              <a:gd name="T30" fmla="*/ 2665 w 3574"/>
              <a:gd name="T31" fmla="*/ 34 h 3503"/>
              <a:gd name="T32" fmla="*/ 3507 w 3574"/>
              <a:gd name="T33" fmla="*/ 871 h 3503"/>
              <a:gd name="T34" fmla="*/ 3545 w 3574"/>
              <a:gd name="T35" fmla="*/ 924 h 3503"/>
              <a:gd name="T36" fmla="*/ 3566 w 3574"/>
              <a:gd name="T37" fmla="*/ 986 h 3503"/>
              <a:gd name="T38" fmla="*/ 3574 w 3574"/>
              <a:gd name="T39" fmla="*/ 1050 h 3503"/>
              <a:gd name="T40" fmla="*/ 3566 w 3574"/>
              <a:gd name="T41" fmla="*/ 1115 h 3503"/>
              <a:gd name="T42" fmla="*/ 3542 w 3574"/>
              <a:gd name="T43" fmla="*/ 1177 h 3503"/>
              <a:gd name="T44" fmla="*/ 3505 w 3574"/>
              <a:gd name="T45" fmla="*/ 1229 h 3503"/>
              <a:gd name="T46" fmla="*/ 1468 w 3574"/>
              <a:gd name="T47" fmla="*/ 3204 h 3503"/>
              <a:gd name="T48" fmla="*/ 1397 w 3574"/>
              <a:gd name="T49" fmla="*/ 3250 h 3503"/>
              <a:gd name="T50" fmla="*/ 1318 w 3574"/>
              <a:gd name="T51" fmla="*/ 3288 h 3503"/>
              <a:gd name="T52" fmla="*/ 1242 w 3574"/>
              <a:gd name="T53" fmla="*/ 3313 h 3503"/>
              <a:gd name="T54" fmla="*/ 216 w 3574"/>
              <a:gd name="T55" fmla="*/ 3502 h 3503"/>
              <a:gd name="T56" fmla="*/ 178 w 3574"/>
              <a:gd name="T57" fmla="*/ 3503 h 3503"/>
              <a:gd name="T58" fmla="*/ 113 w 3574"/>
              <a:gd name="T59" fmla="*/ 3492 h 3503"/>
              <a:gd name="T60" fmla="*/ 59 w 3574"/>
              <a:gd name="T61" fmla="*/ 3460 h 3503"/>
              <a:gd name="T62" fmla="*/ 22 w 3574"/>
              <a:gd name="T63" fmla="*/ 3413 h 3503"/>
              <a:gd name="T64" fmla="*/ 3 w 3574"/>
              <a:gd name="T65" fmla="*/ 3360 h 3503"/>
              <a:gd name="T66" fmla="*/ 1 w 3574"/>
              <a:gd name="T67" fmla="*/ 3302 h 3503"/>
              <a:gd name="T68" fmla="*/ 204 w 3574"/>
              <a:gd name="T69" fmla="*/ 2275 h 3503"/>
              <a:gd name="T70" fmla="*/ 231 w 3574"/>
              <a:gd name="T71" fmla="*/ 2201 h 3503"/>
              <a:gd name="T72" fmla="*/ 274 w 3574"/>
              <a:gd name="T73" fmla="*/ 2128 h 3503"/>
              <a:gd name="T74" fmla="*/ 325 w 3574"/>
              <a:gd name="T75" fmla="*/ 2062 h 3503"/>
              <a:gd name="T76" fmla="*/ 2359 w 3574"/>
              <a:gd name="T77" fmla="*/ 83 h 3503"/>
              <a:gd name="T78" fmla="*/ 2408 w 3574"/>
              <a:gd name="T79" fmla="*/ 43 h 3503"/>
              <a:gd name="T80" fmla="*/ 2464 w 3574"/>
              <a:gd name="T81" fmla="*/ 12 h 3503"/>
              <a:gd name="T82" fmla="*/ 2524 w 3574"/>
              <a:gd name="T83" fmla="*/ 0 h 3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574" h="3503">
                <a:moveTo>
                  <a:pt x="456" y="2271"/>
                </a:moveTo>
                <a:lnTo>
                  <a:pt x="444" y="2292"/>
                </a:lnTo>
                <a:lnTo>
                  <a:pt x="434" y="2312"/>
                </a:lnTo>
                <a:lnTo>
                  <a:pt x="429" y="2331"/>
                </a:lnTo>
                <a:lnTo>
                  <a:pt x="299" y="3015"/>
                </a:lnTo>
                <a:lnTo>
                  <a:pt x="497" y="3213"/>
                </a:lnTo>
                <a:lnTo>
                  <a:pt x="1187" y="3090"/>
                </a:lnTo>
                <a:lnTo>
                  <a:pt x="1207" y="3085"/>
                </a:lnTo>
                <a:lnTo>
                  <a:pt x="1229" y="3076"/>
                </a:lnTo>
                <a:lnTo>
                  <a:pt x="1252" y="3066"/>
                </a:lnTo>
                <a:lnTo>
                  <a:pt x="456" y="2271"/>
                </a:lnTo>
                <a:close/>
                <a:moveTo>
                  <a:pt x="3194" y="886"/>
                </a:moveTo>
                <a:lnTo>
                  <a:pt x="1267" y="2755"/>
                </a:lnTo>
                <a:lnTo>
                  <a:pt x="1432" y="2919"/>
                </a:lnTo>
                <a:lnTo>
                  <a:pt x="3358" y="1049"/>
                </a:lnTo>
                <a:lnTo>
                  <a:pt x="3194" y="886"/>
                </a:lnTo>
                <a:close/>
                <a:moveTo>
                  <a:pt x="2866" y="558"/>
                </a:moveTo>
                <a:lnTo>
                  <a:pt x="940" y="2428"/>
                </a:lnTo>
                <a:lnTo>
                  <a:pt x="1104" y="2592"/>
                </a:lnTo>
                <a:lnTo>
                  <a:pt x="3029" y="721"/>
                </a:lnTo>
                <a:lnTo>
                  <a:pt x="2866" y="558"/>
                </a:lnTo>
                <a:close/>
                <a:moveTo>
                  <a:pt x="2539" y="231"/>
                </a:moveTo>
                <a:lnTo>
                  <a:pt x="614" y="2101"/>
                </a:lnTo>
                <a:lnTo>
                  <a:pt x="776" y="2264"/>
                </a:lnTo>
                <a:lnTo>
                  <a:pt x="2701" y="394"/>
                </a:lnTo>
                <a:lnTo>
                  <a:pt x="2539" y="231"/>
                </a:lnTo>
                <a:close/>
                <a:moveTo>
                  <a:pt x="2524" y="0"/>
                </a:moveTo>
                <a:lnTo>
                  <a:pt x="2555" y="1"/>
                </a:lnTo>
                <a:lnTo>
                  <a:pt x="2584" y="4"/>
                </a:lnTo>
                <a:lnTo>
                  <a:pt x="2614" y="11"/>
                </a:lnTo>
                <a:lnTo>
                  <a:pt x="2640" y="19"/>
                </a:lnTo>
                <a:lnTo>
                  <a:pt x="2665" y="34"/>
                </a:lnTo>
                <a:lnTo>
                  <a:pt x="2688" y="53"/>
                </a:lnTo>
                <a:lnTo>
                  <a:pt x="3507" y="871"/>
                </a:lnTo>
                <a:lnTo>
                  <a:pt x="3527" y="895"/>
                </a:lnTo>
                <a:lnTo>
                  <a:pt x="3545" y="924"/>
                </a:lnTo>
                <a:lnTo>
                  <a:pt x="3557" y="955"/>
                </a:lnTo>
                <a:lnTo>
                  <a:pt x="3566" y="986"/>
                </a:lnTo>
                <a:lnTo>
                  <a:pt x="3572" y="1018"/>
                </a:lnTo>
                <a:lnTo>
                  <a:pt x="3574" y="1050"/>
                </a:lnTo>
                <a:lnTo>
                  <a:pt x="3572" y="1082"/>
                </a:lnTo>
                <a:lnTo>
                  <a:pt x="3566" y="1115"/>
                </a:lnTo>
                <a:lnTo>
                  <a:pt x="3557" y="1147"/>
                </a:lnTo>
                <a:lnTo>
                  <a:pt x="3542" y="1177"/>
                </a:lnTo>
                <a:lnTo>
                  <a:pt x="3526" y="1205"/>
                </a:lnTo>
                <a:lnTo>
                  <a:pt x="3505" y="1229"/>
                </a:lnTo>
                <a:lnTo>
                  <a:pt x="1497" y="3179"/>
                </a:lnTo>
                <a:lnTo>
                  <a:pt x="1468" y="3204"/>
                </a:lnTo>
                <a:lnTo>
                  <a:pt x="1435" y="3229"/>
                </a:lnTo>
                <a:lnTo>
                  <a:pt x="1397" y="3250"/>
                </a:lnTo>
                <a:lnTo>
                  <a:pt x="1358" y="3270"/>
                </a:lnTo>
                <a:lnTo>
                  <a:pt x="1318" y="3288"/>
                </a:lnTo>
                <a:lnTo>
                  <a:pt x="1278" y="3302"/>
                </a:lnTo>
                <a:lnTo>
                  <a:pt x="1242" y="3313"/>
                </a:lnTo>
                <a:lnTo>
                  <a:pt x="235" y="3499"/>
                </a:lnTo>
                <a:lnTo>
                  <a:pt x="216" y="3502"/>
                </a:lnTo>
                <a:lnTo>
                  <a:pt x="196" y="3503"/>
                </a:lnTo>
                <a:lnTo>
                  <a:pt x="178" y="3503"/>
                </a:lnTo>
                <a:lnTo>
                  <a:pt x="144" y="3499"/>
                </a:lnTo>
                <a:lnTo>
                  <a:pt x="113" y="3492"/>
                </a:lnTo>
                <a:lnTo>
                  <a:pt x="84" y="3477"/>
                </a:lnTo>
                <a:lnTo>
                  <a:pt x="59" y="3460"/>
                </a:lnTo>
                <a:lnTo>
                  <a:pt x="37" y="3437"/>
                </a:lnTo>
                <a:lnTo>
                  <a:pt x="22" y="3413"/>
                </a:lnTo>
                <a:lnTo>
                  <a:pt x="10" y="3388"/>
                </a:lnTo>
                <a:lnTo>
                  <a:pt x="3" y="3360"/>
                </a:lnTo>
                <a:lnTo>
                  <a:pt x="0" y="3332"/>
                </a:lnTo>
                <a:lnTo>
                  <a:pt x="1" y="3302"/>
                </a:lnTo>
                <a:lnTo>
                  <a:pt x="7" y="3271"/>
                </a:lnTo>
                <a:lnTo>
                  <a:pt x="204" y="2275"/>
                </a:lnTo>
                <a:lnTo>
                  <a:pt x="215" y="2239"/>
                </a:lnTo>
                <a:lnTo>
                  <a:pt x="231" y="2201"/>
                </a:lnTo>
                <a:lnTo>
                  <a:pt x="251" y="2164"/>
                </a:lnTo>
                <a:lnTo>
                  <a:pt x="274" y="2128"/>
                </a:lnTo>
                <a:lnTo>
                  <a:pt x="299" y="2093"/>
                </a:lnTo>
                <a:lnTo>
                  <a:pt x="325" y="2062"/>
                </a:lnTo>
                <a:lnTo>
                  <a:pt x="351" y="2034"/>
                </a:lnTo>
                <a:lnTo>
                  <a:pt x="2359" y="83"/>
                </a:lnTo>
                <a:lnTo>
                  <a:pt x="2382" y="61"/>
                </a:lnTo>
                <a:lnTo>
                  <a:pt x="2408" y="43"/>
                </a:lnTo>
                <a:lnTo>
                  <a:pt x="2435" y="25"/>
                </a:lnTo>
                <a:lnTo>
                  <a:pt x="2464" y="12"/>
                </a:lnTo>
                <a:lnTo>
                  <a:pt x="2493" y="3"/>
                </a:lnTo>
                <a:lnTo>
                  <a:pt x="25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5400000">
            <a:off x="5318855" y="2843698"/>
            <a:ext cx="1453901" cy="114010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20207" y="3264148"/>
            <a:ext cx="392587" cy="340868"/>
          </a:xfrm>
          <a:custGeom>
            <a:avLst/>
            <a:gdLst>
              <a:gd name="T0" fmla="*/ 898 w 3302"/>
              <a:gd name="T1" fmla="*/ 732 h 2867"/>
              <a:gd name="T2" fmla="*/ 844 w 3302"/>
              <a:gd name="T3" fmla="*/ 763 h 2867"/>
              <a:gd name="T4" fmla="*/ 407 w 3302"/>
              <a:gd name="T5" fmla="*/ 768 h 2867"/>
              <a:gd name="T6" fmla="*/ 311 w 3302"/>
              <a:gd name="T7" fmla="*/ 809 h 2867"/>
              <a:gd name="T8" fmla="*/ 243 w 3302"/>
              <a:gd name="T9" fmla="*/ 887 h 2867"/>
              <a:gd name="T10" fmla="*/ 217 w 3302"/>
              <a:gd name="T11" fmla="*/ 990 h 2867"/>
              <a:gd name="T12" fmla="*/ 229 w 3302"/>
              <a:gd name="T13" fmla="*/ 2492 h 2867"/>
              <a:gd name="T14" fmla="*/ 284 w 3302"/>
              <a:gd name="T15" fmla="*/ 2582 h 2867"/>
              <a:gd name="T16" fmla="*/ 372 w 3302"/>
              <a:gd name="T17" fmla="*/ 2638 h 2867"/>
              <a:gd name="T18" fmla="*/ 2859 w 3302"/>
              <a:gd name="T19" fmla="*/ 2650 h 2867"/>
              <a:gd name="T20" fmla="*/ 2962 w 3302"/>
              <a:gd name="T21" fmla="*/ 2624 h 2867"/>
              <a:gd name="T22" fmla="*/ 3041 w 3302"/>
              <a:gd name="T23" fmla="*/ 2555 h 2867"/>
              <a:gd name="T24" fmla="*/ 3082 w 3302"/>
              <a:gd name="T25" fmla="*/ 2457 h 2867"/>
              <a:gd name="T26" fmla="*/ 3083 w 3302"/>
              <a:gd name="T27" fmla="*/ 990 h 2867"/>
              <a:gd name="T28" fmla="*/ 3058 w 3302"/>
              <a:gd name="T29" fmla="*/ 887 h 2867"/>
              <a:gd name="T30" fmla="*/ 2990 w 3302"/>
              <a:gd name="T31" fmla="*/ 809 h 2867"/>
              <a:gd name="T32" fmla="*/ 2894 w 3302"/>
              <a:gd name="T33" fmla="*/ 768 h 2867"/>
              <a:gd name="T34" fmla="*/ 2430 w 3302"/>
              <a:gd name="T35" fmla="*/ 759 h 2867"/>
              <a:gd name="T36" fmla="*/ 2376 w 3302"/>
              <a:gd name="T37" fmla="*/ 729 h 2867"/>
              <a:gd name="T38" fmla="*/ 1254 w 3302"/>
              <a:gd name="T39" fmla="*/ 219 h 2867"/>
              <a:gd name="T40" fmla="*/ 2112 w 3302"/>
              <a:gd name="T41" fmla="*/ 2 h 2867"/>
              <a:gd name="T42" fmla="*/ 2167 w 3302"/>
              <a:gd name="T43" fmla="*/ 33 h 2867"/>
              <a:gd name="T44" fmla="*/ 2859 w 3302"/>
              <a:gd name="T45" fmla="*/ 548 h 2867"/>
              <a:gd name="T46" fmla="*/ 3008 w 3302"/>
              <a:gd name="T47" fmla="*/ 574 h 2867"/>
              <a:gd name="T48" fmla="*/ 3136 w 3302"/>
              <a:gd name="T49" fmla="*/ 645 h 2867"/>
              <a:gd name="T50" fmla="*/ 3233 w 3302"/>
              <a:gd name="T51" fmla="*/ 753 h 2867"/>
              <a:gd name="T52" fmla="*/ 3291 w 3302"/>
              <a:gd name="T53" fmla="*/ 889 h 2867"/>
              <a:gd name="T54" fmla="*/ 3302 w 3302"/>
              <a:gd name="T55" fmla="*/ 2421 h 2867"/>
              <a:gd name="T56" fmla="*/ 3276 w 3302"/>
              <a:gd name="T57" fmla="*/ 2571 h 2867"/>
              <a:gd name="T58" fmla="*/ 3205 w 3302"/>
              <a:gd name="T59" fmla="*/ 2699 h 2867"/>
              <a:gd name="T60" fmla="*/ 3097 w 3302"/>
              <a:gd name="T61" fmla="*/ 2797 h 2867"/>
              <a:gd name="T62" fmla="*/ 2960 w 3302"/>
              <a:gd name="T63" fmla="*/ 2855 h 2867"/>
              <a:gd name="T64" fmla="*/ 443 w 3302"/>
              <a:gd name="T65" fmla="*/ 2867 h 2867"/>
              <a:gd name="T66" fmla="*/ 294 w 3302"/>
              <a:gd name="T67" fmla="*/ 2841 h 2867"/>
              <a:gd name="T68" fmla="*/ 166 w 3302"/>
              <a:gd name="T69" fmla="*/ 2768 h 2867"/>
              <a:gd name="T70" fmla="*/ 69 w 3302"/>
              <a:gd name="T71" fmla="*/ 2659 h 2867"/>
              <a:gd name="T72" fmla="*/ 12 w 3302"/>
              <a:gd name="T73" fmla="*/ 2523 h 2867"/>
              <a:gd name="T74" fmla="*/ 0 w 3302"/>
              <a:gd name="T75" fmla="*/ 990 h 2867"/>
              <a:gd name="T76" fmla="*/ 26 w 3302"/>
              <a:gd name="T77" fmla="*/ 841 h 2867"/>
              <a:gd name="T78" fmla="*/ 98 w 3302"/>
              <a:gd name="T79" fmla="*/ 714 h 2867"/>
              <a:gd name="T80" fmla="*/ 206 w 3302"/>
              <a:gd name="T81" fmla="*/ 617 h 2867"/>
              <a:gd name="T82" fmla="*/ 342 w 3302"/>
              <a:gd name="T83" fmla="*/ 560 h 2867"/>
              <a:gd name="T84" fmla="*/ 763 w 3302"/>
              <a:gd name="T85" fmla="*/ 546 h 2867"/>
              <a:gd name="T86" fmla="*/ 1136 w 3302"/>
              <a:gd name="T87" fmla="*/ 19 h 2867"/>
              <a:gd name="T88" fmla="*/ 1196 w 3302"/>
              <a:gd name="T89" fmla="*/ 0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302" h="2867">
                <a:moveTo>
                  <a:pt x="1254" y="219"/>
                </a:moveTo>
                <a:lnTo>
                  <a:pt x="911" y="716"/>
                </a:lnTo>
                <a:lnTo>
                  <a:pt x="898" y="732"/>
                </a:lnTo>
                <a:lnTo>
                  <a:pt x="882" y="746"/>
                </a:lnTo>
                <a:lnTo>
                  <a:pt x="864" y="756"/>
                </a:lnTo>
                <a:lnTo>
                  <a:pt x="844" y="763"/>
                </a:lnTo>
                <a:lnTo>
                  <a:pt x="821" y="765"/>
                </a:lnTo>
                <a:lnTo>
                  <a:pt x="443" y="765"/>
                </a:lnTo>
                <a:lnTo>
                  <a:pt x="407" y="768"/>
                </a:lnTo>
                <a:lnTo>
                  <a:pt x="372" y="777"/>
                </a:lnTo>
                <a:lnTo>
                  <a:pt x="340" y="790"/>
                </a:lnTo>
                <a:lnTo>
                  <a:pt x="311" y="809"/>
                </a:lnTo>
                <a:lnTo>
                  <a:pt x="284" y="831"/>
                </a:lnTo>
                <a:lnTo>
                  <a:pt x="261" y="857"/>
                </a:lnTo>
                <a:lnTo>
                  <a:pt x="243" y="887"/>
                </a:lnTo>
                <a:lnTo>
                  <a:pt x="229" y="919"/>
                </a:lnTo>
                <a:lnTo>
                  <a:pt x="220" y="954"/>
                </a:lnTo>
                <a:lnTo>
                  <a:pt x="217" y="990"/>
                </a:lnTo>
                <a:lnTo>
                  <a:pt x="217" y="2421"/>
                </a:lnTo>
                <a:lnTo>
                  <a:pt x="220" y="2457"/>
                </a:lnTo>
                <a:lnTo>
                  <a:pt x="229" y="2492"/>
                </a:lnTo>
                <a:lnTo>
                  <a:pt x="243" y="2525"/>
                </a:lnTo>
                <a:lnTo>
                  <a:pt x="261" y="2555"/>
                </a:lnTo>
                <a:lnTo>
                  <a:pt x="284" y="2582"/>
                </a:lnTo>
                <a:lnTo>
                  <a:pt x="311" y="2605"/>
                </a:lnTo>
                <a:lnTo>
                  <a:pt x="340" y="2624"/>
                </a:lnTo>
                <a:lnTo>
                  <a:pt x="372" y="2638"/>
                </a:lnTo>
                <a:lnTo>
                  <a:pt x="407" y="2647"/>
                </a:lnTo>
                <a:lnTo>
                  <a:pt x="443" y="2650"/>
                </a:lnTo>
                <a:lnTo>
                  <a:pt x="2859" y="2650"/>
                </a:lnTo>
                <a:lnTo>
                  <a:pt x="2896" y="2647"/>
                </a:lnTo>
                <a:lnTo>
                  <a:pt x="2930" y="2638"/>
                </a:lnTo>
                <a:lnTo>
                  <a:pt x="2962" y="2624"/>
                </a:lnTo>
                <a:lnTo>
                  <a:pt x="2992" y="2605"/>
                </a:lnTo>
                <a:lnTo>
                  <a:pt x="3018" y="2582"/>
                </a:lnTo>
                <a:lnTo>
                  <a:pt x="3041" y="2555"/>
                </a:lnTo>
                <a:lnTo>
                  <a:pt x="3060" y="2525"/>
                </a:lnTo>
                <a:lnTo>
                  <a:pt x="3073" y="2492"/>
                </a:lnTo>
                <a:lnTo>
                  <a:pt x="3082" y="2457"/>
                </a:lnTo>
                <a:lnTo>
                  <a:pt x="3085" y="2421"/>
                </a:lnTo>
                <a:lnTo>
                  <a:pt x="3083" y="2421"/>
                </a:lnTo>
                <a:lnTo>
                  <a:pt x="3083" y="990"/>
                </a:lnTo>
                <a:lnTo>
                  <a:pt x="3080" y="954"/>
                </a:lnTo>
                <a:lnTo>
                  <a:pt x="3072" y="919"/>
                </a:lnTo>
                <a:lnTo>
                  <a:pt x="3058" y="887"/>
                </a:lnTo>
                <a:lnTo>
                  <a:pt x="3040" y="857"/>
                </a:lnTo>
                <a:lnTo>
                  <a:pt x="3016" y="831"/>
                </a:lnTo>
                <a:lnTo>
                  <a:pt x="2990" y="809"/>
                </a:lnTo>
                <a:lnTo>
                  <a:pt x="2960" y="790"/>
                </a:lnTo>
                <a:lnTo>
                  <a:pt x="2928" y="777"/>
                </a:lnTo>
                <a:lnTo>
                  <a:pt x="2894" y="768"/>
                </a:lnTo>
                <a:lnTo>
                  <a:pt x="2858" y="765"/>
                </a:lnTo>
                <a:lnTo>
                  <a:pt x="2451" y="762"/>
                </a:lnTo>
                <a:lnTo>
                  <a:pt x="2430" y="759"/>
                </a:lnTo>
                <a:lnTo>
                  <a:pt x="2410" y="753"/>
                </a:lnTo>
                <a:lnTo>
                  <a:pt x="2392" y="742"/>
                </a:lnTo>
                <a:lnTo>
                  <a:pt x="2376" y="729"/>
                </a:lnTo>
                <a:lnTo>
                  <a:pt x="2362" y="713"/>
                </a:lnTo>
                <a:lnTo>
                  <a:pt x="2032" y="219"/>
                </a:lnTo>
                <a:lnTo>
                  <a:pt x="1254" y="219"/>
                </a:lnTo>
                <a:close/>
                <a:moveTo>
                  <a:pt x="1196" y="0"/>
                </a:moveTo>
                <a:lnTo>
                  <a:pt x="2090" y="0"/>
                </a:lnTo>
                <a:lnTo>
                  <a:pt x="2112" y="2"/>
                </a:lnTo>
                <a:lnTo>
                  <a:pt x="2132" y="9"/>
                </a:lnTo>
                <a:lnTo>
                  <a:pt x="2151" y="19"/>
                </a:lnTo>
                <a:lnTo>
                  <a:pt x="2167" y="33"/>
                </a:lnTo>
                <a:lnTo>
                  <a:pt x="2181" y="51"/>
                </a:lnTo>
                <a:lnTo>
                  <a:pt x="2513" y="546"/>
                </a:lnTo>
                <a:lnTo>
                  <a:pt x="2859" y="548"/>
                </a:lnTo>
                <a:lnTo>
                  <a:pt x="2911" y="551"/>
                </a:lnTo>
                <a:lnTo>
                  <a:pt x="2960" y="560"/>
                </a:lnTo>
                <a:lnTo>
                  <a:pt x="3008" y="574"/>
                </a:lnTo>
                <a:lnTo>
                  <a:pt x="3054" y="593"/>
                </a:lnTo>
                <a:lnTo>
                  <a:pt x="3097" y="617"/>
                </a:lnTo>
                <a:lnTo>
                  <a:pt x="3136" y="645"/>
                </a:lnTo>
                <a:lnTo>
                  <a:pt x="3172" y="678"/>
                </a:lnTo>
                <a:lnTo>
                  <a:pt x="3205" y="714"/>
                </a:lnTo>
                <a:lnTo>
                  <a:pt x="3233" y="753"/>
                </a:lnTo>
                <a:lnTo>
                  <a:pt x="3257" y="796"/>
                </a:lnTo>
                <a:lnTo>
                  <a:pt x="3276" y="841"/>
                </a:lnTo>
                <a:lnTo>
                  <a:pt x="3291" y="889"/>
                </a:lnTo>
                <a:lnTo>
                  <a:pt x="3299" y="938"/>
                </a:lnTo>
                <a:lnTo>
                  <a:pt x="3302" y="990"/>
                </a:lnTo>
                <a:lnTo>
                  <a:pt x="3302" y="2421"/>
                </a:lnTo>
                <a:lnTo>
                  <a:pt x="3299" y="2472"/>
                </a:lnTo>
                <a:lnTo>
                  <a:pt x="3291" y="2523"/>
                </a:lnTo>
                <a:lnTo>
                  <a:pt x="3276" y="2571"/>
                </a:lnTo>
                <a:lnTo>
                  <a:pt x="3257" y="2616"/>
                </a:lnTo>
                <a:lnTo>
                  <a:pt x="3233" y="2659"/>
                </a:lnTo>
                <a:lnTo>
                  <a:pt x="3205" y="2699"/>
                </a:lnTo>
                <a:lnTo>
                  <a:pt x="3172" y="2736"/>
                </a:lnTo>
                <a:lnTo>
                  <a:pt x="3136" y="2768"/>
                </a:lnTo>
                <a:lnTo>
                  <a:pt x="3097" y="2797"/>
                </a:lnTo>
                <a:lnTo>
                  <a:pt x="3054" y="2821"/>
                </a:lnTo>
                <a:lnTo>
                  <a:pt x="3008" y="2841"/>
                </a:lnTo>
                <a:lnTo>
                  <a:pt x="2960" y="2855"/>
                </a:lnTo>
                <a:lnTo>
                  <a:pt x="2911" y="2864"/>
                </a:lnTo>
                <a:lnTo>
                  <a:pt x="2859" y="2867"/>
                </a:lnTo>
                <a:lnTo>
                  <a:pt x="443" y="2867"/>
                </a:lnTo>
                <a:lnTo>
                  <a:pt x="392" y="2864"/>
                </a:lnTo>
                <a:lnTo>
                  <a:pt x="342" y="2855"/>
                </a:lnTo>
                <a:lnTo>
                  <a:pt x="294" y="2841"/>
                </a:lnTo>
                <a:lnTo>
                  <a:pt x="248" y="2821"/>
                </a:lnTo>
                <a:lnTo>
                  <a:pt x="206" y="2797"/>
                </a:lnTo>
                <a:lnTo>
                  <a:pt x="166" y="2768"/>
                </a:lnTo>
                <a:lnTo>
                  <a:pt x="130" y="2736"/>
                </a:lnTo>
                <a:lnTo>
                  <a:pt x="98" y="2699"/>
                </a:lnTo>
                <a:lnTo>
                  <a:pt x="69" y="2659"/>
                </a:lnTo>
                <a:lnTo>
                  <a:pt x="45" y="2616"/>
                </a:lnTo>
                <a:lnTo>
                  <a:pt x="26" y="2571"/>
                </a:lnTo>
                <a:lnTo>
                  <a:pt x="12" y="2523"/>
                </a:lnTo>
                <a:lnTo>
                  <a:pt x="3" y="2472"/>
                </a:lnTo>
                <a:lnTo>
                  <a:pt x="0" y="2421"/>
                </a:lnTo>
                <a:lnTo>
                  <a:pt x="0" y="990"/>
                </a:lnTo>
                <a:lnTo>
                  <a:pt x="3" y="938"/>
                </a:lnTo>
                <a:lnTo>
                  <a:pt x="12" y="889"/>
                </a:lnTo>
                <a:lnTo>
                  <a:pt x="26" y="841"/>
                </a:lnTo>
                <a:lnTo>
                  <a:pt x="45" y="796"/>
                </a:lnTo>
                <a:lnTo>
                  <a:pt x="69" y="753"/>
                </a:lnTo>
                <a:lnTo>
                  <a:pt x="98" y="714"/>
                </a:lnTo>
                <a:lnTo>
                  <a:pt x="130" y="678"/>
                </a:lnTo>
                <a:lnTo>
                  <a:pt x="166" y="645"/>
                </a:lnTo>
                <a:lnTo>
                  <a:pt x="206" y="617"/>
                </a:lnTo>
                <a:lnTo>
                  <a:pt x="248" y="593"/>
                </a:lnTo>
                <a:lnTo>
                  <a:pt x="294" y="574"/>
                </a:lnTo>
                <a:lnTo>
                  <a:pt x="342" y="560"/>
                </a:lnTo>
                <a:lnTo>
                  <a:pt x="392" y="551"/>
                </a:lnTo>
                <a:lnTo>
                  <a:pt x="443" y="548"/>
                </a:lnTo>
                <a:lnTo>
                  <a:pt x="763" y="546"/>
                </a:lnTo>
                <a:lnTo>
                  <a:pt x="1107" y="49"/>
                </a:lnTo>
                <a:lnTo>
                  <a:pt x="1120" y="33"/>
                </a:lnTo>
                <a:lnTo>
                  <a:pt x="1136" y="19"/>
                </a:lnTo>
                <a:lnTo>
                  <a:pt x="1154" y="9"/>
                </a:lnTo>
                <a:lnTo>
                  <a:pt x="1174" y="2"/>
                </a:lnTo>
                <a:lnTo>
                  <a:pt x="119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825904" y="3360333"/>
            <a:ext cx="183334" cy="183215"/>
          </a:xfrm>
          <a:custGeom>
            <a:avLst/>
            <a:gdLst>
              <a:gd name="T0" fmla="*/ 660 w 1542"/>
              <a:gd name="T1" fmla="*/ 228 h 1541"/>
              <a:gd name="T2" fmla="*/ 508 w 1542"/>
              <a:gd name="T3" fmla="*/ 285 h 1541"/>
              <a:gd name="T4" fmla="*/ 380 w 1542"/>
              <a:gd name="T5" fmla="*/ 380 h 1541"/>
              <a:gd name="T6" fmla="*/ 285 w 1542"/>
              <a:gd name="T7" fmla="*/ 507 h 1541"/>
              <a:gd name="T8" fmla="*/ 229 w 1542"/>
              <a:gd name="T9" fmla="*/ 659 h 1541"/>
              <a:gd name="T10" fmla="*/ 221 w 1542"/>
              <a:gd name="T11" fmla="*/ 827 h 1541"/>
              <a:gd name="T12" fmla="*/ 261 w 1542"/>
              <a:gd name="T13" fmla="*/ 985 h 1541"/>
              <a:gd name="T14" fmla="*/ 344 w 1542"/>
              <a:gd name="T15" fmla="*/ 1122 h 1541"/>
              <a:gd name="T16" fmla="*/ 462 w 1542"/>
              <a:gd name="T17" fmla="*/ 1229 h 1541"/>
              <a:gd name="T18" fmla="*/ 607 w 1542"/>
              <a:gd name="T19" fmla="*/ 1299 h 1541"/>
              <a:gd name="T20" fmla="*/ 771 w 1542"/>
              <a:gd name="T21" fmla="*/ 1324 h 1541"/>
              <a:gd name="T22" fmla="*/ 935 w 1542"/>
              <a:gd name="T23" fmla="*/ 1299 h 1541"/>
              <a:gd name="T24" fmla="*/ 1081 w 1542"/>
              <a:gd name="T25" fmla="*/ 1229 h 1541"/>
              <a:gd name="T26" fmla="*/ 1198 w 1542"/>
              <a:gd name="T27" fmla="*/ 1122 h 1541"/>
              <a:gd name="T28" fmla="*/ 1281 w 1542"/>
              <a:gd name="T29" fmla="*/ 985 h 1541"/>
              <a:gd name="T30" fmla="*/ 1322 w 1542"/>
              <a:gd name="T31" fmla="*/ 827 h 1541"/>
              <a:gd name="T32" fmla="*/ 1313 w 1542"/>
              <a:gd name="T33" fmla="*/ 659 h 1541"/>
              <a:gd name="T34" fmla="*/ 1258 w 1542"/>
              <a:gd name="T35" fmla="*/ 507 h 1541"/>
              <a:gd name="T36" fmla="*/ 1162 w 1542"/>
              <a:gd name="T37" fmla="*/ 380 h 1541"/>
              <a:gd name="T38" fmla="*/ 1034 w 1542"/>
              <a:gd name="T39" fmla="*/ 285 h 1541"/>
              <a:gd name="T40" fmla="*/ 882 w 1542"/>
              <a:gd name="T41" fmla="*/ 228 h 1541"/>
              <a:gd name="T42" fmla="*/ 771 w 1542"/>
              <a:gd name="T43" fmla="*/ 0 h 1541"/>
              <a:gd name="T44" fmla="*/ 975 w 1542"/>
              <a:gd name="T45" fmla="*/ 27 h 1541"/>
              <a:gd name="T46" fmla="*/ 1160 w 1542"/>
              <a:gd name="T47" fmla="*/ 105 h 1541"/>
              <a:gd name="T48" fmla="*/ 1316 w 1542"/>
              <a:gd name="T49" fmla="*/ 226 h 1541"/>
              <a:gd name="T50" fmla="*/ 1437 w 1542"/>
              <a:gd name="T51" fmla="*/ 382 h 1541"/>
              <a:gd name="T52" fmla="*/ 1514 w 1542"/>
              <a:gd name="T53" fmla="*/ 566 h 1541"/>
              <a:gd name="T54" fmla="*/ 1542 w 1542"/>
              <a:gd name="T55" fmla="*/ 770 h 1541"/>
              <a:gd name="T56" fmla="*/ 1514 w 1542"/>
              <a:gd name="T57" fmla="*/ 975 h 1541"/>
              <a:gd name="T58" fmla="*/ 1437 w 1542"/>
              <a:gd name="T59" fmla="*/ 1159 h 1541"/>
              <a:gd name="T60" fmla="*/ 1316 w 1542"/>
              <a:gd name="T61" fmla="*/ 1315 h 1541"/>
              <a:gd name="T62" fmla="*/ 1160 w 1542"/>
              <a:gd name="T63" fmla="*/ 1436 h 1541"/>
              <a:gd name="T64" fmla="*/ 975 w 1542"/>
              <a:gd name="T65" fmla="*/ 1513 h 1541"/>
              <a:gd name="T66" fmla="*/ 771 w 1542"/>
              <a:gd name="T67" fmla="*/ 1541 h 1541"/>
              <a:gd name="T68" fmla="*/ 567 w 1542"/>
              <a:gd name="T69" fmla="*/ 1513 h 1541"/>
              <a:gd name="T70" fmla="*/ 382 w 1542"/>
              <a:gd name="T71" fmla="*/ 1436 h 1541"/>
              <a:gd name="T72" fmla="*/ 226 w 1542"/>
              <a:gd name="T73" fmla="*/ 1315 h 1541"/>
              <a:gd name="T74" fmla="*/ 106 w 1542"/>
              <a:gd name="T75" fmla="*/ 1159 h 1541"/>
              <a:gd name="T76" fmla="*/ 28 w 1542"/>
              <a:gd name="T77" fmla="*/ 975 h 1541"/>
              <a:gd name="T78" fmla="*/ 0 w 1542"/>
              <a:gd name="T79" fmla="*/ 770 h 1541"/>
              <a:gd name="T80" fmla="*/ 28 w 1542"/>
              <a:gd name="T81" fmla="*/ 566 h 1541"/>
              <a:gd name="T82" fmla="*/ 105 w 1542"/>
              <a:gd name="T83" fmla="*/ 382 h 1541"/>
              <a:gd name="T84" fmla="*/ 226 w 1542"/>
              <a:gd name="T85" fmla="*/ 226 h 1541"/>
              <a:gd name="T86" fmla="*/ 381 w 1542"/>
              <a:gd name="T87" fmla="*/ 105 h 1541"/>
              <a:gd name="T88" fmla="*/ 566 w 1542"/>
              <a:gd name="T89" fmla="*/ 27 h 1541"/>
              <a:gd name="T90" fmla="*/ 771 w 1542"/>
              <a:gd name="T91" fmla="*/ 0 h 1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42" h="1541">
                <a:moveTo>
                  <a:pt x="771" y="217"/>
                </a:moveTo>
                <a:lnTo>
                  <a:pt x="715" y="220"/>
                </a:lnTo>
                <a:lnTo>
                  <a:pt x="660" y="228"/>
                </a:lnTo>
                <a:lnTo>
                  <a:pt x="607" y="242"/>
                </a:lnTo>
                <a:lnTo>
                  <a:pt x="557" y="260"/>
                </a:lnTo>
                <a:lnTo>
                  <a:pt x="508" y="285"/>
                </a:lnTo>
                <a:lnTo>
                  <a:pt x="462" y="313"/>
                </a:lnTo>
                <a:lnTo>
                  <a:pt x="419" y="344"/>
                </a:lnTo>
                <a:lnTo>
                  <a:pt x="380" y="380"/>
                </a:lnTo>
                <a:lnTo>
                  <a:pt x="344" y="419"/>
                </a:lnTo>
                <a:lnTo>
                  <a:pt x="312" y="462"/>
                </a:lnTo>
                <a:lnTo>
                  <a:pt x="285" y="507"/>
                </a:lnTo>
                <a:lnTo>
                  <a:pt x="261" y="556"/>
                </a:lnTo>
                <a:lnTo>
                  <a:pt x="243" y="606"/>
                </a:lnTo>
                <a:lnTo>
                  <a:pt x="229" y="659"/>
                </a:lnTo>
                <a:lnTo>
                  <a:pt x="221" y="714"/>
                </a:lnTo>
                <a:lnTo>
                  <a:pt x="218" y="770"/>
                </a:lnTo>
                <a:lnTo>
                  <a:pt x="221" y="827"/>
                </a:lnTo>
                <a:lnTo>
                  <a:pt x="229" y="881"/>
                </a:lnTo>
                <a:lnTo>
                  <a:pt x="243" y="934"/>
                </a:lnTo>
                <a:lnTo>
                  <a:pt x="261" y="985"/>
                </a:lnTo>
                <a:lnTo>
                  <a:pt x="285" y="1034"/>
                </a:lnTo>
                <a:lnTo>
                  <a:pt x="312" y="1080"/>
                </a:lnTo>
                <a:lnTo>
                  <a:pt x="344" y="1122"/>
                </a:lnTo>
                <a:lnTo>
                  <a:pt x="380" y="1162"/>
                </a:lnTo>
                <a:lnTo>
                  <a:pt x="419" y="1197"/>
                </a:lnTo>
                <a:lnTo>
                  <a:pt x="462" y="1229"/>
                </a:lnTo>
                <a:lnTo>
                  <a:pt x="508" y="1257"/>
                </a:lnTo>
                <a:lnTo>
                  <a:pt x="557" y="1280"/>
                </a:lnTo>
                <a:lnTo>
                  <a:pt x="607" y="1299"/>
                </a:lnTo>
                <a:lnTo>
                  <a:pt x="660" y="1312"/>
                </a:lnTo>
                <a:lnTo>
                  <a:pt x="715" y="1321"/>
                </a:lnTo>
                <a:lnTo>
                  <a:pt x="771" y="1324"/>
                </a:lnTo>
                <a:lnTo>
                  <a:pt x="828" y="1321"/>
                </a:lnTo>
                <a:lnTo>
                  <a:pt x="882" y="1312"/>
                </a:lnTo>
                <a:lnTo>
                  <a:pt x="935" y="1299"/>
                </a:lnTo>
                <a:lnTo>
                  <a:pt x="986" y="1280"/>
                </a:lnTo>
                <a:lnTo>
                  <a:pt x="1034" y="1257"/>
                </a:lnTo>
                <a:lnTo>
                  <a:pt x="1081" y="1229"/>
                </a:lnTo>
                <a:lnTo>
                  <a:pt x="1123" y="1197"/>
                </a:lnTo>
                <a:lnTo>
                  <a:pt x="1162" y="1162"/>
                </a:lnTo>
                <a:lnTo>
                  <a:pt x="1198" y="1122"/>
                </a:lnTo>
                <a:lnTo>
                  <a:pt x="1230" y="1080"/>
                </a:lnTo>
                <a:lnTo>
                  <a:pt x="1258" y="1034"/>
                </a:lnTo>
                <a:lnTo>
                  <a:pt x="1281" y="985"/>
                </a:lnTo>
                <a:lnTo>
                  <a:pt x="1300" y="934"/>
                </a:lnTo>
                <a:lnTo>
                  <a:pt x="1313" y="881"/>
                </a:lnTo>
                <a:lnTo>
                  <a:pt x="1322" y="827"/>
                </a:lnTo>
                <a:lnTo>
                  <a:pt x="1325" y="770"/>
                </a:lnTo>
                <a:lnTo>
                  <a:pt x="1322" y="714"/>
                </a:lnTo>
                <a:lnTo>
                  <a:pt x="1313" y="659"/>
                </a:lnTo>
                <a:lnTo>
                  <a:pt x="1300" y="606"/>
                </a:lnTo>
                <a:lnTo>
                  <a:pt x="1281" y="556"/>
                </a:lnTo>
                <a:lnTo>
                  <a:pt x="1258" y="507"/>
                </a:lnTo>
                <a:lnTo>
                  <a:pt x="1230" y="462"/>
                </a:lnTo>
                <a:lnTo>
                  <a:pt x="1198" y="419"/>
                </a:lnTo>
                <a:lnTo>
                  <a:pt x="1162" y="380"/>
                </a:lnTo>
                <a:lnTo>
                  <a:pt x="1123" y="344"/>
                </a:lnTo>
                <a:lnTo>
                  <a:pt x="1081" y="313"/>
                </a:lnTo>
                <a:lnTo>
                  <a:pt x="1034" y="285"/>
                </a:lnTo>
                <a:lnTo>
                  <a:pt x="986" y="260"/>
                </a:lnTo>
                <a:lnTo>
                  <a:pt x="935" y="242"/>
                </a:lnTo>
                <a:lnTo>
                  <a:pt x="882" y="228"/>
                </a:lnTo>
                <a:lnTo>
                  <a:pt x="828" y="220"/>
                </a:lnTo>
                <a:lnTo>
                  <a:pt x="771" y="217"/>
                </a:lnTo>
                <a:close/>
                <a:moveTo>
                  <a:pt x="771" y="0"/>
                </a:moveTo>
                <a:lnTo>
                  <a:pt x="841" y="3"/>
                </a:lnTo>
                <a:lnTo>
                  <a:pt x="909" y="12"/>
                </a:lnTo>
                <a:lnTo>
                  <a:pt x="975" y="27"/>
                </a:lnTo>
                <a:lnTo>
                  <a:pt x="1040" y="48"/>
                </a:lnTo>
                <a:lnTo>
                  <a:pt x="1102" y="74"/>
                </a:lnTo>
                <a:lnTo>
                  <a:pt x="1160" y="105"/>
                </a:lnTo>
                <a:lnTo>
                  <a:pt x="1216" y="141"/>
                </a:lnTo>
                <a:lnTo>
                  <a:pt x="1268" y="181"/>
                </a:lnTo>
                <a:lnTo>
                  <a:pt x="1316" y="226"/>
                </a:lnTo>
                <a:lnTo>
                  <a:pt x="1360" y="275"/>
                </a:lnTo>
                <a:lnTo>
                  <a:pt x="1401" y="327"/>
                </a:lnTo>
                <a:lnTo>
                  <a:pt x="1437" y="382"/>
                </a:lnTo>
                <a:lnTo>
                  <a:pt x="1468" y="441"/>
                </a:lnTo>
                <a:lnTo>
                  <a:pt x="1494" y="502"/>
                </a:lnTo>
                <a:lnTo>
                  <a:pt x="1514" y="566"/>
                </a:lnTo>
                <a:lnTo>
                  <a:pt x="1529" y="632"/>
                </a:lnTo>
                <a:lnTo>
                  <a:pt x="1539" y="700"/>
                </a:lnTo>
                <a:lnTo>
                  <a:pt x="1542" y="770"/>
                </a:lnTo>
                <a:lnTo>
                  <a:pt x="1539" y="840"/>
                </a:lnTo>
                <a:lnTo>
                  <a:pt x="1529" y="908"/>
                </a:lnTo>
                <a:lnTo>
                  <a:pt x="1514" y="975"/>
                </a:lnTo>
                <a:lnTo>
                  <a:pt x="1494" y="1039"/>
                </a:lnTo>
                <a:lnTo>
                  <a:pt x="1468" y="1101"/>
                </a:lnTo>
                <a:lnTo>
                  <a:pt x="1437" y="1159"/>
                </a:lnTo>
                <a:lnTo>
                  <a:pt x="1401" y="1215"/>
                </a:lnTo>
                <a:lnTo>
                  <a:pt x="1360" y="1267"/>
                </a:lnTo>
                <a:lnTo>
                  <a:pt x="1316" y="1315"/>
                </a:lnTo>
                <a:lnTo>
                  <a:pt x="1268" y="1360"/>
                </a:lnTo>
                <a:lnTo>
                  <a:pt x="1216" y="1400"/>
                </a:lnTo>
                <a:lnTo>
                  <a:pt x="1160" y="1436"/>
                </a:lnTo>
                <a:lnTo>
                  <a:pt x="1102" y="1467"/>
                </a:lnTo>
                <a:lnTo>
                  <a:pt x="1040" y="1493"/>
                </a:lnTo>
                <a:lnTo>
                  <a:pt x="975" y="1513"/>
                </a:lnTo>
                <a:lnTo>
                  <a:pt x="909" y="1529"/>
                </a:lnTo>
                <a:lnTo>
                  <a:pt x="841" y="1538"/>
                </a:lnTo>
                <a:lnTo>
                  <a:pt x="771" y="1541"/>
                </a:lnTo>
                <a:lnTo>
                  <a:pt x="701" y="1538"/>
                </a:lnTo>
                <a:lnTo>
                  <a:pt x="633" y="1529"/>
                </a:lnTo>
                <a:lnTo>
                  <a:pt x="567" y="1513"/>
                </a:lnTo>
                <a:lnTo>
                  <a:pt x="503" y="1493"/>
                </a:lnTo>
                <a:lnTo>
                  <a:pt x="441" y="1467"/>
                </a:lnTo>
                <a:lnTo>
                  <a:pt x="382" y="1436"/>
                </a:lnTo>
                <a:lnTo>
                  <a:pt x="327" y="1400"/>
                </a:lnTo>
                <a:lnTo>
                  <a:pt x="275" y="1360"/>
                </a:lnTo>
                <a:lnTo>
                  <a:pt x="226" y="1315"/>
                </a:lnTo>
                <a:lnTo>
                  <a:pt x="182" y="1267"/>
                </a:lnTo>
                <a:lnTo>
                  <a:pt x="142" y="1215"/>
                </a:lnTo>
                <a:lnTo>
                  <a:pt x="106" y="1159"/>
                </a:lnTo>
                <a:lnTo>
                  <a:pt x="75" y="1101"/>
                </a:lnTo>
                <a:lnTo>
                  <a:pt x="49" y="1039"/>
                </a:lnTo>
                <a:lnTo>
                  <a:pt x="28" y="975"/>
                </a:lnTo>
                <a:lnTo>
                  <a:pt x="13" y="908"/>
                </a:lnTo>
                <a:lnTo>
                  <a:pt x="4" y="840"/>
                </a:lnTo>
                <a:lnTo>
                  <a:pt x="0" y="770"/>
                </a:lnTo>
                <a:lnTo>
                  <a:pt x="4" y="700"/>
                </a:lnTo>
                <a:lnTo>
                  <a:pt x="13" y="632"/>
                </a:lnTo>
                <a:lnTo>
                  <a:pt x="28" y="566"/>
                </a:lnTo>
                <a:lnTo>
                  <a:pt x="49" y="502"/>
                </a:lnTo>
                <a:lnTo>
                  <a:pt x="74" y="441"/>
                </a:lnTo>
                <a:lnTo>
                  <a:pt x="105" y="382"/>
                </a:lnTo>
                <a:lnTo>
                  <a:pt x="141" y="327"/>
                </a:lnTo>
                <a:lnTo>
                  <a:pt x="181" y="275"/>
                </a:lnTo>
                <a:lnTo>
                  <a:pt x="226" y="226"/>
                </a:lnTo>
                <a:lnTo>
                  <a:pt x="274" y="181"/>
                </a:lnTo>
                <a:lnTo>
                  <a:pt x="326" y="141"/>
                </a:lnTo>
                <a:lnTo>
                  <a:pt x="381" y="105"/>
                </a:lnTo>
                <a:lnTo>
                  <a:pt x="440" y="74"/>
                </a:lnTo>
                <a:lnTo>
                  <a:pt x="502" y="48"/>
                </a:lnTo>
                <a:lnTo>
                  <a:pt x="566" y="27"/>
                </a:lnTo>
                <a:lnTo>
                  <a:pt x="633" y="12"/>
                </a:lnTo>
                <a:lnTo>
                  <a:pt x="701" y="3"/>
                </a:lnTo>
                <a:lnTo>
                  <a:pt x="77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6035395" y="3393385"/>
            <a:ext cx="9868" cy="9868"/>
          </a:xfrm>
          <a:custGeom>
            <a:avLst/>
            <a:gdLst>
              <a:gd name="T0" fmla="*/ 42 w 83"/>
              <a:gd name="T1" fmla="*/ 0 h 83"/>
              <a:gd name="T2" fmla="*/ 55 w 83"/>
              <a:gd name="T3" fmla="*/ 2 h 83"/>
              <a:gd name="T4" fmla="*/ 66 w 83"/>
              <a:gd name="T5" fmla="*/ 8 h 83"/>
              <a:gd name="T6" fmla="*/ 75 w 83"/>
              <a:gd name="T7" fmla="*/ 17 h 83"/>
              <a:gd name="T8" fmla="*/ 81 w 83"/>
              <a:gd name="T9" fmla="*/ 28 h 83"/>
              <a:gd name="T10" fmla="*/ 83 w 83"/>
              <a:gd name="T11" fmla="*/ 41 h 83"/>
              <a:gd name="T12" fmla="*/ 81 w 83"/>
              <a:gd name="T13" fmla="*/ 55 h 83"/>
              <a:gd name="T14" fmla="*/ 75 w 83"/>
              <a:gd name="T15" fmla="*/ 66 h 83"/>
              <a:gd name="T16" fmla="*/ 66 w 83"/>
              <a:gd name="T17" fmla="*/ 75 h 83"/>
              <a:gd name="T18" fmla="*/ 55 w 83"/>
              <a:gd name="T19" fmla="*/ 81 h 83"/>
              <a:gd name="T20" fmla="*/ 42 w 83"/>
              <a:gd name="T21" fmla="*/ 83 h 83"/>
              <a:gd name="T22" fmla="*/ 29 w 83"/>
              <a:gd name="T23" fmla="*/ 81 h 83"/>
              <a:gd name="T24" fmla="*/ 17 w 83"/>
              <a:gd name="T25" fmla="*/ 75 h 83"/>
              <a:gd name="T26" fmla="*/ 8 w 83"/>
              <a:gd name="T27" fmla="*/ 66 h 83"/>
              <a:gd name="T28" fmla="*/ 2 w 83"/>
              <a:gd name="T29" fmla="*/ 55 h 83"/>
              <a:gd name="T30" fmla="*/ 0 w 83"/>
              <a:gd name="T31" fmla="*/ 41 h 83"/>
              <a:gd name="T32" fmla="*/ 2 w 83"/>
              <a:gd name="T33" fmla="*/ 28 h 83"/>
              <a:gd name="T34" fmla="*/ 8 w 83"/>
              <a:gd name="T35" fmla="*/ 17 h 83"/>
              <a:gd name="T36" fmla="*/ 17 w 83"/>
              <a:gd name="T37" fmla="*/ 8 h 83"/>
              <a:gd name="T38" fmla="*/ 29 w 83"/>
              <a:gd name="T39" fmla="*/ 2 h 83"/>
              <a:gd name="T40" fmla="*/ 42 w 83"/>
              <a:gd name="T41" fmla="*/ 0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3" h="83">
                <a:moveTo>
                  <a:pt x="42" y="0"/>
                </a:moveTo>
                <a:lnTo>
                  <a:pt x="55" y="2"/>
                </a:lnTo>
                <a:lnTo>
                  <a:pt x="66" y="8"/>
                </a:lnTo>
                <a:lnTo>
                  <a:pt x="75" y="17"/>
                </a:lnTo>
                <a:lnTo>
                  <a:pt x="81" y="28"/>
                </a:lnTo>
                <a:lnTo>
                  <a:pt x="83" y="41"/>
                </a:lnTo>
                <a:lnTo>
                  <a:pt x="81" y="55"/>
                </a:lnTo>
                <a:lnTo>
                  <a:pt x="75" y="66"/>
                </a:lnTo>
                <a:lnTo>
                  <a:pt x="66" y="75"/>
                </a:lnTo>
                <a:lnTo>
                  <a:pt x="55" y="81"/>
                </a:lnTo>
                <a:lnTo>
                  <a:pt x="42" y="83"/>
                </a:lnTo>
                <a:lnTo>
                  <a:pt x="29" y="81"/>
                </a:lnTo>
                <a:lnTo>
                  <a:pt x="17" y="75"/>
                </a:lnTo>
                <a:lnTo>
                  <a:pt x="8" y="66"/>
                </a:lnTo>
                <a:lnTo>
                  <a:pt x="2" y="55"/>
                </a:lnTo>
                <a:lnTo>
                  <a:pt x="0" y="41"/>
                </a:lnTo>
                <a:lnTo>
                  <a:pt x="2" y="28"/>
                </a:lnTo>
                <a:lnTo>
                  <a:pt x="8" y="17"/>
                </a:lnTo>
                <a:lnTo>
                  <a:pt x="17" y="8"/>
                </a:lnTo>
                <a:lnTo>
                  <a:pt x="29" y="2"/>
                </a:lnTo>
                <a:lnTo>
                  <a:pt x="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022436" y="3380307"/>
            <a:ext cx="35787" cy="35906"/>
          </a:xfrm>
          <a:custGeom>
            <a:avLst/>
            <a:gdLst>
              <a:gd name="T0" fmla="*/ 151 w 301"/>
              <a:gd name="T1" fmla="*/ 83 h 302"/>
              <a:gd name="T2" fmla="*/ 133 w 301"/>
              <a:gd name="T3" fmla="*/ 86 h 302"/>
              <a:gd name="T4" fmla="*/ 117 w 301"/>
              <a:gd name="T5" fmla="*/ 93 h 302"/>
              <a:gd name="T6" fmla="*/ 104 w 301"/>
              <a:gd name="T7" fmla="*/ 104 h 302"/>
              <a:gd name="T8" fmla="*/ 93 w 301"/>
              <a:gd name="T9" fmla="*/ 118 h 302"/>
              <a:gd name="T10" fmla="*/ 86 w 301"/>
              <a:gd name="T11" fmla="*/ 134 h 302"/>
              <a:gd name="T12" fmla="*/ 84 w 301"/>
              <a:gd name="T13" fmla="*/ 151 h 302"/>
              <a:gd name="T14" fmla="*/ 86 w 301"/>
              <a:gd name="T15" fmla="*/ 169 h 302"/>
              <a:gd name="T16" fmla="*/ 93 w 301"/>
              <a:gd name="T17" fmla="*/ 185 h 302"/>
              <a:gd name="T18" fmla="*/ 103 w 301"/>
              <a:gd name="T19" fmla="*/ 198 h 302"/>
              <a:gd name="T20" fmla="*/ 116 w 301"/>
              <a:gd name="T21" fmla="*/ 209 h 302"/>
              <a:gd name="T22" fmla="*/ 133 w 301"/>
              <a:gd name="T23" fmla="*/ 216 h 302"/>
              <a:gd name="T24" fmla="*/ 151 w 301"/>
              <a:gd name="T25" fmla="*/ 218 h 302"/>
              <a:gd name="T26" fmla="*/ 169 w 301"/>
              <a:gd name="T27" fmla="*/ 216 h 302"/>
              <a:gd name="T28" fmla="*/ 185 w 301"/>
              <a:gd name="T29" fmla="*/ 209 h 302"/>
              <a:gd name="T30" fmla="*/ 199 w 301"/>
              <a:gd name="T31" fmla="*/ 198 h 302"/>
              <a:gd name="T32" fmla="*/ 209 w 301"/>
              <a:gd name="T33" fmla="*/ 185 h 302"/>
              <a:gd name="T34" fmla="*/ 215 w 301"/>
              <a:gd name="T35" fmla="*/ 169 h 302"/>
              <a:gd name="T36" fmla="*/ 218 w 301"/>
              <a:gd name="T37" fmla="*/ 151 h 302"/>
              <a:gd name="T38" fmla="*/ 215 w 301"/>
              <a:gd name="T39" fmla="*/ 134 h 302"/>
              <a:gd name="T40" fmla="*/ 208 w 301"/>
              <a:gd name="T41" fmla="*/ 118 h 302"/>
              <a:gd name="T42" fmla="*/ 198 w 301"/>
              <a:gd name="T43" fmla="*/ 104 h 302"/>
              <a:gd name="T44" fmla="*/ 184 w 301"/>
              <a:gd name="T45" fmla="*/ 93 h 302"/>
              <a:gd name="T46" fmla="*/ 168 w 301"/>
              <a:gd name="T47" fmla="*/ 86 h 302"/>
              <a:gd name="T48" fmla="*/ 151 w 301"/>
              <a:gd name="T49" fmla="*/ 83 h 302"/>
              <a:gd name="T50" fmla="*/ 151 w 301"/>
              <a:gd name="T51" fmla="*/ 0 h 302"/>
              <a:gd name="T52" fmla="*/ 181 w 301"/>
              <a:gd name="T53" fmla="*/ 3 h 302"/>
              <a:gd name="T54" fmla="*/ 209 w 301"/>
              <a:gd name="T55" fmla="*/ 12 h 302"/>
              <a:gd name="T56" fmla="*/ 235 w 301"/>
              <a:gd name="T57" fmla="*/ 26 h 302"/>
              <a:gd name="T58" fmla="*/ 257 w 301"/>
              <a:gd name="T59" fmla="*/ 44 h 302"/>
              <a:gd name="T60" fmla="*/ 275 w 301"/>
              <a:gd name="T61" fmla="*/ 66 h 302"/>
              <a:gd name="T62" fmla="*/ 289 w 301"/>
              <a:gd name="T63" fmla="*/ 92 h 302"/>
              <a:gd name="T64" fmla="*/ 298 w 301"/>
              <a:gd name="T65" fmla="*/ 121 h 302"/>
              <a:gd name="T66" fmla="*/ 301 w 301"/>
              <a:gd name="T67" fmla="*/ 151 h 302"/>
              <a:gd name="T68" fmla="*/ 298 w 301"/>
              <a:gd name="T69" fmla="*/ 182 h 302"/>
              <a:gd name="T70" fmla="*/ 289 w 301"/>
              <a:gd name="T71" fmla="*/ 210 h 302"/>
              <a:gd name="T72" fmla="*/ 275 w 301"/>
              <a:gd name="T73" fmla="*/ 236 h 302"/>
              <a:gd name="T74" fmla="*/ 257 w 301"/>
              <a:gd name="T75" fmla="*/ 258 h 302"/>
              <a:gd name="T76" fmla="*/ 235 w 301"/>
              <a:gd name="T77" fmla="*/ 276 h 302"/>
              <a:gd name="T78" fmla="*/ 209 w 301"/>
              <a:gd name="T79" fmla="*/ 290 h 302"/>
              <a:gd name="T80" fmla="*/ 181 w 301"/>
              <a:gd name="T81" fmla="*/ 299 h 302"/>
              <a:gd name="T82" fmla="*/ 151 w 301"/>
              <a:gd name="T83" fmla="*/ 302 h 302"/>
              <a:gd name="T84" fmla="*/ 120 w 301"/>
              <a:gd name="T85" fmla="*/ 299 h 302"/>
              <a:gd name="T86" fmla="*/ 92 w 301"/>
              <a:gd name="T87" fmla="*/ 290 h 302"/>
              <a:gd name="T88" fmla="*/ 67 w 301"/>
              <a:gd name="T89" fmla="*/ 276 h 302"/>
              <a:gd name="T90" fmla="*/ 44 w 301"/>
              <a:gd name="T91" fmla="*/ 258 h 302"/>
              <a:gd name="T92" fmla="*/ 26 w 301"/>
              <a:gd name="T93" fmla="*/ 236 h 302"/>
              <a:gd name="T94" fmla="*/ 12 w 301"/>
              <a:gd name="T95" fmla="*/ 210 h 302"/>
              <a:gd name="T96" fmla="*/ 3 w 301"/>
              <a:gd name="T97" fmla="*/ 182 h 302"/>
              <a:gd name="T98" fmla="*/ 0 w 301"/>
              <a:gd name="T99" fmla="*/ 151 h 302"/>
              <a:gd name="T100" fmla="*/ 3 w 301"/>
              <a:gd name="T101" fmla="*/ 121 h 302"/>
              <a:gd name="T102" fmla="*/ 12 w 301"/>
              <a:gd name="T103" fmla="*/ 92 h 302"/>
              <a:gd name="T104" fmla="*/ 26 w 301"/>
              <a:gd name="T105" fmla="*/ 66 h 302"/>
              <a:gd name="T106" fmla="*/ 44 w 301"/>
              <a:gd name="T107" fmla="*/ 44 h 302"/>
              <a:gd name="T108" fmla="*/ 67 w 301"/>
              <a:gd name="T109" fmla="*/ 26 h 302"/>
              <a:gd name="T110" fmla="*/ 92 w 301"/>
              <a:gd name="T111" fmla="*/ 12 h 302"/>
              <a:gd name="T112" fmla="*/ 120 w 301"/>
              <a:gd name="T113" fmla="*/ 3 h 302"/>
              <a:gd name="T114" fmla="*/ 151 w 301"/>
              <a:gd name="T115" fmla="*/ 0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1" h="302">
                <a:moveTo>
                  <a:pt x="151" y="83"/>
                </a:moveTo>
                <a:lnTo>
                  <a:pt x="133" y="86"/>
                </a:lnTo>
                <a:lnTo>
                  <a:pt x="117" y="93"/>
                </a:lnTo>
                <a:lnTo>
                  <a:pt x="104" y="104"/>
                </a:lnTo>
                <a:lnTo>
                  <a:pt x="93" y="118"/>
                </a:lnTo>
                <a:lnTo>
                  <a:pt x="86" y="134"/>
                </a:lnTo>
                <a:lnTo>
                  <a:pt x="84" y="151"/>
                </a:lnTo>
                <a:lnTo>
                  <a:pt x="86" y="169"/>
                </a:lnTo>
                <a:lnTo>
                  <a:pt x="93" y="185"/>
                </a:lnTo>
                <a:lnTo>
                  <a:pt x="103" y="198"/>
                </a:lnTo>
                <a:lnTo>
                  <a:pt x="116" y="209"/>
                </a:lnTo>
                <a:lnTo>
                  <a:pt x="133" y="216"/>
                </a:lnTo>
                <a:lnTo>
                  <a:pt x="151" y="218"/>
                </a:lnTo>
                <a:lnTo>
                  <a:pt x="169" y="216"/>
                </a:lnTo>
                <a:lnTo>
                  <a:pt x="185" y="209"/>
                </a:lnTo>
                <a:lnTo>
                  <a:pt x="199" y="198"/>
                </a:lnTo>
                <a:lnTo>
                  <a:pt x="209" y="185"/>
                </a:lnTo>
                <a:lnTo>
                  <a:pt x="215" y="169"/>
                </a:lnTo>
                <a:lnTo>
                  <a:pt x="218" y="151"/>
                </a:lnTo>
                <a:lnTo>
                  <a:pt x="215" y="134"/>
                </a:lnTo>
                <a:lnTo>
                  <a:pt x="208" y="118"/>
                </a:lnTo>
                <a:lnTo>
                  <a:pt x="198" y="104"/>
                </a:lnTo>
                <a:lnTo>
                  <a:pt x="184" y="93"/>
                </a:lnTo>
                <a:lnTo>
                  <a:pt x="168" y="86"/>
                </a:lnTo>
                <a:lnTo>
                  <a:pt x="151" y="83"/>
                </a:lnTo>
                <a:close/>
                <a:moveTo>
                  <a:pt x="151" y="0"/>
                </a:moveTo>
                <a:lnTo>
                  <a:pt x="181" y="3"/>
                </a:lnTo>
                <a:lnTo>
                  <a:pt x="209" y="12"/>
                </a:lnTo>
                <a:lnTo>
                  <a:pt x="235" y="26"/>
                </a:lnTo>
                <a:lnTo>
                  <a:pt x="257" y="44"/>
                </a:lnTo>
                <a:lnTo>
                  <a:pt x="275" y="66"/>
                </a:lnTo>
                <a:lnTo>
                  <a:pt x="289" y="92"/>
                </a:lnTo>
                <a:lnTo>
                  <a:pt x="298" y="121"/>
                </a:lnTo>
                <a:lnTo>
                  <a:pt x="301" y="151"/>
                </a:lnTo>
                <a:lnTo>
                  <a:pt x="298" y="182"/>
                </a:lnTo>
                <a:lnTo>
                  <a:pt x="289" y="210"/>
                </a:lnTo>
                <a:lnTo>
                  <a:pt x="275" y="236"/>
                </a:lnTo>
                <a:lnTo>
                  <a:pt x="257" y="258"/>
                </a:lnTo>
                <a:lnTo>
                  <a:pt x="235" y="276"/>
                </a:lnTo>
                <a:lnTo>
                  <a:pt x="209" y="290"/>
                </a:lnTo>
                <a:lnTo>
                  <a:pt x="181" y="299"/>
                </a:lnTo>
                <a:lnTo>
                  <a:pt x="151" y="302"/>
                </a:lnTo>
                <a:lnTo>
                  <a:pt x="120" y="299"/>
                </a:lnTo>
                <a:lnTo>
                  <a:pt x="92" y="290"/>
                </a:lnTo>
                <a:lnTo>
                  <a:pt x="67" y="276"/>
                </a:lnTo>
                <a:lnTo>
                  <a:pt x="44" y="258"/>
                </a:lnTo>
                <a:lnTo>
                  <a:pt x="26" y="236"/>
                </a:lnTo>
                <a:lnTo>
                  <a:pt x="12" y="210"/>
                </a:lnTo>
                <a:lnTo>
                  <a:pt x="3" y="182"/>
                </a:lnTo>
                <a:lnTo>
                  <a:pt x="0" y="151"/>
                </a:lnTo>
                <a:lnTo>
                  <a:pt x="3" y="121"/>
                </a:lnTo>
                <a:lnTo>
                  <a:pt x="12" y="92"/>
                </a:lnTo>
                <a:lnTo>
                  <a:pt x="26" y="66"/>
                </a:lnTo>
                <a:lnTo>
                  <a:pt x="44" y="44"/>
                </a:lnTo>
                <a:lnTo>
                  <a:pt x="67" y="26"/>
                </a:lnTo>
                <a:lnTo>
                  <a:pt x="92" y="12"/>
                </a:lnTo>
                <a:lnTo>
                  <a:pt x="120" y="3"/>
                </a:lnTo>
                <a:lnTo>
                  <a:pt x="15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5400000">
            <a:off x="5318855" y="4753647"/>
            <a:ext cx="1453901" cy="114010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21574" y="5150069"/>
            <a:ext cx="389853" cy="389462"/>
          </a:xfrm>
          <a:custGeom>
            <a:avLst/>
            <a:gdLst>
              <a:gd name="T0" fmla="*/ 2113 w 3974"/>
              <a:gd name="T1" fmla="*/ 446 h 3968"/>
              <a:gd name="T2" fmla="*/ 1798 w 3974"/>
              <a:gd name="T3" fmla="*/ 561 h 3968"/>
              <a:gd name="T4" fmla="*/ 1519 w 3974"/>
              <a:gd name="T5" fmla="*/ 768 h 3968"/>
              <a:gd name="T6" fmla="*/ 1312 w 3974"/>
              <a:gd name="T7" fmla="*/ 1046 h 3968"/>
              <a:gd name="T8" fmla="*/ 1197 w 3974"/>
              <a:gd name="T9" fmla="*/ 1362 h 3968"/>
              <a:gd name="T10" fmla="*/ 1174 w 3974"/>
              <a:gd name="T11" fmla="*/ 1693 h 3968"/>
              <a:gd name="T12" fmla="*/ 1243 w 3974"/>
              <a:gd name="T13" fmla="*/ 2018 h 3968"/>
              <a:gd name="T14" fmla="*/ 1404 w 3974"/>
              <a:gd name="T15" fmla="*/ 2318 h 3968"/>
              <a:gd name="T16" fmla="*/ 1653 w 3974"/>
              <a:gd name="T17" fmla="*/ 2566 h 3968"/>
              <a:gd name="T18" fmla="*/ 1953 w 3974"/>
              <a:gd name="T19" fmla="*/ 2727 h 3968"/>
              <a:gd name="T20" fmla="*/ 2279 w 3974"/>
              <a:gd name="T21" fmla="*/ 2796 h 3968"/>
              <a:gd name="T22" fmla="*/ 2610 w 3974"/>
              <a:gd name="T23" fmla="*/ 2773 h 3968"/>
              <a:gd name="T24" fmla="*/ 2926 w 3974"/>
              <a:gd name="T25" fmla="*/ 2658 h 3968"/>
              <a:gd name="T26" fmla="*/ 3204 w 3974"/>
              <a:gd name="T27" fmla="*/ 2451 h 3968"/>
              <a:gd name="T28" fmla="*/ 3412 w 3974"/>
              <a:gd name="T29" fmla="*/ 2172 h 3968"/>
              <a:gd name="T30" fmla="*/ 3527 w 3974"/>
              <a:gd name="T31" fmla="*/ 1857 h 3968"/>
              <a:gd name="T32" fmla="*/ 3550 w 3974"/>
              <a:gd name="T33" fmla="*/ 1527 h 3968"/>
              <a:gd name="T34" fmla="*/ 3481 w 3974"/>
              <a:gd name="T35" fmla="*/ 1201 h 3968"/>
              <a:gd name="T36" fmla="*/ 3320 w 3974"/>
              <a:gd name="T37" fmla="*/ 901 h 3968"/>
              <a:gd name="T38" fmla="*/ 3071 w 3974"/>
              <a:gd name="T39" fmla="*/ 653 h 3968"/>
              <a:gd name="T40" fmla="*/ 2772 w 3974"/>
              <a:gd name="T41" fmla="*/ 492 h 3968"/>
              <a:gd name="T42" fmla="*/ 2445 w 3974"/>
              <a:gd name="T43" fmla="*/ 423 h 3968"/>
              <a:gd name="T44" fmla="*/ 2552 w 3974"/>
              <a:gd name="T45" fmla="*/ 11 h 3968"/>
              <a:gd name="T46" fmla="*/ 2924 w 3974"/>
              <a:gd name="T47" fmla="*/ 100 h 3968"/>
              <a:gd name="T48" fmla="*/ 3270 w 3974"/>
              <a:gd name="T49" fmla="*/ 278 h 3968"/>
              <a:gd name="T50" fmla="*/ 3572 w 3974"/>
              <a:gd name="T51" fmla="*/ 545 h 3968"/>
              <a:gd name="T52" fmla="*/ 3795 w 3974"/>
              <a:gd name="T53" fmla="*/ 871 h 3968"/>
              <a:gd name="T54" fmla="*/ 3929 w 3974"/>
              <a:gd name="T55" fmla="*/ 1231 h 3968"/>
              <a:gd name="T56" fmla="*/ 3974 w 3974"/>
              <a:gd name="T57" fmla="*/ 1609 h 3968"/>
              <a:gd name="T58" fmla="*/ 3929 w 3974"/>
              <a:gd name="T59" fmla="*/ 1987 h 3968"/>
              <a:gd name="T60" fmla="*/ 3795 w 3974"/>
              <a:gd name="T61" fmla="*/ 2348 h 3968"/>
              <a:gd name="T62" fmla="*/ 3572 w 3974"/>
              <a:gd name="T63" fmla="*/ 2675 h 3968"/>
              <a:gd name="T64" fmla="*/ 3259 w 3974"/>
              <a:gd name="T65" fmla="*/ 2950 h 3968"/>
              <a:gd name="T66" fmla="*/ 2898 w 3974"/>
              <a:gd name="T67" fmla="*/ 3130 h 3968"/>
              <a:gd name="T68" fmla="*/ 2512 w 3974"/>
              <a:gd name="T69" fmla="*/ 3214 h 3968"/>
              <a:gd name="T70" fmla="*/ 2119 w 3974"/>
              <a:gd name="T71" fmla="*/ 3198 h 3968"/>
              <a:gd name="T72" fmla="*/ 1737 w 3974"/>
              <a:gd name="T73" fmla="*/ 3084 h 3968"/>
              <a:gd name="T74" fmla="*/ 1546 w 3974"/>
              <a:gd name="T75" fmla="*/ 2986 h 3968"/>
              <a:gd name="T76" fmla="*/ 1490 w 3974"/>
              <a:gd name="T77" fmla="*/ 2990 h 3968"/>
              <a:gd name="T78" fmla="*/ 572 w 3974"/>
              <a:gd name="T79" fmla="*/ 3888 h 3968"/>
              <a:gd name="T80" fmla="*/ 399 w 3974"/>
              <a:gd name="T81" fmla="*/ 3963 h 3968"/>
              <a:gd name="T82" fmla="*/ 227 w 3974"/>
              <a:gd name="T83" fmla="*/ 3951 h 3968"/>
              <a:gd name="T84" fmla="*/ 90 w 3974"/>
              <a:gd name="T85" fmla="*/ 3854 h 3968"/>
              <a:gd name="T86" fmla="*/ 6 w 3974"/>
              <a:gd name="T87" fmla="*/ 3700 h 3968"/>
              <a:gd name="T88" fmla="*/ 17 w 3974"/>
              <a:gd name="T89" fmla="*/ 3526 h 3968"/>
              <a:gd name="T90" fmla="*/ 112 w 3974"/>
              <a:gd name="T91" fmla="*/ 3355 h 3968"/>
              <a:gd name="T92" fmla="*/ 987 w 3974"/>
              <a:gd name="T93" fmla="*/ 2463 h 3968"/>
              <a:gd name="T94" fmla="*/ 981 w 3974"/>
              <a:gd name="T95" fmla="*/ 2417 h 3968"/>
              <a:gd name="T96" fmla="*/ 847 w 3974"/>
              <a:gd name="T97" fmla="*/ 2140 h 3968"/>
              <a:gd name="T98" fmla="*/ 758 w 3974"/>
              <a:gd name="T99" fmla="*/ 1755 h 3968"/>
              <a:gd name="T100" fmla="*/ 767 w 3974"/>
              <a:gd name="T101" fmla="*/ 1361 h 3968"/>
              <a:gd name="T102" fmla="*/ 875 w 3974"/>
              <a:gd name="T103" fmla="*/ 981 h 3968"/>
              <a:gd name="T104" fmla="*/ 1081 w 3974"/>
              <a:gd name="T105" fmla="*/ 630 h 3968"/>
              <a:gd name="T106" fmla="*/ 1374 w 3974"/>
              <a:gd name="T107" fmla="*/ 337 h 3968"/>
              <a:gd name="T108" fmla="*/ 1711 w 3974"/>
              <a:gd name="T109" fmla="*/ 137 h 3968"/>
              <a:gd name="T110" fmla="*/ 2077 w 3974"/>
              <a:gd name="T111" fmla="*/ 24 h 3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974" h="3968">
                <a:moveTo>
                  <a:pt x="2362" y="420"/>
                </a:moveTo>
                <a:lnTo>
                  <a:pt x="2279" y="423"/>
                </a:lnTo>
                <a:lnTo>
                  <a:pt x="2196" y="431"/>
                </a:lnTo>
                <a:lnTo>
                  <a:pt x="2113" y="446"/>
                </a:lnTo>
                <a:lnTo>
                  <a:pt x="2032" y="466"/>
                </a:lnTo>
                <a:lnTo>
                  <a:pt x="1953" y="492"/>
                </a:lnTo>
                <a:lnTo>
                  <a:pt x="1874" y="523"/>
                </a:lnTo>
                <a:lnTo>
                  <a:pt x="1798" y="561"/>
                </a:lnTo>
                <a:lnTo>
                  <a:pt x="1724" y="604"/>
                </a:lnTo>
                <a:lnTo>
                  <a:pt x="1653" y="653"/>
                </a:lnTo>
                <a:lnTo>
                  <a:pt x="1585" y="707"/>
                </a:lnTo>
                <a:lnTo>
                  <a:pt x="1519" y="768"/>
                </a:lnTo>
                <a:lnTo>
                  <a:pt x="1459" y="833"/>
                </a:lnTo>
                <a:lnTo>
                  <a:pt x="1404" y="901"/>
                </a:lnTo>
                <a:lnTo>
                  <a:pt x="1355" y="972"/>
                </a:lnTo>
                <a:lnTo>
                  <a:pt x="1312" y="1046"/>
                </a:lnTo>
                <a:lnTo>
                  <a:pt x="1274" y="1122"/>
                </a:lnTo>
                <a:lnTo>
                  <a:pt x="1243" y="1201"/>
                </a:lnTo>
                <a:lnTo>
                  <a:pt x="1217" y="1281"/>
                </a:lnTo>
                <a:lnTo>
                  <a:pt x="1197" y="1362"/>
                </a:lnTo>
                <a:lnTo>
                  <a:pt x="1182" y="1443"/>
                </a:lnTo>
                <a:lnTo>
                  <a:pt x="1174" y="1527"/>
                </a:lnTo>
                <a:lnTo>
                  <a:pt x="1171" y="1609"/>
                </a:lnTo>
                <a:lnTo>
                  <a:pt x="1174" y="1693"/>
                </a:lnTo>
                <a:lnTo>
                  <a:pt x="1182" y="1775"/>
                </a:lnTo>
                <a:lnTo>
                  <a:pt x="1197" y="1857"/>
                </a:lnTo>
                <a:lnTo>
                  <a:pt x="1217" y="1939"/>
                </a:lnTo>
                <a:lnTo>
                  <a:pt x="1243" y="2018"/>
                </a:lnTo>
                <a:lnTo>
                  <a:pt x="1274" y="2096"/>
                </a:lnTo>
                <a:lnTo>
                  <a:pt x="1312" y="2172"/>
                </a:lnTo>
                <a:lnTo>
                  <a:pt x="1355" y="2246"/>
                </a:lnTo>
                <a:lnTo>
                  <a:pt x="1404" y="2318"/>
                </a:lnTo>
                <a:lnTo>
                  <a:pt x="1459" y="2387"/>
                </a:lnTo>
                <a:lnTo>
                  <a:pt x="1519" y="2451"/>
                </a:lnTo>
                <a:lnTo>
                  <a:pt x="1585" y="2511"/>
                </a:lnTo>
                <a:lnTo>
                  <a:pt x="1653" y="2566"/>
                </a:lnTo>
                <a:lnTo>
                  <a:pt x="1724" y="2615"/>
                </a:lnTo>
                <a:lnTo>
                  <a:pt x="1798" y="2658"/>
                </a:lnTo>
                <a:lnTo>
                  <a:pt x="1874" y="2695"/>
                </a:lnTo>
                <a:lnTo>
                  <a:pt x="1953" y="2727"/>
                </a:lnTo>
                <a:lnTo>
                  <a:pt x="2032" y="2754"/>
                </a:lnTo>
                <a:lnTo>
                  <a:pt x="2113" y="2773"/>
                </a:lnTo>
                <a:lnTo>
                  <a:pt x="2196" y="2787"/>
                </a:lnTo>
                <a:lnTo>
                  <a:pt x="2279" y="2796"/>
                </a:lnTo>
                <a:lnTo>
                  <a:pt x="2362" y="2800"/>
                </a:lnTo>
                <a:lnTo>
                  <a:pt x="2445" y="2796"/>
                </a:lnTo>
                <a:lnTo>
                  <a:pt x="2528" y="2787"/>
                </a:lnTo>
                <a:lnTo>
                  <a:pt x="2610" y="2773"/>
                </a:lnTo>
                <a:lnTo>
                  <a:pt x="2692" y="2754"/>
                </a:lnTo>
                <a:lnTo>
                  <a:pt x="2772" y="2727"/>
                </a:lnTo>
                <a:lnTo>
                  <a:pt x="2849" y="2695"/>
                </a:lnTo>
                <a:lnTo>
                  <a:pt x="2926" y="2658"/>
                </a:lnTo>
                <a:lnTo>
                  <a:pt x="3000" y="2615"/>
                </a:lnTo>
                <a:lnTo>
                  <a:pt x="3071" y="2566"/>
                </a:lnTo>
                <a:lnTo>
                  <a:pt x="3139" y="2511"/>
                </a:lnTo>
                <a:lnTo>
                  <a:pt x="3204" y="2451"/>
                </a:lnTo>
                <a:lnTo>
                  <a:pt x="3265" y="2387"/>
                </a:lnTo>
                <a:lnTo>
                  <a:pt x="3320" y="2318"/>
                </a:lnTo>
                <a:lnTo>
                  <a:pt x="3368" y="2246"/>
                </a:lnTo>
                <a:lnTo>
                  <a:pt x="3412" y="2172"/>
                </a:lnTo>
                <a:lnTo>
                  <a:pt x="3449" y="2096"/>
                </a:lnTo>
                <a:lnTo>
                  <a:pt x="3481" y="2018"/>
                </a:lnTo>
                <a:lnTo>
                  <a:pt x="3506" y="1939"/>
                </a:lnTo>
                <a:lnTo>
                  <a:pt x="3527" y="1857"/>
                </a:lnTo>
                <a:lnTo>
                  <a:pt x="3541" y="1775"/>
                </a:lnTo>
                <a:lnTo>
                  <a:pt x="3550" y="1693"/>
                </a:lnTo>
                <a:lnTo>
                  <a:pt x="3552" y="1609"/>
                </a:lnTo>
                <a:lnTo>
                  <a:pt x="3550" y="1527"/>
                </a:lnTo>
                <a:lnTo>
                  <a:pt x="3541" y="1443"/>
                </a:lnTo>
                <a:lnTo>
                  <a:pt x="3527" y="1362"/>
                </a:lnTo>
                <a:lnTo>
                  <a:pt x="3506" y="1281"/>
                </a:lnTo>
                <a:lnTo>
                  <a:pt x="3481" y="1201"/>
                </a:lnTo>
                <a:lnTo>
                  <a:pt x="3449" y="1122"/>
                </a:lnTo>
                <a:lnTo>
                  <a:pt x="3412" y="1046"/>
                </a:lnTo>
                <a:lnTo>
                  <a:pt x="3368" y="972"/>
                </a:lnTo>
                <a:lnTo>
                  <a:pt x="3320" y="901"/>
                </a:lnTo>
                <a:lnTo>
                  <a:pt x="3265" y="833"/>
                </a:lnTo>
                <a:lnTo>
                  <a:pt x="3204" y="768"/>
                </a:lnTo>
                <a:lnTo>
                  <a:pt x="3139" y="707"/>
                </a:lnTo>
                <a:lnTo>
                  <a:pt x="3071" y="653"/>
                </a:lnTo>
                <a:lnTo>
                  <a:pt x="3000" y="604"/>
                </a:lnTo>
                <a:lnTo>
                  <a:pt x="2926" y="561"/>
                </a:lnTo>
                <a:lnTo>
                  <a:pt x="2849" y="523"/>
                </a:lnTo>
                <a:lnTo>
                  <a:pt x="2772" y="492"/>
                </a:lnTo>
                <a:lnTo>
                  <a:pt x="2692" y="466"/>
                </a:lnTo>
                <a:lnTo>
                  <a:pt x="2610" y="446"/>
                </a:lnTo>
                <a:lnTo>
                  <a:pt x="2528" y="431"/>
                </a:lnTo>
                <a:lnTo>
                  <a:pt x="2445" y="423"/>
                </a:lnTo>
                <a:lnTo>
                  <a:pt x="2362" y="420"/>
                </a:lnTo>
                <a:close/>
                <a:moveTo>
                  <a:pt x="2362" y="0"/>
                </a:moveTo>
                <a:lnTo>
                  <a:pt x="2458" y="2"/>
                </a:lnTo>
                <a:lnTo>
                  <a:pt x="2552" y="11"/>
                </a:lnTo>
                <a:lnTo>
                  <a:pt x="2647" y="24"/>
                </a:lnTo>
                <a:lnTo>
                  <a:pt x="2740" y="45"/>
                </a:lnTo>
                <a:lnTo>
                  <a:pt x="2833" y="69"/>
                </a:lnTo>
                <a:lnTo>
                  <a:pt x="2924" y="100"/>
                </a:lnTo>
                <a:lnTo>
                  <a:pt x="3014" y="137"/>
                </a:lnTo>
                <a:lnTo>
                  <a:pt x="3101" y="178"/>
                </a:lnTo>
                <a:lnTo>
                  <a:pt x="3187" y="225"/>
                </a:lnTo>
                <a:lnTo>
                  <a:pt x="3270" y="278"/>
                </a:lnTo>
                <a:lnTo>
                  <a:pt x="3350" y="337"/>
                </a:lnTo>
                <a:lnTo>
                  <a:pt x="3428" y="401"/>
                </a:lnTo>
                <a:lnTo>
                  <a:pt x="3503" y="471"/>
                </a:lnTo>
                <a:lnTo>
                  <a:pt x="3572" y="545"/>
                </a:lnTo>
                <a:lnTo>
                  <a:pt x="3636" y="622"/>
                </a:lnTo>
                <a:lnTo>
                  <a:pt x="3694" y="702"/>
                </a:lnTo>
                <a:lnTo>
                  <a:pt x="3748" y="786"/>
                </a:lnTo>
                <a:lnTo>
                  <a:pt x="3795" y="871"/>
                </a:lnTo>
                <a:lnTo>
                  <a:pt x="3837" y="959"/>
                </a:lnTo>
                <a:lnTo>
                  <a:pt x="3874" y="1049"/>
                </a:lnTo>
                <a:lnTo>
                  <a:pt x="3904" y="1139"/>
                </a:lnTo>
                <a:lnTo>
                  <a:pt x="3929" y="1231"/>
                </a:lnTo>
                <a:lnTo>
                  <a:pt x="3949" y="1325"/>
                </a:lnTo>
                <a:lnTo>
                  <a:pt x="3962" y="1419"/>
                </a:lnTo>
                <a:lnTo>
                  <a:pt x="3971" y="1515"/>
                </a:lnTo>
                <a:lnTo>
                  <a:pt x="3974" y="1609"/>
                </a:lnTo>
                <a:lnTo>
                  <a:pt x="3971" y="1705"/>
                </a:lnTo>
                <a:lnTo>
                  <a:pt x="3962" y="1799"/>
                </a:lnTo>
                <a:lnTo>
                  <a:pt x="3949" y="1894"/>
                </a:lnTo>
                <a:lnTo>
                  <a:pt x="3929" y="1987"/>
                </a:lnTo>
                <a:lnTo>
                  <a:pt x="3904" y="2080"/>
                </a:lnTo>
                <a:lnTo>
                  <a:pt x="3874" y="2171"/>
                </a:lnTo>
                <a:lnTo>
                  <a:pt x="3837" y="2261"/>
                </a:lnTo>
                <a:lnTo>
                  <a:pt x="3795" y="2348"/>
                </a:lnTo>
                <a:lnTo>
                  <a:pt x="3748" y="2434"/>
                </a:lnTo>
                <a:lnTo>
                  <a:pt x="3694" y="2516"/>
                </a:lnTo>
                <a:lnTo>
                  <a:pt x="3636" y="2597"/>
                </a:lnTo>
                <a:lnTo>
                  <a:pt x="3572" y="2675"/>
                </a:lnTo>
                <a:lnTo>
                  <a:pt x="3503" y="2749"/>
                </a:lnTo>
                <a:lnTo>
                  <a:pt x="3424" y="2821"/>
                </a:lnTo>
                <a:lnTo>
                  <a:pt x="3343" y="2888"/>
                </a:lnTo>
                <a:lnTo>
                  <a:pt x="3259" y="2950"/>
                </a:lnTo>
                <a:lnTo>
                  <a:pt x="3172" y="3004"/>
                </a:lnTo>
                <a:lnTo>
                  <a:pt x="3083" y="3053"/>
                </a:lnTo>
                <a:lnTo>
                  <a:pt x="2991" y="3095"/>
                </a:lnTo>
                <a:lnTo>
                  <a:pt x="2898" y="3130"/>
                </a:lnTo>
                <a:lnTo>
                  <a:pt x="2803" y="3160"/>
                </a:lnTo>
                <a:lnTo>
                  <a:pt x="2707" y="3185"/>
                </a:lnTo>
                <a:lnTo>
                  <a:pt x="2610" y="3202"/>
                </a:lnTo>
                <a:lnTo>
                  <a:pt x="2512" y="3214"/>
                </a:lnTo>
                <a:lnTo>
                  <a:pt x="2414" y="3218"/>
                </a:lnTo>
                <a:lnTo>
                  <a:pt x="2316" y="3218"/>
                </a:lnTo>
                <a:lnTo>
                  <a:pt x="2218" y="3211"/>
                </a:lnTo>
                <a:lnTo>
                  <a:pt x="2119" y="3198"/>
                </a:lnTo>
                <a:lnTo>
                  <a:pt x="2022" y="3179"/>
                </a:lnTo>
                <a:lnTo>
                  <a:pt x="1927" y="3153"/>
                </a:lnTo>
                <a:lnTo>
                  <a:pt x="1831" y="3122"/>
                </a:lnTo>
                <a:lnTo>
                  <a:pt x="1737" y="3084"/>
                </a:lnTo>
                <a:lnTo>
                  <a:pt x="1645" y="3040"/>
                </a:lnTo>
                <a:lnTo>
                  <a:pt x="1556" y="2991"/>
                </a:lnTo>
                <a:lnTo>
                  <a:pt x="1553" y="2990"/>
                </a:lnTo>
                <a:lnTo>
                  <a:pt x="1546" y="2986"/>
                </a:lnTo>
                <a:lnTo>
                  <a:pt x="1535" y="2984"/>
                </a:lnTo>
                <a:lnTo>
                  <a:pt x="1522" y="2981"/>
                </a:lnTo>
                <a:lnTo>
                  <a:pt x="1506" y="2984"/>
                </a:lnTo>
                <a:lnTo>
                  <a:pt x="1490" y="2990"/>
                </a:lnTo>
                <a:lnTo>
                  <a:pt x="1473" y="3002"/>
                </a:lnTo>
                <a:lnTo>
                  <a:pt x="652" y="3822"/>
                </a:lnTo>
                <a:lnTo>
                  <a:pt x="613" y="3858"/>
                </a:lnTo>
                <a:lnTo>
                  <a:pt x="572" y="3888"/>
                </a:lnTo>
                <a:lnTo>
                  <a:pt x="531" y="3915"/>
                </a:lnTo>
                <a:lnTo>
                  <a:pt x="487" y="3935"/>
                </a:lnTo>
                <a:lnTo>
                  <a:pt x="443" y="3952"/>
                </a:lnTo>
                <a:lnTo>
                  <a:pt x="399" y="3963"/>
                </a:lnTo>
                <a:lnTo>
                  <a:pt x="354" y="3968"/>
                </a:lnTo>
                <a:lnTo>
                  <a:pt x="310" y="3968"/>
                </a:lnTo>
                <a:lnTo>
                  <a:pt x="268" y="3962"/>
                </a:lnTo>
                <a:lnTo>
                  <a:pt x="227" y="3951"/>
                </a:lnTo>
                <a:lnTo>
                  <a:pt x="187" y="3933"/>
                </a:lnTo>
                <a:lnTo>
                  <a:pt x="149" y="3910"/>
                </a:lnTo>
                <a:lnTo>
                  <a:pt x="114" y="3880"/>
                </a:lnTo>
                <a:lnTo>
                  <a:pt x="90" y="3854"/>
                </a:lnTo>
                <a:lnTo>
                  <a:pt x="59" y="3819"/>
                </a:lnTo>
                <a:lnTo>
                  <a:pt x="35" y="3782"/>
                </a:lnTo>
                <a:lnTo>
                  <a:pt x="17" y="3743"/>
                </a:lnTo>
                <a:lnTo>
                  <a:pt x="6" y="3700"/>
                </a:lnTo>
                <a:lnTo>
                  <a:pt x="0" y="3658"/>
                </a:lnTo>
                <a:lnTo>
                  <a:pt x="0" y="3614"/>
                </a:lnTo>
                <a:lnTo>
                  <a:pt x="6" y="3571"/>
                </a:lnTo>
                <a:lnTo>
                  <a:pt x="17" y="3526"/>
                </a:lnTo>
                <a:lnTo>
                  <a:pt x="33" y="3482"/>
                </a:lnTo>
                <a:lnTo>
                  <a:pt x="55" y="3439"/>
                </a:lnTo>
                <a:lnTo>
                  <a:pt x="80" y="3396"/>
                </a:lnTo>
                <a:lnTo>
                  <a:pt x="112" y="3355"/>
                </a:lnTo>
                <a:lnTo>
                  <a:pt x="147" y="3317"/>
                </a:lnTo>
                <a:lnTo>
                  <a:pt x="970" y="2496"/>
                </a:lnTo>
                <a:lnTo>
                  <a:pt x="982" y="2480"/>
                </a:lnTo>
                <a:lnTo>
                  <a:pt x="987" y="2463"/>
                </a:lnTo>
                <a:lnTo>
                  <a:pt x="988" y="2448"/>
                </a:lnTo>
                <a:lnTo>
                  <a:pt x="987" y="2435"/>
                </a:lnTo>
                <a:lnTo>
                  <a:pt x="983" y="2424"/>
                </a:lnTo>
                <a:lnTo>
                  <a:pt x="981" y="2417"/>
                </a:lnTo>
                <a:lnTo>
                  <a:pt x="980" y="2414"/>
                </a:lnTo>
                <a:lnTo>
                  <a:pt x="929" y="2325"/>
                </a:lnTo>
                <a:lnTo>
                  <a:pt x="885" y="2233"/>
                </a:lnTo>
                <a:lnTo>
                  <a:pt x="847" y="2140"/>
                </a:lnTo>
                <a:lnTo>
                  <a:pt x="816" y="2045"/>
                </a:lnTo>
                <a:lnTo>
                  <a:pt x="790" y="1948"/>
                </a:lnTo>
                <a:lnTo>
                  <a:pt x="771" y="1851"/>
                </a:lnTo>
                <a:lnTo>
                  <a:pt x="758" y="1755"/>
                </a:lnTo>
                <a:lnTo>
                  <a:pt x="752" y="1655"/>
                </a:lnTo>
                <a:lnTo>
                  <a:pt x="750" y="1557"/>
                </a:lnTo>
                <a:lnTo>
                  <a:pt x="757" y="1459"/>
                </a:lnTo>
                <a:lnTo>
                  <a:pt x="767" y="1361"/>
                </a:lnTo>
                <a:lnTo>
                  <a:pt x="786" y="1264"/>
                </a:lnTo>
                <a:lnTo>
                  <a:pt x="809" y="1168"/>
                </a:lnTo>
                <a:lnTo>
                  <a:pt x="839" y="1074"/>
                </a:lnTo>
                <a:lnTo>
                  <a:pt x="875" y="981"/>
                </a:lnTo>
                <a:lnTo>
                  <a:pt x="918" y="890"/>
                </a:lnTo>
                <a:lnTo>
                  <a:pt x="966" y="800"/>
                </a:lnTo>
                <a:lnTo>
                  <a:pt x="1021" y="713"/>
                </a:lnTo>
                <a:lnTo>
                  <a:pt x="1081" y="630"/>
                </a:lnTo>
                <a:lnTo>
                  <a:pt x="1148" y="548"/>
                </a:lnTo>
                <a:lnTo>
                  <a:pt x="1222" y="471"/>
                </a:lnTo>
                <a:lnTo>
                  <a:pt x="1296" y="401"/>
                </a:lnTo>
                <a:lnTo>
                  <a:pt x="1374" y="337"/>
                </a:lnTo>
                <a:lnTo>
                  <a:pt x="1454" y="278"/>
                </a:lnTo>
                <a:lnTo>
                  <a:pt x="1537" y="225"/>
                </a:lnTo>
                <a:lnTo>
                  <a:pt x="1622" y="178"/>
                </a:lnTo>
                <a:lnTo>
                  <a:pt x="1711" y="137"/>
                </a:lnTo>
                <a:lnTo>
                  <a:pt x="1800" y="100"/>
                </a:lnTo>
                <a:lnTo>
                  <a:pt x="1891" y="69"/>
                </a:lnTo>
                <a:lnTo>
                  <a:pt x="1984" y="45"/>
                </a:lnTo>
                <a:lnTo>
                  <a:pt x="2077" y="24"/>
                </a:lnTo>
                <a:lnTo>
                  <a:pt x="2171" y="11"/>
                </a:lnTo>
                <a:lnTo>
                  <a:pt x="2267" y="2"/>
                </a:lnTo>
                <a:lnTo>
                  <a:pt x="236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5864410" y="5213442"/>
            <a:ext cx="145974" cy="85152"/>
          </a:xfrm>
          <a:custGeom>
            <a:avLst/>
            <a:gdLst>
              <a:gd name="T0" fmla="*/ 1077 w 1488"/>
              <a:gd name="T1" fmla="*/ 5 h 870"/>
              <a:gd name="T2" fmla="*/ 1232 w 1488"/>
              <a:gd name="T3" fmla="*/ 32 h 870"/>
              <a:gd name="T4" fmla="*/ 1386 w 1488"/>
              <a:gd name="T5" fmla="*/ 82 h 870"/>
              <a:gd name="T6" fmla="*/ 1436 w 1488"/>
              <a:gd name="T7" fmla="*/ 115 h 870"/>
              <a:gd name="T8" fmla="*/ 1470 w 1488"/>
              <a:gd name="T9" fmla="*/ 161 h 870"/>
              <a:gd name="T10" fmla="*/ 1487 w 1488"/>
              <a:gd name="T11" fmla="*/ 214 h 870"/>
              <a:gd name="T12" fmla="*/ 1484 w 1488"/>
              <a:gd name="T13" fmla="*/ 273 h 870"/>
              <a:gd name="T14" fmla="*/ 1461 w 1488"/>
              <a:gd name="T15" fmla="*/ 327 h 870"/>
              <a:gd name="T16" fmla="*/ 1421 w 1488"/>
              <a:gd name="T17" fmla="*/ 369 h 870"/>
              <a:gd name="T18" fmla="*/ 1370 w 1488"/>
              <a:gd name="T19" fmla="*/ 395 h 870"/>
              <a:gd name="T20" fmla="*/ 1314 w 1488"/>
              <a:gd name="T21" fmla="*/ 402 h 870"/>
              <a:gd name="T22" fmla="*/ 1256 w 1488"/>
              <a:gd name="T23" fmla="*/ 389 h 870"/>
              <a:gd name="T24" fmla="*/ 1126 w 1488"/>
              <a:gd name="T25" fmla="*/ 348 h 870"/>
              <a:gd name="T26" fmla="*/ 996 w 1488"/>
              <a:gd name="T27" fmla="*/ 333 h 870"/>
              <a:gd name="T28" fmla="*/ 865 w 1488"/>
              <a:gd name="T29" fmla="*/ 342 h 870"/>
              <a:gd name="T30" fmla="*/ 740 w 1488"/>
              <a:gd name="T31" fmla="*/ 374 h 870"/>
              <a:gd name="T32" fmla="*/ 622 w 1488"/>
              <a:gd name="T33" fmla="*/ 428 h 870"/>
              <a:gd name="T34" fmla="*/ 517 w 1488"/>
              <a:gd name="T35" fmla="*/ 501 h 870"/>
              <a:gd name="T36" fmla="*/ 424 w 1488"/>
              <a:gd name="T37" fmla="*/ 595 h 870"/>
              <a:gd name="T38" fmla="*/ 349 w 1488"/>
              <a:gd name="T39" fmla="*/ 706 h 870"/>
              <a:gd name="T40" fmla="*/ 306 w 1488"/>
              <a:gd name="T41" fmla="*/ 794 h 870"/>
              <a:gd name="T42" fmla="*/ 268 w 1488"/>
              <a:gd name="T43" fmla="*/ 834 h 870"/>
              <a:gd name="T44" fmla="*/ 221 w 1488"/>
              <a:gd name="T45" fmla="*/ 861 h 870"/>
              <a:gd name="T46" fmla="*/ 166 w 1488"/>
              <a:gd name="T47" fmla="*/ 870 h 870"/>
              <a:gd name="T48" fmla="*/ 102 w 1488"/>
              <a:gd name="T49" fmla="*/ 856 h 870"/>
              <a:gd name="T50" fmla="*/ 52 w 1488"/>
              <a:gd name="T51" fmla="*/ 825 h 870"/>
              <a:gd name="T52" fmla="*/ 18 w 1488"/>
              <a:gd name="T53" fmla="*/ 779 h 870"/>
              <a:gd name="T54" fmla="*/ 1 w 1488"/>
              <a:gd name="T55" fmla="*/ 725 h 870"/>
              <a:gd name="T56" fmla="*/ 4 w 1488"/>
              <a:gd name="T57" fmla="*/ 667 h 870"/>
              <a:gd name="T58" fmla="*/ 47 w 1488"/>
              <a:gd name="T59" fmla="*/ 564 h 870"/>
              <a:gd name="T60" fmla="*/ 132 w 1488"/>
              <a:gd name="T61" fmla="*/ 429 h 870"/>
              <a:gd name="T62" fmla="*/ 234 w 1488"/>
              <a:gd name="T63" fmla="*/ 310 h 870"/>
              <a:gd name="T64" fmla="*/ 351 w 1488"/>
              <a:gd name="T65" fmla="*/ 208 h 870"/>
              <a:gd name="T66" fmla="*/ 480 w 1488"/>
              <a:gd name="T67" fmla="*/ 126 h 870"/>
              <a:gd name="T68" fmla="*/ 621 w 1488"/>
              <a:gd name="T69" fmla="*/ 63 h 870"/>
              <a:gd name="T70" fmla="*/ 768 w 1488"/>
              <a:gd name="T71" fmla="*/ 22 h 870"/>
              <a:gd name="T72" fmla="*/ 920 w 1488"/>
              <a:gd name="T73" fmla="*/ 1 h 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88" h="870">
                <a:moveTo>
                  <a:pt x="998" y="0"/>
                </a:moveTo>
                <a:lnTo>
                  <a:pt x="1077" y="5"/>
                </a:lnTo>
                <a:lnTo>
                  <a:pt x="1154" y="15"/>
                </a:lnTo>
                <a:lnTo>
                  <a:pt x="1232" y="32"/>
                </a:lnTo>
                <a:lnTo>
                  <a:pt x="1310" y="55"/>
                </a:lnTo>
                <a:lnTo>
                  <a:pt x="1386" y="82"/>
                </a:lnTo>
                <a:lnTo>
                  <a:pt x="1413" y="97"/>
                </a:lnTo>
                <a:lnTo>
                  <a:pt x="1436" y="115"/>
                </a:lnTo>
                <a:lnTo>
                  <a:pt x="1455" y="137"/>
                </a:lnTo>
                <a:lnTo>
                  <a:pt x="1470" y="161"/>
                </a:lnTo>
                <a:lnTo>
                  <a:pt x="1480" y="187"/>
                </a:lnTo>
                <a:lnTo>
                  <a:pt x="1487" y="214"/>
                </a:lnTo>
                <a:lnTo>
                  <a:pt x="1488" y="243"/>
                </a:lnTo>
                <a:lnTo>
                  <a:pt x="1484" y="273"/>
                </a:lnTo>
                <a:lnTo>
                  <a:pt x="1474" y="300"/>
                </a:lnTo>
                <a:lnTo>
                  <a:pt x="1461" y="327"/>
                </a:lnTo>
                <a:lnTo>
                  <a:pt x="1443" y="350"/>
                </a:lnTo>
                <a:lnTo>
                  <a:pt x="1421" y="369"/>
                </a:lnTo>
                <a:lnTo>
                  <a:pt x="1397" y="384"/>
                </a:lnTo>
                <a:lnTo>
                  <a:pt x="1370" y="395"/>
                </a:lnTo>
                <a:lnTo>
                  <a:pt x="1342" y="401"/>
                </a:lnTo>
                <a:lnTo>
                  <a:pt x="1314" y="402"/>
                </a:lnTo>
                <a:lnTo>
                  <a:pt x="1285" y="398"/>
                </a:lnTo>
                <a:lnTo>
                  <a:pt x="1256" y="389"/>
                </a:lnTo>
                <a:lnTo>
                  <a:pt x="1192" y="366"/>
                </a:lnTo>
                <a:lnTo>
                  <a:pt x="1126" y="348"/>
                </a:lnTo>
                <a:lnTo>
                  <a:pt x="1061" y="338"/>
                </a:lnTo>
                <a:lnTo>
                  <a:pt x="996" y="333"/>
                </a:lnTo>
                <a:lnTo>
                  <a:pt x="930" y="334"/>
                </a:lnTo>
                <a:lnTo>
                  <a:pt x="865" y="342"/>
                </a:lnTo>
                <a:lnTo>
                  <a:pt x="802" y="355"/>
                </a:lnTo>
                <a:lnTo>
                  <a:pt x="740" y="374"/>
                </a:lnTo>
                <a:lnTo>
                  <a:pt x="680" y="398"/>
                </a:lnTo>
                <a:lnTo>
                  <a:pt x="622" y="428"/>
                </a:lnTo>
                <a:lnTo>
                  <a:pt x="568" y="463"/>
                </a:lnTo>
                <a:lnTo>
                  <a:pt x="517" y="501"/>
                </a:lnTo>
                <a:lnTo>
                  <a:pt x="468" y="546"/>
                </a:lnTo>
                <a:lnTo>
                  <a:pt x="424" y="595"/>
                </a:lnTo>
                <a:lnTo>
                  <a:pt x="384" y="649"/>
                </a:lnTo>
                <a:lnTo>
                  <a:pt x="349" y="706"/>
                </a:lnTo>
                <a:lnTo>
                  <a:pt x="320" y="769"/>
                </a:lnTo>
                <a:lnTo>
                  <a:pt x="306" y="794"/>
                </a:lnTo>
                <a:lnTo>
                  <a:pt x="289" y="816"/>
                </a:lnTo>
                <a:lnTo>
                  <a:pt x="268" y="834"/>
                </a:lnTo>
                <a:lnTo>
                  <a:pt x="245" y="850"/>
                </a:lnTo>
                <a:lnTo>
                  <a:pt x="221" y="861"/>
                </a:lnTo>
                <a:lnTo>
                  <a:pt x="194" y="867"/>
                </a:lnTo>
                <a:lnTo>
                  <a:pt x="166" y="870"/>
                </a:lnTo>
                <a:lnTo>
                  <a:pt x="133" y="867"/>
                </a:lnTo>
                <a:lnTo>
                  <a:pt x="102" y="856"/>
                </a:lnTo>
                <a:lnTo>
                  <a:pt x="75" y="843"/>
                </a:lnTo>
                <a:lnTo>
                  <a:pt x="52" y="825"/>
                </a:lnTo>
                <a:lnTo>
                  <a:pt x="33" y="803"/>
                </a:lnTo>
                <a:lnTo>
                  <a:pt x="18" y="779"/>
                </a:lnTo>
                <a:lnTo>
                  <a:pt x="7" y="753"/>
                </a:lnTo>
                <a:lnTo>
                  <a:pt x="1" y="725"/>
                </a:lnTo>
                <a:lnTo>
                  <a:pt x="0" y="696"/>
                </a:lnTo>
                <a:lnTo>
                  <a:pt x="4" y="667"/>
                </a:lnTo>
                <a:lnTo>
                  <a:pt x="13" y="639"/>
                </a:lnTo>
                <a:lnTo>
                  <a:pt x="47" y="564"/>
                </a:lnTo>
                <a:lnTo>
                  <a:pt x="87" y="495"/>
                </a:lnTo>
                <a:lnTo>
                  <a:pt x="132" y="429"/>
                </a:lnTo>
                <a:lnTo>
                  <a:pt x="181" y="367"/>
                </a:lnTo>
                <a:lnTo>
                  <a:pt x="234" y="310"/>
                </a:lnTo>
                <a:lnTo>
                  <a:pt x="291" y="257"/>
                </a:lnTo>
                <a:lnTo>
                  <a:pt x="351" y="208"/>
                </a:lnTo>
                <a:lnTo>
                  <a:pt x="415" y="165"/>
                </a:lnTo>
                <a:lnTo>
                  <a:pt x="480" y="126"/>
                </a:lnTo>
                <a:lnTo>
                  <a:pt x="549" y="92"/>
                </a:lnTo>
                <a:lnTo>
                  <a:pt x="621" y="63"/>
                </a:lnTo>
                <a:lnTo>
                  <a:pt x="694" y="40"/>
                </a:lnTo>
                <a:lnTo>
                  <a:pt x="768" y="22"/>
                </a:lnTo>
                <a:lnTo>
                  <a:pt x="844" y="9"/>
                </a:lnTo>
                <a:lnTo>
                  <a:pt x="920" y="1"/>
                </a:lnTo>
                <a:lnTo>
                  <a:pt x="99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6200000">
            <a:off x="5318855" y="3808612"/>
            <a:ext cx="1453901" cy="114010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043077" y="4181096"/>
            <a:ext cx="421261" cy="417190"/>
          </a:xfrm>
          <a:custGeom>
            <a:avLst/>
            <a:gdLst>
              <a:gd name="T0" fmla="*/ 2382 w 3312"/>
              <a:gd name="T1" fmla="*/ 2895 h 3277"/>
              <a:gd name="T2" fmla="*/ 2472 w 3312"/>
              <a:gd name="T3" fmla="*/ 3001 h 3277"/>
              <a:gd name="T4" fmla="*/ 2474 w 3312"/>
              <a:gd name="T5" fmla="*/ 3137 h 3277"/>
              <a:gd name="T6" fmla="*/ 2400 w 3312"/>
              <a:gd name="T7" fmla="*/ 3237 h 3277"/>
              <a:gd name="T8" fmla="*/ 2277 w 3312"/>
              <a:gd name="T9" fmla="*/ 3277 h 3277"/>
              <a:gd name="T10" fmla="*/ 2155 w 3312"/>
              <a:gd name="T11" fmla="*/ 3237 h 3277"/>
              <a:gd name="T12" fmla="*/ 2081 w 3312"/>
              <a:gd name="T13" fmla="*/ 3137 h 3277"/>
              <a:gd name="T14" fmla="*/ 2081 w 3312"/>
              <a:gd name="T15" fmla="*/ 3007 h 3277"/>
              <a:gd name="T16" fmla="*/ 2155 w 3312"/>
              <a:gd name="T17" fmla="*/ 2906 h 3277"/>
              <a:gd name="T18" fmla="*/ 2277 w 3312"/>
              <a:gd name="T19" fmla="*/ 2867 h 3277"/>
              <a:gd name="T20" fmla="*/ 1027 w 3312"/>
              <a:gd name="T21" fmla="*/ 2890 h 3277"/>
              <a:gd name="T22" fmla="*/ 1115 w 3312"/>
              <a:gd name="T23" fmla="*/ 2978 h 3277"/>
              <a:gd name="T24" fmla="*/ 1136 w 3312"/>
              <a:gd name="T25" fmla="*/ 3105 h 3277"/>
              <a:gd name="T26" fmla="*/ 1078 w 3312"/>
              <a:gd name="T27" fmla="*/ 3218 h 3277"/>
              <a:gd name="T28" fmla="*/ 964 w 3312"/>
              <a:gd name="T29" fmla="*/ 3274 h 3277"/>
              <a:gd name="T30" fmla="*/ 837 w 3312"/>
              <a:gd name="T31" fmla="*/ 3254 h 3277"/>
              <a:gd name="T32" fmla="*/ 748 w 3312"/>
              <a:gd name="T33" fmla="*/ 3166 h 3277"/>
              <a:gd name="T34" fmla="*/ 727 w 3312"/>
              <a:gd name="T35" fmla="*/ 3040 h 3277"/>
              <a:gd name="T36" fmla="*/ 785 w 3312"/>
              <a:gd name="T37" fmla="*/ 2927 h 3277"/>
              <a:gd name="T38" fmla="*/ 898 w 3312"/>
              <a:gd name="T39" fmla="*/ 2870 h 3277"/>
              <a:gd name="T40" fmla="*/ 494 w 3312"/>
              <a:gd name="T41" fmla="*/ 2048 h 3277"/>
              <a:gd name="T42" fmla="*/ 758 w 3312"/>
              <a:gd name="T43" fmla="*/ 947 h 3277"/>
              <a:gd name="T44" fmla="*/ 1610 w 3312"/>
              <a:gd name="T45" fmla="*/ 847 h 3277"/>
              <a:gd name="T46" fmla="*/ 1610 w 3312"/>
              <a:gd name="T47" fmla="*/ 847 h 3277"/>
              <a:gd name="T48" fmla="*/ 1979 w 3312"/>
              <a:gd name="T49" fmla="*/ 2048 h 3277"/>
              <a:gd name="T50" fmla="*/ 2187 w 3312"/>
              <a:gd name="T51" fmla="*/ 2048 h 3277"/>
              <a:gd name="T52" fmla="*/ 3208 w 3312"/>
              <a:gd name="T53" fmla="*/ 0 h 3277"/>
              <a:gd name="T54" fmla="*/ 3288 w 3312"/>
              <a:gd name="T55" fmla="*/ 37 h 3277"/>
              <a:gd name="T56" fmla="*/ 3310 w 3312"/>
              <a:gd name="T57" fmla="*/ 124 h 3277"/>
              <a:gd name="T58" fmla="*/ 3256 w 3312"/>
              <a:gd name="T59" fmla="*/ 194 h 3277"/>
              <a:gd name="T60" fmla="*/ 2588 w 3312"/>
              <a:gd name="T61" fmla="*/ 2165 h 3277"/>
              <a:gd name="T62" fmla="*/ 2580 w 3312"/>
              <a:gd name="T63" fmla="*/ 2183 h 3277"/>
              <a:gd name="T64" fmla="*/ 2567 w 3312"/>
              <a:gd name="T65" fmla="*/ 2211 h 3277"/>
              <a:gd name="T66" fmla="*/ 2554 w 3312"/>
              <a:gd name="T67" fmla="*/ 2226 h 3277"/>
              <a:gd name="T68" fmla="*/ 2529 w 3312"/>
              <a:gd name="T69" fmla="*/ 2241 h 3277"/>
              <a:gd name="T70" fmla="*/ 2484 w 3312"/>
              <a:gd name="T71" fmla="*/ 2253 h 3277"/>
              <a:gd name="T72" fmla="*/ 2715 w 3312"/>
              <a:gd name="T73" fmla="*/ 2460 h 3277"/>
              <a:gd name="T74" fmla="*/ 2784 w 3312"/>
              <a:gd name="T75" fmla="*/ 2515 h 3277"/>
              <a:gd name="T76" fmla="*/ 2784 w 3312"/>
              <a:gd name="T77" fmla="*/ 2605 h 3277"/>
              <a:gd name="T78" fmla="*/ 2715 w 3312"/>
              <a:gd name="T79" fmla="*/ 2660 h 3277"/>
              <a:gd name="T80" fmla="*/ 480 w 3312"/>
              <a:gd name="T81" fmla="*/ 2656 h 3277"/>
              <a:gd name="T82" fmla="*/ 459 w 3312"/>
              <a:gd name="T83" fmla="*/ 2644 h 3277"/>
              <a:gd name="T84" fmla="*/ 439 w 3312"/>
              <a:gd name="T85" fmla="*/ 2626 h 3277"/>
              <a:gd name="T86" fmla="*/ 423 w 3312"/>
              <a:gd name="T87" fmla="*/ 2598 h 3277"/>
              <a:gd name="T88" fmla="*/ 418 w 3312"/>
              <a:gd name="T89" fmla="*/ 2585 h 3277"/>
              <a:gd name="T90" fmla="*/ 2 w 3312"/>
              <a:gd name="T91" fmla="*/ 905 h 3277"/>
              <a:gd name="T92" fmla="*/ 9 w 3312"/>
              <a:gd name="T93" fmla="*/ 880 h 3277"/>
              <a:gd name="T94" fmla="*/ 20 w 3312"/>
              <a:gd name="T95" fmla="*/ 861 h 3277"/>
              <a:gd name="T96" fmla="*/ 36 w 3312"/>
              <a:gd name="T97" fmla="*/ 845 h 3277"/>
              <a:gd name="T98" fmla="*/ 62 w 3312"/>
              <a:gd name="T99" fmla="*/ 830 h 3277"/>
              <a:gd name="T100" fmla="*/ 78 w 3312"/>
              <a:gd name="T101" fmla="*/ 822 h 3277"/>
              <a:gd name="T102" fmla="*/ 91 w 3312"/>
              <a:gd name="T103" fmla="*/ 820 h 3277"/>
              <a:gd name="T104" fmla="*/ 2711 w 3312"/>
              <a:gd name="T105" fmla="*/ 145 h 3277"/>
              <a:gd name="T106" fmla="*/ 3183 w 3312"/>
              <a:gd name="T107" fmla="*/ 3 h 3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312" h="3277">
                <a:moveTo>
                  <a:pt x="2277" y="2867"/>
                </a:moveTo>
                <a:lnTo>
                  <a:pt x="2314" y="2871"/>
                </a:lnTo>
                <a:lnTo>
                  <a:pt x="2350" y="2880"/>
                </a:lnTo>
                <a:lnTo>
                  <a:pt x="2382" y="2895"/>
                </a:lnTo>
                <a:lnTo>
                  <a:pt x="2410" y="2916"/>
                </a:lnTo>
                <a:lnTo>
                  <a:pt x="2436" y="2940"/>
                </a:lnTo>
                <a:lnTo>
                  <a:pt x="2456" y="2968"/>
                </a:lnTo>
                <a:lnTo>
                  <a:pt x="2472" y="3001"/>
                </a:lnTo>
                <a:lnTo>
                  <a:pt x="2481" y="3035"/>
                </a:lnTo>
                <a:lnTo>
                  <a:pt x="2484" y="3072"/>
                </a:lnTo>
                <a:lnTo>
                  <a:pt x="2482" y="3105"/>
                </a:lnTo>
                <a:lnTo>
                  <a:pt x="2474" y="3137"/>
                </a:lnTo>
                <a:lnTo>
                  <a:pt x="2461" y="3166"/>
                </a:lnTo>
                <a:lnTo>
                  <a:pt x="2444" y="3193"/>
                </a:lnTo>
                <a:lnTo>
                  <a:pt x="2424" y="3218"/>
                </a:lnTo>
                <a:lnTo>
                  <a:pt x="2400" y="3237"/>
                </a:lnTo>
                <a:lnTo>
                  <a:pt x="2372" y="3254"/>
                </a:lnTo>
                <a:lnTo>
                  <a:pt x="2343" y="3267"/>
                </a:lnTo>
                <a:lnTo>
                  <a:pt x="2311" y="3274"/>
                </a:lnTo>
                <a:lnTo>
                  <a:pt x="2277" y="3277"/>
                </a:lnTo>
                <a:lnTo>
                  <a:pt x="2243" y="3274"/>
                </a:lnTo>
                <a:lnTo>
                  <a:pt x="2211" y="3267"/>
                </a:lnTo>
                <a:lnTo>
                  <a:pt x="2182" y="3254"/>
                </a:lnTo>
                <a:lnTo>
                  <a:pt x="2155" y="3237"/>
                </a:lnTo>
                <a:lnTo>
                  <a:pt x="2131" y="3218"/>
                </a:lnTo>
                <a:lnTo>
                  <a:pt x="2110" y="3193"/>
                </a:lnTo>
                <a:lnTo>
                  <a:pt x="2093" y="3166"/>
                </a:lnTo>
                <a:lnTo>
                  <a:pt x="2081" y="3137"/>
                </a:lnTo>
                <a:lnTo>
                  <a:pt x="2073" y="3105"/>
                </a:lnTo>
                <a:lnTo>
                  <a:pt x="2071" y="3072"/>
                </a:lnTo>
                <a:lnTo>
                  <a:pt x="2073" y="3040"/>
                </a:lnTo>
                <a:lnTo>
                  <a:pt x="2081" y="3007"/>
                </a:lnTo>
                <a:lnTo>
                  <a:pt x="2093" y="2978"/>
                </a:lnTo>
                <a:lnTo>
                  <a:pt x="2110" y="2952"/>
                </a:lnTo>
                <a:lnTo>
                  <a:pt x="2131" y="2927"/>
                </a:lnTo>
                <a:lnTo>
                  <a:pt x="2155" y="2906"/>
                </a:lnTo>
                <a:lnTo>
                  <a:pt x="2182" y="2890"/>
                </a:lnTo>
                <a:lnTo>
                  <a:pt x="2211" y="2877"/>
                </a:lnTo>
                <a:lnTo>
                  <a:pt x="2243" y="2870"/>
                </a:lnTo>
                <a:lnTo>
                  <a:pt x="2277" y="2867"/>
                </a:lnTo>
                <a:close/>
                <a:moveTo>
                  <a:pt x="931" y="2867"/>
                </a:moveTo>
                <a:lnTo>
                  <a:pt x="964" y="2870"/>
                </a:lnTo>
                <a:lnTo>
                  <a:pt x="996" y="2877"/>
                </a:lnTo>
                <a:lnTo>
                  <a:pt x="1027" y="2890"/>
                </a:lnTo>
                <a:lnTo>
                  <a:pt x="1053" y="2906"/>
                </a:lnTo>
                <a:lnTo>
                  <a:pt x="1078" y="2927"/>
                </a:lnTo>
                <a:lnTo>
                  <a:pt x="1099" y="2952"/>
                </a:lnTo>
                <a:lnTo>
                  <a:pt x="1115" y="2978"/>
                </a:lnTo>
                <a:lnTo>
                  <a:pt x="1127" y="3007"/>
                </a:lnTo>
                <a:lnTo>
                  <a:pt x="1136" y="3040"/>
                </a:lnTo>
                <a:lnTo>
                  <a:pt x="1138" y="3072"/>
                </a:lnTo>
                <a:lnTo>
                  <a:pt x="1136" y="3105"/>
                </a:lnTo>
                <a:lnTo>
                  <a:pt x="1127" y="3137"/>
                </a:lnTo>
                <a:lnTo>
                  <a:pt x="1115" y="3166"/>
                </a:lnTo>
                <a:lnTo>
                  <a:pt x="1099" y="3193"/>
                </a:lnTo>
                <a:lnTo>
                  <a:pt x="1078" y="3218"/>
                </a:lnTo>
                <a:lnTo>
                  <a:pt x="1053" y="3237"/>
                </a:lnTo>
                <a:lnTo>
                  <a:pt x="1027" y="3254"/>
                </a:lnTo>
                <a:lnTo>
                  <a:pt x="996" y="3267"/>
                </a:lnTo>
                <a:lnTo>
                  <a:pt x="964" y="3274"/>
                </a:lnTo>
                <a:lnTo>
                  <a:pt x="931" y="3277"/>
                </a:lnTo>
                <a:lnTo>
                  <a:pt x="898" y="3274"/>
                </a:lnTo>
                <a:lnTo>
                  <a:pt x="866" y="3267"/>
                </a:lnTo>
                <a:lnTo>
                  <a:pt x="837" y="3254"/>
                </a:lnTo>
                <a:lnTo>
                  <a:pt x="809" y="3237"/>
                </a:lnTo>
                <a:lnTo>
                  <a:pt x="785" y="3218"/>
                </a:lnTo>
                <a:lnTo>
                  <a:pt x="765" y="3193"/>
                </a:lnTo>
                <a:lnTo>
                  <a:pt x="748" y="3166"/>
                </a:lnTo>
                <a:lnTo>
                  <a:pt x="735" y="3137"/>
                </a:lnTo>
                <a:lnTo>
                  <a:pt x="727" y="3105"/>
                </a:lnTo>
                <a:lnTo>
                  <a:pt x="724" y="3072"/>
                </a:lnTo>
                <a:lnTo>
                  <a:pt x="727" y="3040"/>
                </a:lnTo>
                <a:lnTo>
                  <a:pt x="735" y="3007"/>
                </a:lnTo>
                <a:lnTo>
                  <a:pt x="748" y="2978"/>
                </a:lnTo>
                <a:lnTo>
                  <a:pt x="765" y="2952"/>
                </a:lnTo>
                <a:lnTo>
                  <a:pt x="785" y="2927"/>
                </a:lnTo>
                <a:lnTo>
                  <a:pt x="809" y="2906"/>
                </a:lnTo>
                <a:lnTo>
                  <a:pt x="837" y="2890"/>
                </a:lnTo>
                <a:lnTo>
                  <a:pt x="866" y="2877"/>
                </a:lnTo>
                <a:lnTo>
                  <a:pt x="898" y="2870"/>
                </a:lnTo>
                <a:lnTo>
                  <a:pt x="931" y="2867"/>
                </a:lnTo>
                <a:close/>
                <a:moveTo>
                  <a:pt x="553" y="972"/>
                </a:moveTo>
                <a:lnTo>
                  <a:pt x="232" y="1010"/>
                </a:lnTo>
                <a:lnTo>
                  <a:pt x="494" y="2048"/>
                </a:lnTo>
                <a:lnTo>
                  <a:pt x="709" y="2048"/>
                </a:lnTo>
                <a:lnTo>
                  <a:pt x="553" y="972"/>
                </a:lnTo>
                <a:close/>
                <a:moveTo>
                  <a:pt x="1081" y="909"/>
                </a:moveTo>
                <a:lnTo>
                  <a:pt x="758" y="947"/>
                </a:lnTo>
                <a:lnTo>
                  <a:pt x="918" y="2048"/>
                </a:lnTo>
                <a:lnTo>
                  <a:pt x="1134" y="2048"/>
                </a:lnTo>
                <a:lnTo>
                  <a:pt x="1081" y="909"/>
                </a:lnTo>
                <a:close/>
                <a:moveTo>
                  <a:pt x="1610" y="847"/>
                </a:moveTo>
                <a:lnTo>
                  <a:pt x="1287" y="884"/>
                </a:lnTo>
                <a:lnTo>
                  <a:pt x="1341" y="2048"/>
                </a:lnTo>
                <a:lnTo>
                  <a:pt x="1557" y="2048"/>
                </a:lnTo>
                <a:lnTo>
                  <a:pt x="1610" y="847"/>
                </a:lnTo>
                <a:close/>
                <a:moveTo>
                  <a:pt x="2138" y="784"/>
                </a:moveTo>
                <a:lnTo>
                  <a:pt x="1818" y="821"/>
                </a:lnTo>
                <a:lnTo>
                  <a:pt x="1764" y="2048"/>
                </a:lnTo>
                <a:lnTo>
                  <a:pt x="1979" y="2048"/>
                </a:lnTo>
                <a:lnTo>
                  <a:pt x="2138" y="784"/>
                </a:lnTo>
                <a:close/>
                <a:moveTo>
                  <a:pt x="2571" y="732"/>
                </a:moveTo>
                <a:lnTo>
                  <a:pt x="2351" y="759"/>
                </a:lnTo>
                <a:lnTo>
                  <a:pt x="2187" y="2048"/>
                </a:lnTo>
                <a:lnTo>
                  <a:pt x="2393" y="2048"/>
                </a:lnTo>
                <a:lnTo>
                  <a:pt x="2571" y="732"/>
                </a:lnTo>
                <a:close/>
                <a:moveTo>
                  <a:pt x="3208" y="0"/>
                </a:moveTo>
                <a:lnTo>
                  <a:pt x="3208" y="0"/>
                </a:lnTo>
                <a:lnTo>
                  <a:pt x="3231" y="2"/>
                </a:lnTo>
                <a:lnTo>
                  <a:pt x="3252" y="10"/>
                </a:lnTo>
                <a:lnTo>
                  <a:pt x="3271" y="21"/>
                </a:lnTo>
                <a:lnTo>
                  <a:pt x="3288" y="37"/>
                </a:lnTo>
                <a:lnTo>
                  <a:pt x="3301" y="56"/>
                </a:lnTo>
                <a:lnTo>
                  <a:pt x="3309" y="78"/>
                </a:lnTo>
                <a:lnTo>
                  <a:pt x="3312" y="101"/>
                </a:lnTo>
                <a:lnTo>
                  <a:pt x="3310" y="124"/>
                </a:lnTo>
                <a:lnTo>
                  <a:pt x="3303" y="145"/>
                </a:lnTo>
                <a:lnTo>
                  <a:pt x="3291" y="165"/>
                </a:lnTo>
                <a:lnTo>
                  <a:pt x="3275" y="180"/>
                </a:lnTo>
                <a:lnTo>
                  <a:pt x="3256" y="194"/>
                </a:lnTo>
                <a:lnTo>
                  <a:pt x="3234" y="202"/>
                </a:lnTo>
                <a:lnTo>
                  <a:pt x="2886" y="288"/>
                </a:lnTo>
                <a:lnTo>
                  <a:pt x="2588" y="2164"/>
                </a:lnTo>
                <a:lnTo>
                  <a:pt x="2588" y="2165"/>
                </a:lnTo>
                <a:lnTo>
                  <a:pt x="2587" y="2167"/>
                </a:lnTo>
                <a:lnTo>
                  <a:pt x="2585" y="2172"/>
                </a:lnTo>
                <a:lnTo>
                  <a:pt x="2583" y="2178"/>
                </a:lnTo>
                <a:lnTo>
                  <a:pt x="2580" y="2183"/>
                </a:lnTo>
                <a:lnTo>
                  <a:pt x="2578" y="2192"/>
                </a:lnTo>
                <a:lnTo>
                  <a:pt x="2575" y="2201"/>
                </a:lnTo>
                <a:lnTo>
                  <a:pt x="2571" y="2206"/>
                </a:lnTo>
                <a:lnTo>
                  <a:pt x="2567" y="2211"/>
                </a:lnTo>
                <a:lnTo>
                  <a:pt x="2563" y="2216"/>
                </a:lnTo>
                <a:lnTo>
                  <a:pt x="2559" y="2219"/>
                </a:lnTo>
                <a:lnTo>
                  <a:pt x="2557" y="2223"/>
                </a:lnTo>
                <a:lnTo>
                  <a:pt x="2554" y="2226"/>
                </a:lnTo>
                <a:lnTo>
                  <a:pt x="2552" y="2229"/>
                </a:lnTo>
                <a:lnTo>
                  <a:pt x="2542" y="2234"/>
                </a:lnTo>
                <a:lnTo>
                  <a:pt x="2533" y="2239"/>
                </a:lnTo>
                <a:lnTo>
                  <a:pt x="2529" y="2241"/>
                </a:lnTo>
                <a:lnTo>
                  <a:pt x="2524" y="2245"/>
                </a:lnTo>
                <a:lnTo>
                  <a:pt x="2520" y="2247"/>
                </a:lnTo>
                <a:lnTo>
                  <a:pt x="2503" y="2251"/>
                </a:lnTo>
                <a:lnTo>
                  <a:pt x="2484" y="2253"/>
                </a:lnTo>
                <a:lnTo>
                  <a:pt x="547" y="2253"/>
                </a:lnTo>
                <a:lnTo>
                  <a:pt x="597" y="2457"/>
                </a:lnTo>
                <a:lnTo>
                  <a:pt x="2692" y="2457"/>
                </a:lnTo>
                <a:lnTo>
                  <a:pt x="2715" y="2460"/>
                </a:lnTo>
                <a:lnTo>
                  <a:pt x="2737" y="2468"/>
                </a:lnTo>
                <a:lnTo>
                  <a:pt x="2756" y="2480"/>
                </a:lnTo>
                <a:lnTo>
                  <a:pt x="2772" y="2496"/>
                </a:lnTo>
                <a:lnTo>
                  <a:pt x="2784" y="2515"/>
                </a:lnTo>
                <a:lnTo>
                  <a:pt x="2792" y="2537"/>
                </a:lnTo>
                <a:lnTo>
                  <a:pt x="2794" y="2560"/>
                </a:lnTo>
                <a:lnTo>
                  <a:pt x="2792" y="2584"/>
                </a:lnTo>
                <a:lnTo>
                  <a:pt x="2784" y="2605"/>
                </a:lnTo>
                <a:lnTo>
                  <a:pt x="2772" y="2624"/>
                </a:lnTo>
                <a:lnTo>
                  <a:pt x="2756" y="2640"/>
                </a:lnTo>
                <a:lnTo>
                  <a:pt x="2737" y="2652"/>
                </a:lnTo>
                <a:lnTo>
                  <a:pt x="2715" y="2660"/>
                </a:lnTo>
                <a:lnTo>
                  <a:pt x="2692" y="2662"/>
                </a:lnTo>
                <a:lnTo>
                  <a:pt x="517" y="2662"/>
                </a:lnTo>
                <a:lnTo>
                  <a:pt x="498" y="2660"/>
                </a:lnTo>
                <a:lnTo>
                  <a:pt x="480" y="2656"/>
                </a:lnTo>
                <a:lnTo>
                  <a:pt x="477" y="2654"/>
                </a:lnTo>
                <a:lnTo>
                  <a:pt x="473" y="2652"/>
                </a:lnTo>
                <a:lnTo>
                  <a:pt x="470" y="2650"/>
                </a:lnTo>
                <a:lnTo>
                  <a:pt x="459" y="2644"/>
                </a:lnTo>
                <a:lnTo>
                  <a:pt x="449" y="2636"/>
                </a:lnTo>
                <a:lnTo>
                  <a:pt x="446" y="2633"/>
                </a:lnTo>
                <a:lnTo>
                  <a:pt x="442" y="2629"/>
                </a:lnTo>
                <a:lnTo>
                  <a:pt x="439" y="2626"/>
                </a:lnTo>
                <a:lnTo>
                  <a:pt x="433" y="2617"/>
                </a:lnTo>
                <a:lnTo>
                  <a:pt x="427" y="2607"/>
                </a:lnTo>
                <a:lnTo>
                  <a:pt x="425" y="2603"/>
                </a:lnTo>
                <a:lnTo>
                  <a:pt x="423" y="2598"/>
                </a:lnTo>
                <a:lnTo>
                  <a:pt x="421" y="2593"/>
                </a:lnTo>
                <a:lnTo>
                  <a:pt x="420" y="2590"/>
                </a:lnTo>
                <a:lnTo>
                  <a:pt x="418" y="2588"/>
                </a:lnTo>
                <a:lnTo>
                  <a:pt x="418" y="2585"/>
                </a:lnTo>
                <a:lnTo>
                  <a:pt x="314" y="2176"/>
                </a:lnTo>
                <a:lnTo>
                  <a:pt x="3" y="947"/>
                </a:lnTo>
                <a:lnTo>
                  <a:pt x="0" y="926"/>
                </a:lnTo>
                <a:lnTo>
                  <a:pt x="2" y="905"/>
                </a:lnTo>
                <a:lnTo>
                  <a:pt x="2" y="901"/>
                </a:lnTo>
                <a:lnTo>
                  <a:pt x="4" y="898"/>
                </a:lnTo>
                <a:lnTo>
                  <a:pt x="5" y="895"/>
                </a:lnTo>
                <a:lnTo>
                  <a:pt x="9" y="880"/>
                </a:lnTo>
                <a:lnTo>
                  <a:pt x="17" y="866"/>
                </a:lnTo>
                <a:lnTo>
                  <a:pt x="17" y="865"/>
                </a:lnTo>
                <a:lnTo>
                  <a:pt x="18" y="863"/>
                </a:lnTo>
                <a:lnTo>
                  <a:pt x="20" y="861"/>
                </a:lnTo>
                <a:lnTo>
                  <a:pt x="22" y="859"/>
                </a:lnTo>
                <a:lnTo>
                  <a:pt x="25" y="857"/>
                </a:lnTo>
                <a:lnTo>
                  <a:pt x="27" y="855"/>
                </a:lnTo>
                <a:lnTo>
                  <a:pt x="36" y="845"/>
                </a:lnTo>
                <a:lnTo>
                  <a:pt x="46" y="838"/>
                </a:lnTo>
                <a:lnTo>
                  <a:pt x="52" y="835"/>
                </a:lnTo>
                <a:lnTo>
                  <a:pt x="57" y="832"/>
                </a:lnTo>
                <a:lnTo>
                  <a:pt x="62" y="830"/>
                </a:lnTo>
                <a:lnTo>
                  <a:pt x="67" y="828"/>
                </a:lnTo>
                <a:lnTo>
                  <a:pt x="70" y="826"/>
                </a:lnTo>
                <a:lnTo>
                  <a:pt x="74" y="825"/>
                </a:lnTo>
                <a:lnTo>
                  <a:pt x="78" y="822"/>
                </a:lnTo>
                <a:lnTo>
                  <a:pt x="81" y="822"/>
                </a:lnTo>
                <a:lnTo>
                  <a:pt x="86" y="822"/>
                </a:lnTo>
                <a:lnTo>
                  <a:pt x="88" y="821"/>
                </a:lnTo>
                <a:lnTo>
                  <a:pt x="91" y="820"/>
                </a:lnTo>
                <a:lnTo>
                  <a:pt x="2640" y="518"/>
                </a:lnTo>
                <a:lnTo>
                  <a:pt x="2693" y="189"/>
                </a:lnTo>
                <a:lnTo>
                  <a:pt x="2699" y="166"/>
                </a:lnTo>
                <a:lnTo>
                  <a:pt x="2711" y="145"/>
                </a:lnTo>
                <a:lnTo>
                  <a:pt x="2726" y="128"/>
                </a:lnTo>
                <a:lnTo>
                  <a:pt x="2747" y="114"/>
                </a:lnTo>
                <a:lnTo>
                  <a:pt x="2770" y="106"/>
                </a:lnTo>
                <a:lnTo>
                  <a:pt x="3183" y="3"/>
                </a:lnTo>
                <a:lnTo>
                  <a:pt x="320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 rot="16200000">
            <a:off x="5318855" y="1909424"/>
            <a:ext cx="1453901" cy="11401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 rot="10800000">
            <a:off x="6039884" y="2266818"/>
            <a:ext cx="427648" cy="425311"/>
          </a:xfrm>
          <a:custGeom>
            <a:avLst/>
            <a:gdLst>
              <a:gd name="T0" fmla="*/ 2362 w 3293"/>
              <a:gd name="T1" fmla="*/ 2706 h 3279"/>
              <a:gd name="T2" fmla="*/ 2352 w 3293"/>
              <a:gd name="T3" fmla="*/ 2898 h 3279"/>
              <a:gd name="T4" fmla="*/ 2749 w 3293"/>
              <a:gd name="T5" fmla="*/ 2571 h 3279"/>
              <a:gd name="T6" fmla="*/ 1748 w 3293"/>
              <a:gd name="T7" fmla="*/ 2284 h 3279"/>
              <a:gd name="T8" fmla="*/ 1957 w 3293"/>
              <a:gd name="T9" fmla="*/ 2939 h 3279"/>
              <a:gd name="T10" fmla="*/ 2186 w 3293"/>
              <a:gd name="T11" fmla="*/ 2605 h 3279"/>
              <a:gd name="T12" fmla="*/ 992 w 3293"/>
              <a:gd name="T13" fmla="*/ 2284 h 3279"/>
              <a:gd name="T14" fmla="*/ 1177 w 3293"/>
              <a:gd name="T15" fmla="*/ 2742 h 3279"/>
              <a:gd name="T16" fmla="*/ 1446 w 3293"/>
              <a:gd name="T17" fmla="*/ 3022 h 3279"/>
              <a:gd name="T18" fmla="*/ 395 w 3293"/>
              <a:gd name="T19" fmla="*/ 2360 h 3279"/>
              <a:gd name="T20" fmla="*/ 727 w 3293"/>
              <a:gd name="T21" fmla="*/ 2752 h 3279"/>
              <a:gd name="T22" fmla="*/ 1052 w 3293"/>
              <a:gd name="T23" fmla="*/ 2913 h 3279"/>
              <a:gd name="T24" fmla="*/ 834 w 3293"/>
              <a:gd name="T25" fmla="*/ 2464 h 3279"/>
              <a:gd name="T26" fmla="*/ 2573 w 3293"/>
              <a:gd name="T27" fmla="*/ 1414 h 3279"/>
              <a:gd name="T28" fmla="*/ 2547 w 3293"/>
              <a:gd name="T29" fmla="*/ 2086 h 3279"/>
              <a:gd name="T30" fmla="*/ 3093 w 3293"/>
              <a:gd name="T31" fmla="*/ 1638 h 3279"/>
              <a:gd name="T32" fmla="*/ 2547 w 3293"/>
              <a:gd name="T33" fmla="*/ 1186 h 3279"/>
              <a:gd name="T34" fmla="*/ 2376 w 3293"/>
              <a:gd name="T35" fmla="*/ 1810 h 3279"/>
              <a:gd name="T36" fmla="*/ 2341 w 3293"/>
              <a:gd name="T37" fmla="*/ 1186 h 3279"/>
              <a:gd name="T38" fmla="*/ 910 w 3293"/>
              <a:gd name="T39" fmla="*/ 1638 h 3279"/>
              <a:gd name="T40" fmla="*/ 1544 w 3293"/>
              <a:gd name="T41" fmla="*/ 2086 h 3279"/>
              <a:gd name="T42" fmla="*/ 212 w 3293"/>
              <a:gd name="T43" fmla="*/ 1453 h 3279"/>
              <a:gd name="T44" fmla="*/ 244 w 3293"/>
              <a:gd name="T45" fmla="*/ 1999 h 3279"/>
              <a:gd name="T46" fmla="*/ 711 w 3293"/>
              <a:gd name="T47" fmla="*/ 1638 h 3279"/>
              <a:gd name="T48" fmla="*/ 2195 w 3293"/>
              <a:gd name="T49" fmla="*/ 306 h 3279"/>
              <a:gd name="T50" fmla="*/ 2450 w 3293"/>
              <a:gd name="T51" fmla="*/ 791 h 3279"/>
              <a:gd name="T52" fmla="*/ 2800 w 3293"/>
              <a:gd name="T53" fmla="*/ 771 h 3279"/>
              <a:gd name="T54" fmla="*/ 2423 w 3293"/>
              <a:gd name="T55" fmla="*/ 424 h 3279"/>
              <a:gd name="T56" fmla="*/ 943 w 3293"/>
              <a:gd name="T57" fmla="*/ 381 h 3279"/>
              <a:gd name="T58" fmla="*/ 547 w 3293"/>
              <a:gd name="T59" fmla="*/ 704 h 3279"/>
              <a:gd name="T60" fmla="*/ 812 w 3293"/>
              <a:gd name="T61" fmla="*/ 888 h 3279"/>
              <a:gd name="T62" fmla="*/ 1046 w 3293"/>
              <a:gd name="T63" fmla="*/ 375 h 3279"/>
              <a:gd name="T64" fmla="*/ 2248 w 3293"/>
              <a:gd name="T65" fmla="*/ 822 h 3279"/>
              <a:gd name="T66" fmla="*/ 2027 w 3293"/>
              <a:gd name="T67" fmla="*/ 417 h 3279"/>
              <a:gd name="T68" fmla="*/ 1748 w 3293"/>
              <a:gd name="T69" fmla="*/ 215 h 3279"/>
              <a:gd name="T70" fmla="*/ 1309 w 3293"/>
              <a:gd name="T71" fmla="*/ 368 h 3279"/>
              <a:gd name="T72" fmla="*/ 1074 w 3293"/>
              <a:gd name="T73" fmla="*/ 744 h 3279"/>
              <a:gd name="T74" fmla="*/ 1645 w 3293"/>
              <a:gd name="T75" fmla="*/ 0 h 3279"/>
              <a:gd name="T76" fmla="*/ 2197 w 3293"/>
              <a:gd name="T77" fmla="*/ 97 h 3279"/>
              <a:gd name="T78" fmla="*/ 2679 w 3293"/>
              <a:gd name="T79" fmla="*/ 362 h 3279"/>
              <a:gd name="T80" fmla="*/ 3033 w 3293"/>
              <a:gd name="T81" fmla="*/ 757 h 3279"/>
              <a:gd name="T82" fmla="*/ 3250 w 3293"/>
              <a:gd name="T83" fmla="*/ 1267 h 3279"/>
              <a:gd name="T84" fmla="*/ 3281 w 3293"/>
              <a:gd name="T85" fmla="*/ 1826 h 3279"/>
              <a:gd name="T86" fmla="*/ 3123 w 3293"/>
              <a:gd name="T87" fmla="*/ 2361 h 3279"/>
              <a:gd name="T88" fmla="*/ 2811 w 3293"/>
              <a:gd name="T89" fmla="*/ 2798 h 3279"/>
              <a:gd name="T90" fmla="*/ 2370 w 3293"/>
              <a:gd name="T91" fmla="*/ 3109 h 3279"/>
              <a:gd name="T92" fmla="*/ 1834 w 3293"/>
              <a:gd name="T93" fmla="*/ 3268 h 3279"/>
              <a:gd name="T94" fmla="*/ 1273 w 3293"/>
              <a:gd name="T95" fmla="*/ 3237 h 3279"/>
              <a:gd name="T96" fmla="*/ 761 w 3293"/>
              <a:gd name="T97" fmla="*/ 3021 h 3279"/>
              <a:gd name="T98" fmla="*/ 363 w 3293"/>
              <a:gd name="T99" fmla="*/ 2667 h 3279"/>
              <a:gd name="T100" fmla="*/ 95 w 3293"/>
              <a:gd name="T101" fmla="*/ 2189 h 3279"/>
              <a:gd name="T102" fmla="*/ 0 w 3293"/>
              <a:gd name="T103" fmla="*/ 1638 h 3279"/>
              <a:gd name="T104" fmla="*/ 95 w 3293"/>
              <a:gd name="T105" fmla="*/ 1089 h 3279"/>
              <a:gd name="T106" fmla="*/ 363 w 3293"/>
              <a:gd name="T107" fmla="*/ 611 h 3279"/>
              <a:gd name="T108" fmla="*/ 761 w 3293"/>
              <a:gd name="T109" fmla="*/ 259 h 3279"/>
              <a:gd name="T110" fmla="*/ 1273 w 3293"/>
              <a:gd name="T111" fmla="*/ 44 h 3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3" h="3279">
                <a:moveTo>
                  <a:pt x="2507" y="2284"/>
                </a:moveTo>
                <a:lnTo>
                  <a:pt x="2484" y="2375"/>
                </a:lnTo>
                <a:lnTo>
                  <a:pt x="2458" y="2464"/>
                </a:lnTo>
                <a:lnTo>
                  <a:pt x="2428" y="2549"/>
                </a:lnTo>
                <a:lnTo>
                  <a:pt x="2396" y="2629"/>
                </a:lnTo>
                <a:lnTo>
                  <a:pt x="2362" y="2706"/>
                </a:lnTo>
                <a:lnTo>
                  <a:pt x="2324" y="2779"/>
                </a:lnTo>
                <a:lnTo>
                  <a:pt x="2283" y="2848"/>
                </a:lnTo>
                <a:lnTo>
                  <a:pt x="2241" y="2913"/>
                </a:lnTo>
                <a:lnTo>
                  <a:pt x="2195" y="2974"/>
                </a:lnTo>
                <a:lnTo>
                  <a:pt x="2274" y="2938"/>
                </a:lnTo>
                <a:lnTo>
                  <a:pt x="2352" y="2898"/>
                </a:lnTo>
                <a:lnTo>
                  <a:pt x="2426" y="2853"/>
                </a:lnTo>
                <a:lnTo>
                  <a:pt x="2497" y="2805"/>
                </a:lnTo>
                <a:lnTo>
                  <a:pt x="2565" y="2752"/>
                </a:lnTo>
                <a:lnTo>
                  <a:pt x="2631" y="2695"/>
                </a:lnTo>
                <a:lnTo>
                  <a:pt x="2692" y="2635"/>
                </a:lnTo>
                <a:lnTo>
                  <a:pt x="2749" y="2571"/>
                </a:lnTo>
                <a:lnTo>
                  <a:pt x="2803" y="2503"/>
                </a:lnTo>
                <a:lnTo>
                  <a:pt x="2853" y="2433"/>
                </a:lnTo>
                <a:lnTo>
                  <a:pt x="2897" y="2360"/>
                </a:lnTo>
                <a:lnTo>
                  <a:pt x="2938" y="2284"/>
                </a:lnTo>
                <a:lnTo>
                  <a:pt x="2507" y="2284"/>
                </a:lnTo>
                <a:close/>
                <a:moveTo>
                  <a:pt x="1748" y="2284"/>
                </a:moveTo>
                <a:lnTo>
                  <a:pt x="1748" y="3064"/>
                </a:lnTo>
                <a:lnTo>
                  <a:pt x="1791" y="3049"/>
                </a:lnTo>
                <a:lnTo>
                  <a:pt x="1834" y="3030"/>
                </a:lnTo>
                <a:lnTo>
                  <a:pt x="1877" y="3004"/>
                </a:lnTo>
                <a:lnTo>
                  <a:pt x="1918" y="2975"/>
                </a:lnTo>
                <a:lnTo>
                  <a:pt x="1957" y="2939"/>
                </a:lnTo>
                <a:lnTo>
                  <a:pt x="1996" y="2900"/>
                </a:lnTo>
                <a:lnTo>
                  <a:pt x="2035" y="2854"/>
                </a:lnTo>
                <a:lnTo>
                  <a:pt x="2072" y="2803"/>
                </a:lnTo>
                <a:lnTo>
                  <a:pt x="2112" y="2742"/>
                </a:lnTo>
                <a:lnTo>
                  <a:pt x="2151" y="2676"/>
                </a:lnTo>
                <a:lnTo>
                  <a:pt x="2186" y="2605"/>
                </a:lnTo>
                <a:lnTo>
                  <a:pt x="2219" y="2531"/>
                </a:lnTo>
                <a:lnTo>
                  <a:pt x="2249" y="2452"/>
                </a:lnTo>
                <a:lnTo>
                  <a:pt x="2276" y="2370"/>
                </a:lnTo>
                <a:lnTo>
                  <a:pt x="2301" y="2284"/>
                </a:lnTo>
                <a:lnTo>
                  <a:pt x="1748" y="2284"/>
                </a:lnTo>
                <a:close/>
                <a:moveTo>
                  <a:pt x="992" y="2284"/>
                </a:moveTo>
                <a:lnTo>
                  <a:pt x="1015" y="2370"/>
                </a:lnTo>
                <a:lnTo>
                  <a:pt x="1042" y="2452"/>
                </a:lnTo>
                <a:lnTo>
                  <a:pt x="1071" y="2531"/>
                </a:lnTo>
                <a:lnTo>
                  <a:pt x="1104" y="2606"/>
                </a:lnTo>
                <a:lnTo>
                  <a:pt x="1140" y="2676"/>
                </a:lnTo>
                <a:lnTo>
                  <a:pt x="1177" y="2742"/>
                </a:lnTo>
                <a:lnTo>
                  <a:pt x="1218" y="2803"/>
                </a:lnTo>
                <a:lnTo>
                  <a:pt x="1262" y="2860"/>
                </a:lnTo>
                <a:lnTo>
                  <a:pt x="1306" y="2911"/>
                </a:lnTo>
                <a:lnTo>
                  <a:pt x="1351" y="2955"/>
                </a:lnTo>
                <a:lnTo>
                  <a:pt x="1398" y="2991"/>
                </a:lnTo>
                <a:lnTo>
                  <a:pt x="1446" y="3022"/>
                </a:lnTo>
                <a:lnTo>
                  <a:pt x="1495" y="3046"/>
                </a:lnTo>
                <a:lnTo>
                  <a:pt x="1544" y="3064"/>
                </a:lnTo>
                <a:lnTo>
                  <a:pt x="1544" y="2284"/>
                </a:lnTo>
                <a:lnTo>
                  <a:pt x="992" y="2284"/>
                </a:lnTo>
                <a:close/>
                <a:moveTo>
                  <a:pt x="354" y="2284"/>
                </a:moveTo>
                <a:lnTo>
                  <a:pt x="395" y="2360"/>
                </a:lnTo>
                <a:lnTo>
                  <a:pt x="440" y="2433"/>
                </a:lnTo>
                <a:lnTo>
                  <a:pt x="490" y="2503"/>
                </a:lnTo>
                <a:lnTo>
                  <a:pt x="543" y="2571"/>
                </a:lnTo>
                <a:lnTo>
                  <a:pt x="601" y="2635"/>
                </a:lnTo>
                <a:lnTo>
                  <a:pt x="662" y="2695"/>
                </a:lnTo>
                <a:lnTo>
                  <a:pt x="727" y="2752"/>
                </a:lnTo>
                <a:lnTo>
                  <a:pt x="795" y="2805"/>
                </a:lnTo>
                <a:lnTo>
                  <a:pt x="867" y="2853"/>
                </a:lnTo>
                <a:lnTo>
                  <a:pt x="941" y="2898"/>
                </a:lnTo>
                <a:lnTo>
                  <a:pt x="1018" y="2938"/>
                </a:lnTo>
                <a:lnTo>
                  <a:pt x="1098" y="2974"/>
                </a:lnTo>
                <a:lnTo>
                  <a:pt x="1052" y="2913"/>
                </a:lnTo>
                <a:lnTo>
                  <a:pt x="1008" y="2848"/>
                </a:lnTo>
                <a:lnTo>
                  <a:pt x="969" y="2779"/>
                </a:lnTo>
                <a:lnTo>
                  <a:pt x="931" y="2706"/>
                </a:lnTo>
                <a:lnTo>
                  <a:pt x="896" y="2629"/>
                </a:lnTo>
                <a:lnTo>
                  <a:pt x="864" y="2549"/>
                </a:lnTo>
                <a:lnTo>
                  <a:pt x="834" y="2464"/>
                </a:lnTo>
                <a:lnTo>
                  <a:pt x="808" y="2375"/>
                </a:lnTo>
                <a:lnTo>
                  <a:pt x="784" y="2284"/>
                </a:lnTo>
                <a:lnTo>
                  <a:pt x="354" y="2284"/>
                </a:lnTo>
                <a:close/>
                <a:moveTo>
                  <a:pt x="2547" y="1186"/>
                </a:moveTo>
                <a:lnTo>
                  <a:pt x="2562" y="1300"/>
                </a:lnTo>
                <a:lnTo>
                  <a:pt x="2573" y="1414"/>
                </a:lnTo>
                <a:lnTo>
                  <a:pt x="2580" y="1526"/>
                </a:lnTo>
                <a:lnTo>
                  <a:pt x="2582" y="1638"/>
                </a:lnTo>
                <a:lnTo>
                  <a:pt x="2580" y="1748"/>
                </a:lnTo>
                <a:lnTo>
                  <a:pt x="2573" y="1860"/>
                </a:lnTo>
                <a:lnTo>
                  <a:pt x="2562" y="1973"/>
                </a:lnTo>
                <a:lnTo>
                  <a:pt x="2547" y="2086"/>
                </a:lnTo>
                <a:lnTo>
                  <a:pt x="3023" y="2086"/>
                </a:lnTo>
                <a:lnTo>
                  <a:pt x="3048" y="1999"/>
                </a:lnTo>
                <a:lnTo>
                  <a:pt x="3068" y="1910"/>
                </a:lnTo>
                <a:lnTo>
                  <a:pt x="3082" y="1820"/>
                </a:lnTo>
                <a:lnTo>
                  <a:pt x="3090" y="1729"/>
                </a:lnTo>
                <a:lnTo>
                  <a:pt x="3093" y="1638"/>
                </a:lnTo>
                <a:lnTo>
                  <a:pt x="3090" y="1545"/>
                </a:lnTo>
                <a:lnTo>
                  <a:pt x="3081" y="1453"/>
                </a:lnTo>
                <a:lnTo>
                  <a:pt x="3066" y="1363"/>
                </a:lnTo>
                <a:lnTo>
                  <a:pt x="3045" y="1274"/>
                </a:lnTo>
                <a:lnTo>
                  <a:pt x="3019" y="1186"/>
                </a:lnTo>
                <a:lnTo>
                  <a:pt x="2547" y="1186"/>
                </a:lnTo>
                <a:close/>
                <a:moveTo>
                  <a:pt x="1748" y="1186"/>
                </a:moveTo>
                <a:lnTo>
                  <a:pt x="1748" y="2086"/>
                </a:lnTo>
                <a:lnTo>
                  <a:pt x="2345" y="2086"/>
                </a:lnTo>
                <a:lnTo>
                  <a:pt x="2359" y="1992"/>
                </a:lnTo>
                <a:lnTo>
                  <a:pt x="2368" y="1900"/>
                </a:lnTo>
                <a:lnTo>
                  <a:pt x="2376" y="1810"/>
                </a:lnTo>
                <a:lnTo>
                  <a:pt x="2380" y="1723"/>
                </a:lnTo>
                <a:lnTo>
                  <a:pt x="2381" y="1638"/>
                </a:lnTo>
                <a:lnTo>
                  <a:pt x="2379" y="1525"/>
                </a:lnTo>
                <a:lnTo>
                  <a:pt x="2372" y="1413"/>
                </a:lnTo>
                <a:lnTo>
                  <a:pt x="2360" y="1299"/>
                </a:lnTo>
                <a:lnTo>
                  <a:pt x="2341" y="1186"/>
                </a:lnTo>
                <a:lnTo>
                  <a:pt x="1748" y="1186"/>
                </a:lnTo>
                <a:close/>
                <a:moveTo>
                  <a:pt x="950" y="1186"/>
                </a:moveTo>
                <a:lnTo>
                  <a:pt x="933" y="1299"/>
                </a:lnTo>
                <a:lnTo>
                  <a:pt x="921" y="1413"/>
                </a:lnTo>
                <a:lnTo>
                  <a:pt x="913" y="1525"/>
                </a:lnTo>
                <a:lnTo>
                  <a:pt x="910" y="1638"/>
                </a:lnTo>
                <a:lnTo>
                  <a:pt x="912" y="1723"/>
                </a:lnTo>
                <a:lnTo>
                  <a:pt x="917" y="1810"/>
                </a:lnTo>
                <a:lnTo>
                  <a:pt x="924" y="1900"/>
                </a:lnTo>
                <a:lnTo>
                  <a:pt x="934" y="1992"/>
                </a:lnTo>
                <a:lnTo>
                  <a:pt x="947" y="2086"/>
                </a:lnTo>
                <a:lnTo>
                  <a:pt x="1544" y="2086"/>
                </a:lnTo>
                <a:lnTo>
                  <a:pt x="1544" y="1186"/>
                </a:lnTo>
                <a:lnTo>
                  <a:pt x="950" y="1186"/>
                </a:lnTo>
                <a:close/>
                <a:moveTo>
                  <a:pt x="273" y="1186"/>
                </a:moveTo>
                <a:lnTo>
                  <a:pt x="246" y="1274"/>
                </a:lnTo>
                <a:lnTo>
                  <a:pt x="226" y="1363"/>
                </a:lnTo>
                <a:lnTo>
                  <a:pt x="212" y="1453"/>
                </a:lnTo>
                <a:lnTo>
                  <a:pt x="203" y="1545"/>
                </a:lnTo>
                <a:lnTo>
                  <a:pt x="200" y="1638"/>
                </a:lnTo>
                <a:lnTo>
                  <a:pt x="203" y="1729"/>
                </a:lnTo>
                <a:lnTo>
                  <a:pt x="211" y="1820"/>
                </a:lnTo>
                <a:lnTo>
                  <a:pt x="225" y="1910"/>
                </a:lnTo>
                <a:lnTo>
                  <a:pt x="244" y="1999"/>
                </a:lnTo>
                <a:lnTo>
                  <a:pt x="270" y="2086"/>
                </a:lnTo>
                <a:lnTo>
                  <a:pt x="744" y="2086"/>
                </a:lnTo>
                <a:lnTo>
                  <a:pt x="730" y="1973"/>
                </a:lnTo>
                <a:lnTo>
                  <a:pt x="719" y="1860"/>
                </a:lnTo>
                <a:lnTo>
                  <a:pt x="713" y="1748"/>
                </a:lnTo>
                <a:lnTo>
                  <a:pt x="711" y="1638"/>
                </a:lnTo>
                <a:lnTo>
                  <a:pt x="713" y="1526"/>
                </a:lnTo>
                <a:lnTo>
                  <a:pt x="719" y="1414"/>
                </a:lnTo>
                <a:lnTo>
                  <a:pt x="730" y="1300"/>
                </a:lnTo>
                <a:lnTo>
                  <a:pt x="744" y="1186"/>
                </a:lnTo>
                <a:lnTo>
                  <a:pt x="273" y="1186"/>
                </a:lnTo>
                <a:close/>
                <a:moveTo>
                  <a:pt x="2195" y="306"/>
                </a:moveTo>
                <a:lnTo>
                  <a:pt x="2246" y="375"/>
                </a:lnTo>
                <a:lnTo>
                  <a:pt x="2294" y="449"/>
                </a:lnTo>
                <a:lnTo>
                  <a:pt x="2338" y="528"/>
                </a:lnTo>
                <a:lnTo>
                  <a:pt x="2379" y="611"/>
                </a:lnTo>
                <a:lnTo>
                  <a:pt x="2417" y="698"/>
                </a:lnTo>
                <a:lnTo>
                  <a:pt x="2450" y="791"/>
                </a:lnTo>
                <a:lnTo>
                  <a:pt x="2481" y="888"/>
                </a:lnTo>
                <a:lnTo>
                  <a:pt x="2507" y="988"/>
                </a:lnTo>
                <a:lnTo>
                  <a:pt x="2938" y="988"/>
                </a:lnTo>
                <a:lnTo>
                  <a:pt x="2896" y="913"/>
                </a:lnTo>
                <a:lnTo>
                  <a:pt x="2850" y="840"/>
                </a:lnTo>
                <a:lnTo>
                  <a:pt x="2800" y="771"/>
                </a:lnTo>
                <a:lnTo>
                  <a:pt x="2746" y="704"/>
                </a:lnTo>
                <a:lnTo>
                  <a:pt x="2688" y="641"/>
                </a:lnTo>
                <a:lnTo>
                  <a:pt x="2627" y="582"/>
                </a:lnTo>
                <a:lnTo>
                  <a:pt x="2561" y="525"/>
                </a:lnTo>
                <a:lnTo>
                  <a:pt x="2493" y="473"/>
                </a:lnTo>
                <a:lnTo>
                  <a:pt x="2423" y="424"/>
                </a:lnTo>
                <a:lnTo>
                  <a:pt x="2349" y="381"/>
                </a:lnTo>
                <a:lnTo>
                  <a:pt x="2273" y="340"/>
                </a:lnTo>
                <a:lnTo>
                  <a:pt x="2195" y="306"/>
                </a:lnTo>
                <a:close/>
                <a:moveTo>
                  <a:pt x="1098" y="306"/>
                </a:moveTo>
                <a:lnTo>
                  <a:pt x="1019" y="340"/>
                </a:lnTo>
                <a:lnTo>
                  <a:pt x="943" y="381"/>
                </a:lnTo>
                <a:lnTo>
                  <a:pt x="870" y="424"/>
                </a:lnTo>
                <a:lnTo>
                  <a:pt x="798" y="473"/>
                </a:lnTo>
                <a:lnTo>
                  <a:pt x="731" y="525"/>
                </a:lnTo>
                <a:lnTo>
                  <a:pt x="666" y="582"/>
                </a:lnTo>
                <a:lnTo>
                  <a:pt x="605" y="641"/>
                </a:lnTo>
                <a:lnTo>
                  <a:pt x="547" y="704"/>
                </a:lnTo>
                <a:lnTo>
                  <a:pt x="493" y="771"/>
                </a:lnTo>
                <a:lnTo>
                  <a:pt x="442" y="840"/>
                </a:lnTo>
                <a:lnTo>
                  <a:pt x="396" y="913"/>
                </a:lnTo>
                <a:lnTo>
                  <a:pt x="354" y="988"/>
                </a:lnTo>
                <a:lnTo>
                  <a:pt x="784" y="988"/>
                </a:lnTo>
                <a:lnTo>
                  <a:pt x="812" y="888"/>
                </a:lnTo>
                <a:lnTo>
                  <a:pt x="841" y="791"/>
                </a:lnTo>
                <a:lnTo>
                  <a:pt x="876" y="698"/>
                </a:lnTo>
                <a:lnTo>
                  <a:pt x="913" y="611"/>
                </a:lnTo>
                <a:lnTo>
                  <a:pt x="953" y="528"/>
                </a:lnTo>
                <a:lnTo>
                  <a:pt x="998" y="449"/>
                </a:lnTo>
                <a:lnTo>
                  <a:pt x="1046" y="375"/>
                </a:lnTo>
                <a:lnTo>
                  <a:pt x="1098" y="306"/>
                </a:lnTo>
                <a:close/>
                <a:moveTo>
                  <a:pt x="1748" y="215"/>
                </a:moveTo>
                <a:lnTo>
                  <a:pt x="1748" y="988"/>
                </a:lnTo>
                <a:lnTo>
                  <a:pt x="2301" y="988"/>
                </a:lnTo>
                <a:lnTo>
                  <a:pt x="2275" y="903"/>
                </a:lnTo>
                <a:lnTo>
                  <a:pt x="2248" y="822"/>
                </a:lnTo>
                <a:lnTo>
                  <a:pt x="2217" y="744"/>
                </a:lnTo>
                <a:lnTo>
                  <a:pt x="2185" y="670"/>
                </a:lnTo>
                <a:lnTo>
                  <a:pt x="2149" y="601"/>
                </a:lnTo>
                <a:lnTo>
                  <a:pt x="2111" y="535"/>
                </a:lnTo>
                <a:lnTo>
                  <a:pt x="2071" y="474"/>
                </a:lnTo>
                <a:lnTo>
                  <a:pt x="2027" y="417"/>
                </a:lnTo>
                <a:lnTo>
                  <a:pt x="1983" y="368"/>
                </a:lnTo>
                <a:lnTo>
                  <a:pt x="1938" y="324"/>
                </a:lnTo>
                <a:lnTo>
                  <a:pt x="1892" y="287"/>
                </a:lnTo>
                <a:lnTo>
                  <a:pt x="1845" y="257"/>
                </a:lnTo>
                <a:lnTo>
                  <a:pt x="1798" y="233"/>
                </a:lnTo>
                <a:lnTo>
                  <a:pt x="1748" y="215"/>
                </a:lnTo>
                <a:close/>
                <a:moveTo>
                  <a:pt x="1544" y="215"/>
                </a:moveTo>
                <a:lnTo>
                  <a:pt x="1495" y="233"/>
                </a:lnTo>
                <a:lnTo>
                  <a:pt x="1447" y="257"/>
                </a:lnTo>
                <a:lnTo>
                  <a:pt x="1399" y="287"/>
                </a:lnTo>
                <a:lnTo>
                  <a:pt x="1354" y="324"/>
                </a:lnTo>
                <a:lnTo>
                  <a:pt x="1309" y="368"/>
                </a:lnTo>
                <a:lnTo>
                  <a:pt x="1265" y="417"/>
                </a:lnTo>
                <a:lnTo>
                  <a:pt x="1222" y="474"/>
                </a:lnTo>
                <a:lnTo>
                  <a:pt x="1181" y="535"/>
                </a:lnTo>
                <a:lnTo>
                  <a:pt x="1143" y="601"/>
                </a:lnTo>
                <a:lnTo>
                  <a:pt x="1107" y="670"/>
                </a:lnTo>
                <a:lnTo>
                  <a:pt x="1074" y="744"/>
                </a:lnTo>
                <a:lnTo>
                  <a:pt x="1045" y="821"/>
                </a:lnTo>
                <a:lnTo>
                  <a:pt x="1016" y="903"/>
                </a:lnTo>
                <a:lnTo>
                  <a:pt x="992" y="988"/>
                </a:lnTo>
                <a:lnTo>
                  <a:pt x="1544" y="988"/>
                </a:lnTo>
                <a:lnTo>
                  <a:pt x="1544" y="215"/>
                </a:lnTo>
                <a:close/>
                <a:moveTo>
                  <a:pt x="1645" y="0"/>
                </a:moveTo>
                <a:lnTo>
                  <a:pt x="1741" y="3"/>
                </a:lnTo>
                <a:lnTo>
                  <a:pt x="1834" y="11"/>
                </a:lnTo>
                <a:lnTo>
                  <a:pt x="1926" y="25"/>
                </a:lnTo>
                <a:lnTo>
                  <a:pt x="2018" y="44"/>
                </a:lnTo>
                <a:lnTo>
                  <a:pt x="2107" y="67"/>
                </a:lnTo>
                <a:lnTo>
                  <a:pt x="2197" y="97"/>
                </a:lnTo>
                <a:lnTo>
                  <a:pt x="2284" y="131"/>
                </a:lnTo>
                <a:lnTo>
                  <a:pt x="2370" y="171"/>
                </a:lnTo>
                <a:lnTo>
                  <a:pt x="2452" y="213"/>
                </a:lnTo>
                <a:lnTo>
                  <a:pt x="2531" y="259"/>
                </a:lnTo>
                <a:lnTo>
                  <a:pt x="2606" y="310"/>
                </a:lnTo>
                <a:lnTo>
                  <a:pt x="2679" y="362"/>
                </a:lnTo>
                <a:lnTo>
                  <a:pt x="2746" y="419"/>
                </a:lnTo>
                <a:lnTo>
                  <a:pt x="2811" y="480"/>
                </a:lnTo>
                <a:lnTo>
                  <a:pt x="2872" y="544"/>
                </a:lnTo>
                <a:lnTo>
                  <a:pt x="2929" y="612"/>
                </a:lnTo>
                <a:lnTo>
                  <a:pt x="2983" y="683"/>
                </a:lnTo>
                <a:lnTo>
                  <a:pt x="3033" y="757"/>
                </a:lnTo>
                <a:lnTo>
                  <a:pt x="3080" y="835"/>
                </a:lnTo>
                <a:lnTo>
                  <a:pt x="3123" y="916"/>
                </a:lnTo>
                <a:lnTo>
                  <a:pt x="3161" y="1002"/>
                </a:lnTo>
                <a:lnTo>
                  <a:pt x="3196" y="1089"/>
                </a:lnTo>
                <a:lnTo>
                  <a:pt x="3225" y="1177"/>
                </a:lnTo>
                <a:lnTo>
                  <a:pt x="3250" y="1267"/>
                </a:lnTo>
                <a:lnTo>
                  <a:pt x="3268" y="1358"/>
                </a:lnTo>
                <a:lnTo>
                  <a:pt x="3281" y="1450"/>
                </a:lnTo>
                <a:lnTo>
                  <a:pt x="3290" y="1543"/>
                </a:lnTo>
                <a:lnTo>
                  <a:pt x="3293" y="1638"/>
                </a:lnTo>
                <a:lnTo>
                  <a:pt x="3290" y="1733"/>
                </a:lnTo>
                <a:lnTo>
                  <a:pt x="3281" y="1826"/>
                </a:lnTo>
                <a:lnTo>
                  <a:pt x="3268" y="1919"/>
                </a:lnTo>
                <a:lnTo>
                  <a:pt x="3250" y="2010"/>
                </a:lnTo>
                <a:lnTo>
                  <a:pt x="3225" y="2100"/>
                </a:lnTo>
                <a:lnTo>
                  <a:pt x="3196" y="2189"/>
                </a:lnTo>
                <a:lnTo>
                  <a:pt x="3161" y="2277"/>
                </a:lnTo>
                <a:lnTo>
                  <a:pt x="3123" y="2361"/>
                </a:lnTo>
                <a:lnTo>
                  <a:pt x="3080" y="2442"/>
                </a:lnTo>
                <a:lnTo>
                  <a:pt x="3033" y="2520"/>
                </a:lnTo>
                <a:lnTo>
                  <a:pt x="2983" y="2596"/>
                </a:lnTo>
                <a:lnTo>
                  <a:pt x="2929" y="2667"/>
                </a:lnTo>
                <a:lnTo>
                  <a:pt x="2872" y="2735"/>
                </a:lnTo>
                <a:lnTo>
                  <a:pt x="2811" y="2798"/>
                </a:lnTo>
                <a:lnTo>
                  <a:pt x="2746" y="2859"/>
                </a:lnTo>
                <a:lnTo>
                  <a:pt x="2679" y="2916"/>
                </a:lnTo>
                <a:lnTo>
                  <a:pt x="2606" y="2970"/>
                </a:lnTo>
                <a:lnTo>
                  <a:pt x="2531" y="3021"/>
                </a:lnTo>
                <a:lnTo>
                  <a:pt x="2452" y="3066"/>
                </a:lnTo>
                <a:lnTo>
                  <a:pt x="2370" y="3109"/>
                </a:lnTo>
                <a:lnTo>
                  <a:pt x="2284" y="3148"/>
                </a:lnTo>
                <a:lnTo>
                  <a:pt x="2197" y="3183"/>
                </a:lnTo>
                <a:lnTo>
                  <a:pt x="2107" y="3212"/>
                </a:lnTo>
                <a:lnTo>
                  <a:pt x="2018" y="3236"/>
                </a:lnTo>
                <a:lnTo>
                  <a:pt x="1926" y="3255"/>
                </a:lnTo>
                <a:lnTo>
                  <a:pt x="1834" y="3268"/>
                </a:lnTo>
                <a:lnTo>
                  <a:pt x="1741" y="3276"/>
                </a:lnTo>
                <a:lnTo>
                  <a:pt x="1645" y="3279"/>
                </a:lnTo>
                <a:lnTo>
                  <a:pt x="1550" y="3276"/>
                </a:lnTo>
                <a:lnTo>
                  <a:pt x="1456" y="3268"/>
                </a:lnTo>
                <a:lnTo>
                  <a:pt x="1364" y="3255"/>
                </a:lnTo>
                <a:lnTo>
                  <a:pt x="1273" y="3237"/>
                </a:lnTo>
                <a:lnTo>
                  <a:pt x="1182" y="3212"/>
                </a:lnTo>
                <a:lnTo>
                  <a:pt x="1094" y="3183"/>
                </a:lnTo>
                <a:lnTo>
                  <a:pt x="1006" y="3148"/>
                </a:lnTo>
                <a:lnTo>
                  <a:pt x="921" y="3110"/>
                </a:lnTo>
                <a:lnTo>
                  <a:pt x="839" y="3066"/>
                </a:lnTo>
                <a:lnTo>
                  <a:pt x="761" y="3021"/>
                </a:lnTo>
                <a:lnTo>
                  <a:pt x="685" y="2971"/>
                </a:lnTo>
                <a:lnTo>
                  <a:pt x="614" y="2917"/>
                </a:lnTo>
                <a:lnTo>
                  <a:pt x="546" y="2859"/>
                </a:lnTo>
                <a:lnTo>
                  <a:pt x="481" y="2799"/>
                </a:lnTo>
                <a:lnTo>
                  <a:pt x="420" y="2735"/>
                </a:lnTo>
                <a:lnTo>
                  <a:pt x="363" y="2667"/>
                </a:lnTo>
                <a:lnTo>
                  <a:pt x="309" y="2596"/>
                </a:lnTo>
                <a:lnTo>
                  <a:pt x="258" y="2521"/>
                </a:lnTo>
                <a:lnTo>
                  <a:pt x="211" y="2443"/>
                </a:lnTo>
                <a:lnTo>
                  <a:pt x="168" y="2361"/>
                </a:lnTo>
                <a:lnTo>
                  <a:pt x="129" y="2277"/>
                </a:lnTo>
                <a:lnTo>
                  <a:pt x="95" y="2189"/>
                </a:lnTo>
                <a:lnTo>
                  <a:pt x="65" y="2100"/>
                </a:lnTo>
                <a:lnTo>
                  <a:pt x="42" y="2010"/>
                </a:lnTo>
                <a:lnTo>
                  <a:pt x="23" y="1919"/>
                </a:lnTo>
                <a:lnTo>
                  <a:pt x="10" y="1826"/>
                </a:lnTo>
                <a:lnTo>
                  <a:pt x="2" y="1733"/>
                </a:lnTo>
                <a:lnTo>
                  <a:pt x="0" y="1638"/>
                </a:lnTo>
                <a:lnTo>
                  <a:pt x="2" y="1543"/>
                </a:lnTo>
                <a:lnTo>
                  <a:pt x="10" y="1450"/>
                </a:lnTo>
                <a:lnTo>
                  <a:pt x="23" y="1358"/>
                </a:lnTo>
                <a:lnTo>
                  <a:pt x="42" y="1266"/>
                </a:lnTo>
                <a:lnTo>
                  <a:pt x="65" y="1177"/>
                </a:lnTo>
                <a:lnTo>
                  <a:pt x="95" y="1089"/>
                </a:lnTo>
                <a:lnTo>
                  <a:pt x="129" y="1002"/>
                </a:lnTo>
                <a:lnTo>
                  <a:pt x="168" y="916"/>
                </a:lnTo>
                <a:lnTo>
                  <a:pt x="211" y="835"/>
                </a:lnTo>
                <a:lnTo>
                  <a:pt x="258" y="757"/>
                </a:lnTo>
                <a:lnTo>
                  <a:pt x="309" y="683"/>
                </a:lnTo>
                <a:lnTo>
                  <a:pt x="363" y="611"/>
                </a:lnTo>
                <a:lnTo>
                  <a:pt x="420" y="544"/>
                </a:lnTo>
                <a:lnTo>
                  <a:pt x="481" y="480"/>
                </a:lnTo>
                <a:lnTo>
                  <a:pt x="546" y="419"/>
                </a:lnTo>
                <a:lnTo>
                  <a:pt x="614" y="362"/>
                </a:lnTo>
                <a:lnTo>
                  <a:pt x="685" y="309"/>
                </a:lnTo>
                <a:lnTo>
                  <a:pt x="761" y="259"/>
                </a:lnTo>
                <a:lnTo>
                  <a:pt x="839" y="213"/>
                </a:lnTo>
                <a:lnTo>
                  <a:pt x="921" y="171"/>
                </a:lnTo>
                <a:lnTo>
                  <a:pt x="1006" y="131"/>
                </a:lnTo>
                <a:lnTo>
                  <a:pt x="1094" y="97"/>
                </a:lnTo>
                <a:lnTo>
                  <a:pt x="1182" y="67"/>
                </a:lnTo>
                <a:lnTo>
                  <a:pt x="1273" y="44"/>
                </a:lnTo>
                <a:lnTo>
                  <a:pt x="1364" y="25"/>
                </a:lnTo>
                <a:lnTo>
                  <a:pt x="1456" y="11"/>
                </a:lnTo>
                <a:lnTo>
                  <a:pt x="1550" y="3"/>
                </a:lnTo>
                <a:lnTo>
                  <a:pt x="164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1454233" y="3859136"/>
            <a:ext cx="2338080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1246549" y="4291383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cxnSp>
        <p:nvCxnSpPr>
          <p:cNvPr id="18" name="出自【趣你的PPT】(微信:qunideppt)：最优质的PPT资源库"/>
          <p:cNvCxnSpPr/>
          <p:nvPr/>
        </p:nvCxnSpPr>
        <p:spPr>
          <a:xfrm rot="10800000" flipV="1">
            <a:off x="4036989" y="3451940"/>
            <a:ext cx="1194091" cy="814393"/>
          </a:xfrm>
          <a:prstGeom prst="bentConnector3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出自【趣你的PPT】(微信:qunideppt)：最优质的PPT资源库"/>
          <p:cNvCxnSpPr/>
          <p:nvPr/>
        </p:nvCxnSpPr>
        <p:spPr>
          <a:xfrm rot="10800000" flipH="1" flipV="1">
            <a:off x="6910726" y="2411466"/>
            <a:ext cx="1194091" cy="814393"/>
          </a:xfrm>
          <a:prstGeom prst="bentConnector3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出自【趣你的PPT】(微信:qunideppt)：最优质的PPT资源库"/>
          <p:cNvSpPr txBox="1"/>
          <p:nvPr/>
        </p:nvSpPr>
        <p:spPr>
          <a:xfrm>
            <a:off x="8399687" y="2818662"/>
            <a:ext cx="2338080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678565" y="3250909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cxnSp>
        <p:nvCxnSpPr>
          <p:cNvPr id="22" name="出自【趣你的PPT】(微信:qunideppt)：最优质的PPT资源库"/>
          <p:cNvCxnSpPr/>
          <p:nvPr/>
        </p:nvCxnSpPr>
        <p:spPr>
          <a:xfrm rot="10800000" flipV="1">
            <a:off x="4036989" y="1554306"/>
            <a:ext cx="1194091" cy="814393"/>
          </a:xfrm>
          <a:prstGeom prst="bentConnector3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 txBox="1"/>
          <p:nvPr/>
        </p:nvSpPr>
        <p:spPr>
          <a:xfrm>
            <a:off x="1454233" y="1980985"/>
            <a:ext cx="2338080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246549" y="2413232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cxnSp>
        <p:nvCxnSpPr>
          <p:cNvPr id="25" name="出自【趣你的PPT】(微信:qunideppt)：最优质的PPT资源库"/>
          <p:cNvCxnSpPr/>
          <p:nvPr/>
        </p:nvCxnSpPr>
        <p:spPr>
          <a:xfrm rot="10800000" flipH="1" flipV="1">
            <a:off x="6910726" y="4399049"/>
            <a:ext cx="1194091" cy="814393"/>
          </a:xfrm>
          <a:prstGeom prst="bentConnector3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出自【趣你的PPT】(微信:qunideppt)：最优质的PPT资源库"/>
          <p:cNvSpPr txBox="1"/>
          <p:nvPr/>
        </p:nvSpPr>
        <p:spPr>
          <a:xfrm>
            <a:off x="8399687" y="4860198"/>
            <a:ext cx="2338080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8678565" y="5292445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28" name="Group 27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29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</p:spTree>
    <p:extLst>
      <p:ext uri="{BB962C8B-B14F-4D97-AF65-F5344CB8AC3E}">
        <p14:creationId xmlns:p14="http://schemas.microsoft.com/office/powerpoint/2010/main" val="4293355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/>
          <p:nvPr/>
        </p:nvSpPr>
        <p:spPr>
          <a:xfrm>
            <a:off x="5307776" y="1280700"/>
            <a:ext cx="4820616" cy="482061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462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 rot="7608246">
            <a:off x="9098495" y="4633865"/>
            <a:ext cx="627233" cy="576534"/>
          </a:xfrm>
          <a:custGeom>
            <a:avLst/>
            <a:gdLst>
              <a:gd name="T0" fmla="*/ 145 w 183"/>
              <a:gd name="T1" fmla="*/ 6 h 168"/>
              <a:gd name="T2" fmla="*/ 144 w 183"/>
              <a:gd name="T3" fmla="*/ 3 h 168"/>
              <a:gd name="T4" fmla="*/ 140 w 183"/>
              <a:gd name="T5" fmla="*/ 0 h 168"/>
              <a:gd name="T6" fmla="*/ 42 w 183"/>
              <a:gd name="T7" fmla="*/ 0 h 168"/>
              <a:gd name="T8" fmla="*/ 39 w 183"/>
              <a:gd name="T9" fmla="*/ 6 h 168"/>
              <a:gd name="T10" fmla="*/ 38 w 183"/>
              <a:gd name="T11" fmla="*/ 11 h 168"/>
              <a:gd name="T12" fmla="*/ 0 w 183"/>
              <a:gd name="T13" fmla="*/ 51 h 168"/>
              <a:gd name="T14" fmla="*/ 63 w 183"/>
              <a:gd name="T15" fmla="*/ 95 h 168"/>
              <a:gd name="T16" fmla="*/ 85 w 183"/>
              <a:gd name="T17" fmla="*/ 113 h 168"/>
              <a:gd name="T18" fmla="*/ 82 w 183"/>
              <a:gd name="T19" fmla="*/ 123 h 168"/>
              <a:gd name="T20" fmla="*/ 85 w 183"/>
              <a:gd name="T21" fmla="*/ 126 h 168"/>
              <a:gd name="T22" fmla="*/ 67 w 183"/>
              <a:gd name="T23" fmla="*/ 158 h 168"/>
              <a:gd name="T24" fmla="*/ 55 w 183"/>
              <a:gd name="T25" fmla="*/ 160 h 168"/>
              <a:gd name="T26" fmla="*/ 52 w 183"/>
              <a:gd name="T27" fmla="*/ 161 h 168"/>
              <a:gd name="T28" fmla="*/ 51 w 183"/>
              <a:gd name="T29" fmla="*/ 166 h 168"/>
              <a:gd name="T30" fmla="*/ 131 w 183"/>
              <a:gd name="T31" fmla="*/ 168 h 168"/>
              <a:gd name="T32" fmla="*/ 132 w 183"/>
              <a:gd name="T33" fmla="*/ 162 h 168"/>
              <a:gd name="T34" fmla="*/ 128 w 183"/>
              <a:gd name="T35" fmla="*/ 160 h 168"/>
              <a:gd name="T36" fmla="*/ 126 w 183"/>
              <a:gd name="T37" fmla="*/ 158 h 168"/>
              <a:gd name="T38" fmla="*/ 98 w 183"/>
              <a:gd name="T39" fmla="*/ 138 h 168"/>
              <a:gd name="T40" fmla="*/ 99 w 183"/>
              <a:gd name="T41" fmla="*/ 126 h 168"/>
              <a:gd name="T42" fmla="*/ 101 w 183"/>
              <a:gd name="T43" fmla="*/ 116 h 168"/>
              <a:gd name="T44" fmla="*/ 98 w 183"/>
              <a:gd name="T45" fmla="*/ 113 h 168"/>
              <a:gd name="T46" fmla="*/ 140 w 183"/>
              <a:gd name="T47" fmla="*/ 92 h 168"/>
              <a:gd name="T48" fmla="*/ 183 w 183"/>
              <a:gd name="T49" fmla="*/ 11 h 168"/>
              <a:gd name="T50" fmla="*/ 46 w 183"/>
              <a:gd name="T51" fmla="*/ 82 h 168"/>
              <a:gd name="T52" fmla="*/ 11 w 183"/>
              <a:gd name="T53" fmla="*/ 51 h 168"/>
              <a:gd name="T54" fmla="*/ 39 w 183"/>
              <a:gd name="T55" fmla="*/ 22 h 168"/>
              <a:gd name="T56" fmla="*/ 50 w 183"/>
              <a:gd name="T57" fmla="*/ 83 h 168"/>
              <a:gd name="T58" fmla="*/ 104 w 183"/>
              <a:gd name="T59" fmla="*/ 73 h 168"/>
              <a:gd name="T60" fmla="*/ 82 w 183"/>
              <a:gd name="T61" fmla="*/ 76 h 168"/>
              <a:gd name="T62" fmla="*/ 79 w 183"/>
              <a:gd name="T63" fmla="*/ 68 h 168"/>
              <a:gd name="T64" fmla="*/ 86 w 183"/>
              <a:gd name="T65" fmla="*/ 65 h 168"/>
              <a:gd name="T66" fmla="*/ 83 w 183"/>
              <a:gd name="T67" fmla="*/ 35 h 168"/>
              <a:gd name="T68" fmla="*/ 79 w 183"/>
              <a:gd name="T69" fmla="*/ 31 h 168"/>
              <a:gd name="T70" fmla="*/ 88 w 183"/>
              <a:gd name="T71" fmla="*/ 24 h 168"/>
              <a:gd name="T72" fmla="*/ 95 w 183"/>
              <a:gd name="T73" fmla="*/ 23 h 168"/>
              <a:gd name="T74" fmla="*/ 97 w 183"/>
              <a:gd name="T75" fmla="*/ 65 h 168"/>
              <a:gd name="T76" fmla="*/ 104 w 183"/>
              <a:gd name="T77" fmla="*/ 68 h 168"/>
              <a:gd name="T78" fmla="*/ 173 w 183"/>
              <a:gd name="T79" fmla="*/ 51 h 168"/>
              <a:gd name="T80" fmla="*/ 137 w 183"/>
              <a:gd name="T81" fmla="*/ 82 h 168"/>
              <a:gd name="T82" fmla="*/ 144 w 183"/>
              <a:gd name="T83" fmla="*/ 55 h 168"/>
              <a:gd name="T84" fmla="*/ 173 w 183"/>
              <a:gd name="T85" fmla="*/ 22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83" h="168">
                <a:moveTo>
                  <a:pt x="145" y="11"/>
                </a:moveTo>
                <a:cubicBezTo>
                  <a:pt x="145" y="6"/>
                  <a:pt x="145" y="6"/>
                  <a:pt x="145" y="6"/>
                </a:cubicBezTo>
                <a:cubicBezTo>
                  <a:pt x="144" y="6"/>
                  <a:pt x="144" y="6"/>
                  <a:pt x="144" y="6"/>
                </a:cubicBezTo>
                <a:cubicBezTo>
                  <a:pt x="144" y="3"/>
                  <a:pt x="144" y="3"/>
                  <a:pt x="144" y="3"/>
                </a:cubicBezTo>
                <a:cubicBezTo>
                  <a:pt x="144" y="2"/>
                  <a:pt x="143" y="0"/>
                  <a:pt x="141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0" y="0"/>
                  <a:pt x="39" y="2"/>
                  <a:pt x="39" y="3"/>
                </a:cubicBezTo>
                <a:cubicBezTo>
                  <a:pt x="39" y="6"/>
                  <a:pt x="39" y="6"/>
                  <a:pt x="39" y="6"/>
                </a:cubicBezTo>
                <a:cubicBezTo>
                  <a:pt x="38" y="6"/>
                  <a:pt x="38" y="6"/>
                  <a:pt x="38" y="6"/>
                </a:cubicBezTo>
                <a:cubicBezTo>
                  <a:pt x="38" y="11"/>
                  <a:pt x="38" y="11"/>
                  <a:pt x="38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1"/>
                  <a:pt x="0" y="41"/>
                  <a:pt x="0" y="51"/>
                </a:cubicBezTo>
                <a:cubicBezTo>
                  <a:pt x="0" y="70"/>
                  <a:pt x="25" y="87"/>
                  <a:pt x="43" y="92"/>
                </a:cubicBezTo>
                <a:cubicBezTo>
                  <a:pt x="50" y="94"/>
                  <a:pt x="57" y="95"/>
                  <a:pt x="63" y="95"/>
                </a:cubicBezTo>
                <a:cubicBezTo>
                  <a:pt x="73" y="104"/>
                  <a:pt x="83" y="109"/>
                  <a:pt x="85" y="113"/>
                </a:cubicBezTo>
                <a:cubicBezTo>
                  <a:pt x="85" y="113"/>
                  <a:pt x="85" y="113"/>
                  <a:pt x="85" y="113"/>
                </a:cubicBezTo>
                <a:cubicBezTo>
                  <a:pt x="83" y="113"/>
                  <a:pt x="82" y="114"/>
                  <a:pt x="82" y="116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4"/>
                  <a:pt x="83" y="126"/>
                  <a:pt x="85" y="126"/>
                </a:cubicBezTo>
                <a:cubicBezTo>
                  <a:pt x="85" y="126"/>
                  <a:pt x="85" y="126"/>
                  <a:pt x="85" y="126"/>
                </a:cubicBezTo>
                <a:cubicBezTo>
                  <a:pt x="85" y="131"/>
                  <a:pt x="85" y="136"/>
                  <a:pt x="85" y="138"/>
                </a:cubicBezTo>
                <a:cubicBezTo>
                  <a:pt x="85" y="150"/>
                  <a:pt x="75" y="158"/>
                  <a:pt x="67" y="158"/>
                </a:cubicBezTo>
                <a:cubicBezTo>
                  <a:pt x="64" y="158"/>
                  <a:pt x="59" y="158"/>
                  <a:pt x="57" y="158"/>
                </a:cubicBezTo>
                <a:cubicBezTo>
                  <a:pt x="56" y="158"/>
                  <a:pt x="55" y="158"/>
                  <a:pt x="55" y="160"/>
                </a:cubicBezTo>
                <a:cubicBezTo>
                  <a:pt x="55" y="160"/>
                  <a:pt x="55" y="160"/>
                  <a:pt x="55" y="160"/>
                </a:cubicBezTo>
                <a:cubicBezTo>
                  <a:pt x="52" y="161"/>
                  <a:pt x="52" y="161"/>
                  <a:pt x="52" y="161"/>
                </a:cubicBezTo>
                <a:cubicBezTo>
                  <a:pt x="52" y="161"/>
                  <a:pt x="51" y="161"/>
                  <a:pt x="51" y="162"/>
                </a:cubicBezTo>
                <a:cubicBezTo>
                  <a:pt x="51" y="163"/>
                  <a:pt x="51" y="166"/>
                  <a:pt x="51" y="166"/>
                </a:cubicBezTo>
                <a:cubicBezTo>
                  <a:pt x="51" y="167"/>
                  <a:pt x="52" y="168"/>
                  <a:pt x="52" y="168"/>
                </a:cubicBezTo>
                <a:cubicBezTo>
                  <a:pt x="131" y="168"/>
                  <a:pt x="131" y="168"/>
                  <a:pt x="131" y="168"/>
                </a:cubicBezTo>
                <a:cubicBezTo>
                  <a:pt x="131" y="168"/>
                  <a:pt x="132" y="167"/>
                  <a:pt x="132" y="166"/>
                </a:cubicBezTo>
                <a:cubicBezTo>
                  <a:pt x="132" y="166"/>
                  <a:pt x="132" y="162"/>
                  <a:pt x="132" y="162"/>
                </a:cubicBezTo>
                <a:cubicBezTo>
                  <a:pt x="132" y="161"/>
                  <a:pt x="131" y="161"/>
                  <a:pt x="131" y="161"/>
                </a:cubicBezTo>
                <a:cubicBezTo>
                  <a:pt x="128" y="160"/>
                  <a:pt x="128" y="160"/>
                  <a:pt x="128" y="160"/>
                </a:cubicBezTo>
                <a:cubicBezTo>
                  <a:pt x="128" y="160"/>
                  <a:pt x="128" y="160"/>
                  <a:pt x="128" y="160"/>
                </a:cubicBezTo>
                <a:cubicBezTo>
                  <a:pt x="128" y="158"/>
                  <a:pt x="128" y="158"/>
                  <a:pt x="126" y="158"/>
                </a:cubicBezTo>
                <a:cubicBezTo>
                  <a:pt x="124" y="158"/>
                  <a:pt x="119" y="158"/>
                  <a:pt x="116" y="158"/>
                </a:cubicBezTo>
                <a:cubicBezTo>
                  <a:pt x="108" y="158"/>
                  <a:pt x="98" y="150"/>
                  <a:pt x="98" y="138"/>
                </a:cubicBezTo>
                <a:cubicBezTo>
                  <a:pt x="98" y="136"/>
                  <a:pt x="98" y="131"/>
                  <a:pt x="98" y="126"/>
                </a:cubicBezTo>
                <a:cubicBezTo>
                  <a:pt x="99" y="126"/>
                  <a:pt x="99" y="126"/>
                  <a:pt x="99" y="126"/>
                </a:cubicBezTo>
                <a:cubicBezTo>
                  <a:pt x="100" y="126"/>
                  <a:pt x="101" y="124"/>
                  <a:pt x="101" y="123"/>
                </a:cubicBezTo>
                <a:cubicBezTo>
                  <a:pt x="101" y="116"/>
                  <a:pt x="101" y="116"/>
                  <a:pt x="101" y="116"/>
                </a:cubicBezTo>
                <a:cubicBezTo>
                  <a:pt x="101" y="114"/>
                  <a:pt x="100" y="113"/>
                  <a:pt x="99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100" y="109"/>
                  <a:pt x="110" y="104"/>
                  <a:pt x="120" y="95"/>
                </a:cubicBezTo>
                <a:cubicBezTo>
                  <a:pt x="126" y="95"/>
                  <a:pt x="133" y="94"/>
                  <a:pt x="140" y="92"/>
                </a:cubicBezTo>
                <a:cubicBezTo>
                  <a:pt x="158" y="87"/>
                  <a:pt x="183" y="70"/>
                  <a:pt x="183" y="51"/>
                </a:cubicBezTo>
                <a:cubicBezTo>
                  <a:pt x="183" y="41"/>
                  <a:pt x="183" y="11"/>
                  <a:pt x="183" y="11"/>
                </a:cubicBezTo>
                <a:lnTo>
                  <a:pt x="145" y="11"/>
                </a:lnTo>
                <a:close/>
                <a:moveTo>
                  <a:pt x="46" y="82"/>
                </a:moveTo>
                <a:cubicBezTo>
                  <a:pt x="38" y="79"/>
                  <a:pt x="28" y="74"/>
                  <a:pt x="22" y="69"/>
                </a:cubicBezTo>
                <a:cubicBezTo>
                  <a:pt x="14" y="63"/>
                  <a:pt x="11" y="56"/>
                  <a:pt x="11" y="51"/>
                </a:cubicBezTo>
                <a:cubicBezTo>
                  <a:pt x="11" y="22"/>
                  <a:pt x="11" y="22"/>
                  <a:pt x="11" y="22"/>
                </a:cubicBezTo>
                <a:cubicBezTo>
                  <a:pt x="39" y="22"/>
                  <a:pt x="39" y="22"/>
                  <a:pt x="39" y="22"/>
                </a:cubicBezTo>
                <a:cubicBezTo>
                  <a:pt x="39" y="31"/>
                  <a:pt x="39" y="45"/>
                  <a:pt x="39" y="55"/>
                </a:cubicBezTo>
                <a:cubicBezTo>
                  <a:pt x="39" y="66"/>
                  <a:pt x="44" y="75"/>
                  <a:pt x="50" y="83"/>
                </a:cubicBezTo>
                <a:cubicBezTo>
                  <a:pt x="49" y="82"/>
                  <a:pt x="47" y="82"/>
                  <a:pt x="46" y="82"/>
                </a:cubicBezTo>
                <a:close/>
                <a:moveTo>
                  <a:pt x="104" y="73"/>
                </a:moveTo>
                <a:cubicBezTo>
                  <a:pt x="104" y="75"/>
                  <a:pt x="103" y="76"/>
                  <a:pt x="102" y="76"/>
                </a:cubicBezTo>
                <a:cubicBezTo>
                  <a:pt x="82" y="76"/>
                  <a:pt x="82" y="76"/>
                  <a:pt x="82" y="76"/>
                </a:cubicBezTo>
                <a:cubicBezTo>
                  <a:pt x="80" y="76"/>
                  <a:pt x="79" y="75"/>
                  <a:pt x="79" y="73"/>
                </a:cubicBezTo>
                <a:cubicBezTo>
                  <a:pt x="79" y="68"/>
                  <a:pt x="79" y="68"/>
                  <a:pt x="79" y="68"/>
                </a:cubicBezTo>
                <a:cubicBezTo>
                  <a:pt x="79" y="67"/>
                  <a:pt x="80" y="65"/>
                  <a:pt x="82" y="65"/>
                </a:cubicBezTo>
                <a:cubicBezTo>
                  <a:pt x="86" y="65"/>
                  <a:pt x="86" y="65"/>
                  <a:pt x="86" y="65"/>
                </a:cubicBezTo>
                <a:cubicBezTo>
                  <a:pt x="86" y="35"/>
                  <a:pt x="86" y="35"/>
                  <a:pt x="86" y="35"/>
                </a:cubicBezTo>
                <a:cubicBezTo>
                  <a:pt x="83" y="35"/>
                  <a:pt x="83" y="35"/>
                  <a:pt x="83" y="35"/>
                </a:cubicBezTo>
                <a:cubicBezTo>
                  <a:pt x="82" y="35"/>
                  <a:pt x="80" y="34"/>
                  <a:pt x="80" y="33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29"/>
                  <a:pt x="80" y="28"/>
                  <a:pt x="81" y="28"/>
                </a:cubicBezTo>
                <a:cubicBezTo>
                  <a:pt x="88" y="24"/>
                  <a:pt x="88" y="24"/>
                  <a:pt x="88" y="24"/>
                </a:cubicBezTo>
                <a:cubicBezTo>
                  <a:pt x="89" y="23"/>
                  <a:pt x="89" y="23"/>
                  <a:pt x="90" y="23"/>
                </a:cubicBezTo>
                <a:cubicBezTo>
                  <a:pt x="95" y="23"/>
                  <a:pt x="95" y="23"/>
                  <a:pt x="95" y="23"/>
                </a:cubicBezTo>
                <a:cubicBezTo>
                  <a:pt x="96" y="23"/>
                  <a:pt x="97" y="25"/>
                  <a:pt x="97" y="26"/>
                </a:cubicBezTo>
                <a:cubicBezTo>
                  <a:pt x="97" y="65"/>
                  <a:pt x="97" y="65"/>
                  <a:pt x="97" y="65"/>
                </a:cubicBezTo>
                <a:cubicBezTo>
                  <a:pt x="102" y="65"/>
                  <a:pt x="102" y="65"/>
                  <a:pt x="102" y="65"/>
                </a:cubicBezTo>
                <a:cubicBezTo>
                  <a:pt x="103" y="65"/>
                  <a:pt x="104" y="67"/>
                  <a:pt x="104" y="68"/>
                </a:cubicBezTo>
                <a:lnTo>
                  <a:pt x="104" y="73"/>
                </a:lnTo>
                <a:close/>
                <a:moveTo>
                  <a:pt x="173" y="51"/>
                </a:moveTo>
                <a:cubicBezTo>
                  <a:pt x="173" y="56"/>
                  <a:pt x="169" y="63"/>
                  <a:pt x="161" y="69"/>
                </a:cubicBezTo>
                <a:cubicBezTo>
                  <a:pt x="155" y="74"/>
                  <a:pt x="145" y="79"/>
                  <a:pt x="137" y="82"/>
                </a:cubicBezTo>
                <a:cubicBezTo>
                  <a:pt x="136" y="82"/>
                  <a:pt x="134" y="82"/>
                  <a:pt x="133" y="83"/>
                </a:cubicBezTo>
                <a:cubicBezTo>
                  <a:pt x="139" y="75"/>
                  <a:pt x="144" y="66"/>
                  <a:pt x="144" y="55"/>
                </a:cubicBezTo>
                <a:cubicBezTo>
                  <a:pt x="144" y="45"/>
                  <a:pt x="144" y="31"/>
                  <a:pt x="144" y="22"/>
                </a:cubicBezTo>
                <a:cubicBezTo>
                  <a:pt x="173" y="22"/>
                  <a:pt x="173" y="22"/>
                  <a:pt x="173" y="22"/>
                </a:cubicBezTo>
                <a:lnTo>
                  <a:pt x="173" y="5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48590" tIns="74295" rIns="148590" bIns="7429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5850"/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 rot="18691731">
            <a:off x="6219005" y="1736932"/>
            <a:ext cx="501363" cy="607535"/>
          </a:xfrm>
          <a:custGeom>
            <a:avLst/>
            <a:gdLst>
              <a:gd name="T0" fmla="*/ 6 w 144"/>
              <a:gd name="T1" fmla="*/ 37 h 174"/>
              <a:gd name="T2" fmla="*/ 5 w 144"/>
              <a:gd name="T3" fmla="*/ 50 h 174"/>
              <a:gd name="T4" fmla="*/ 29 w 144"/>
              <a:gd name="T5" fmla="*/ 79 h 174"/>
              <a:gd name="T6" fmla="*/ 30 w 144"/>
              <a:gd name="T7" fmla="*/ 78 h 174"/>
              <a:gd name="T8" fmla="*/ 45 w 144"/>
              <a:gd name="T9" fmla="*/ 70 h 174"/>
              <a:gd name="T10" fmla="*/ 0 w 144"/>
              <a:gd name="T11" fmla="*/ 14 h 174"/>
              <a:gd name="T12" fmla="*/ 29 w 144"/>
              <a:gd name="T13" fmla="*/ 79 h 174"/>
              <a:gd name="T14" fmla="*/ 72 w 144"/>
              <a:gd name="T15" fmla="*/ 38 h 174"/>
              <a:gd name="T16" fmla="*/ 82 w 144"/>
              <a:gd name="T17" fmla="*/ 43 h 174"/>
              <a:gd name="T18" fmla="*/ 119 w 144"/>
              <a:gd name="T19" fmla="*/ 73 h 174"/>
              <a:gd name="T20" fmla="*/ 92 w 144"/>
              <a:gd name="T21" fmla="*/ 35 h 174"/>
              <a:gd name="T22" fmla="*/ 93 w 144"/>
              <a:gd name="T23" fmla="*/ 19 h 174"/>
              <a:gd name="T24" fmla="*/ 96 w 144"/>
              <a:gd name="T25" fmla="*/ 12 h 174"/>
              <a:gd name="T26" fmla="*/ 89 w 144"/>
              <a:gd name="T27" fmla="*/ 8 h 174"/>
              <a:gd name="T28" fmla="*/ 76 w 144"/>
              <a:gd name="T29" fmla="*/ 5 h 174"/>
              <a:gd name="T30" fmla="*/ 70 w 144"/>
              <a:gd name="T31" fmla="*/ 7 h 174"/>
              <a:gd name="T32" fmla="*/ 62 w 144"/>
              <a:gd name="T33" fmla="*/ 11 h 174"/>
              <a:gd name="T34" fmla="*/ 32 w 144"/>
              <a:gd name="T35" fmla="*/ 4 h 174"/>
              <a:gd name="T36" fmla="*/ 48 w 144"/>
              <a:gd name="T37" fmla="*/ 68 h 174"/>
              <a:gd name="T38" fmla="*/ 126 w 144"/>
              <a:gd name="T39" fmla="*/ 163 h 174"/>
              <a:gd name="T40" fmla="*/ 11 w 144"/>
              <a:gd name="T41" fmla="*/ 167 h 174"/>
              <a:gd name="T42" fmla="*/ 14 w 144"/>
              <a:gd name="T43" fmla="*/ 174 h 174"/>
              <a:gd name="T44" fmla="*/ 126 w 144"/>
              <a:gd name="T45" fmla="*/ 174 h 174"/>
              <a:gd name="T46" fmla="*/ 130 w 144"/>
              <a:gd name="T47" fmla="*/ 167 h 174"/>
              <a:gd name="T48" fmla="*/ 139 w 144"/>
              <a:gd name="T49" fmla="*/ 76 h 174"/>
              <a:gd name="T50" fmla="*/ 122 w 144"/>
              <a:gd name="T51" fmla="*/ 93 h 174"/>
              <a:gd name="T52" fmla="*/ 139 w 144"/>
              <a:gd name="T53" fmla="*/ 76 h 174"/>
              <a:gd name="T54" fmla="*/ 71 w 144"/>
              <a:gd name="T55" fmla="*/ 135 h 174"/>
              <a:gd name="T56" fmla="*/ 70 w 144"/>
              <a:gd name="T57" fmla="*/ 135 h 174"/>
              <a:gd name="T58" fmla="*/ 61 w 144"/>
              <a:gd name="T59" fmla="*/ 136 h 174"/>
              <a:gd name="T60" fmla="*/ 57 w 144"/>
              <a:gd name="T61" fmla="*/ 137 h 174"/>
              <a:gd name="T62" fmla="*/ 49 w 144"/>
              <a:gd name="T63" fmla="*/ 139 h 174"/>
              <a:gd name="T64" fmla="*/ 49 w 144"/>
              <a:gd name="T65" fmla="*/ 139 h 174"/>
              <a:gd name="T66" fmla="*/ 48 w 144"/>
              <a:gd name="T67" fmla="*/ 135 h 174"/>
              <a:gd name="T68" fmla="*/ 39 w 144"/>
              <a:gd name="T69" fmla="*/ 136 h 174"/>
              <a:gd name="T70" fmla="*/ 39 w 144"/>
              <a:gd name="T71" fmla="*/ 144 h 174"/>
              <a:gd name="T72" fmla="*/ 39 w 144"/>
              <a:gd name="T73" fmla="*/ 144 h 174"/>
              <a:gd name="T74" fmla="*/ 39 w 144"/>
              <a:gd name="T75" fmla="*/ 144 h 174"/>
              <a:gd name="T76" fmla="*/ 28 w 144"/>
              <a:gd name="T77" fmla="*/ 155 h 174"/>
              <a:gd name="T78" fmla="*/ 115 w 144"/>
              <a:gd name="T79" fmla="*/ 159 h 174"/>
              <a:gd name="T80" fmla="*/ 113 w 144"/>
              <a:gd name="T81" fmla="*/ 155 h 174"/>
              <a:gd name="T82" fmla="*/ 110 w 144"/>
              <a:gd name="T83" fmla="*/ 152 h 174"/>
              <a:gd name="T84" fmla="*/ 107 w 144"/>
              <a:gd name="T85" fmla="*/ 149 h 174"/>
              <a:gd name="T86" fmla="*/ 104 w 144"/>
              <a:gd name="T87" fmla="*/ 146 h 174"/>
              <a:gd name="T88" fmla="*/ 101 w 144"/>
              <a:gd name="T89" fmla="*/ 144 h 174"/>
              <a:gd name="T90" fmla="*/ 96 w 144"/>
              <a:gd name="T91" fmla="*/ 141 h 174"/>
              <a:gd name="T92" fmla="*/ 92 w 144"/>
              <a:gd name="T93" fmla="*/ 139 h 174"/>
              <a:gd name="T94" fmla="*/ 128 w 144"/>
              <a:gd name="T95" fmla="*/ 101 h 174"/>
              <a:gd name="T96" fmla="*/ 117 w 144"/>
              <a:gd name="T97" fmla="*/ 94 h 174"/>
              <a:gd name="T98" fmla="*/ 116 w 144"/>
              <a:gd name="T99" fmla="*/ 77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4" h="174">
                <a:moveTo>
                  <a:pt x="5" y="50"/>
                </a:moveTo>
                <a:cubicBezTo>
                  <a:pt x="4" y="46"/>
                  <a:pt x="4" y="41"/>
                  <a:pt x="6" y="37"/>
                </a:cubicBezTo>
                <a:cubicBezTo>
                  <a:pt x="15" y="59"/>
                  <a:pt x="15" y="59"/>
                  <a:pt x="15" y="59"/>
                </a:cubicBezTo>
                <a:cubicBezTo>
                  <a:pt x="11" y="58"/>
                  <a:pt x="7" y="55"/>
                  <a:pt x="5" y="50"/>
                </a:cubicBezTo>
                <a:close/>
                <a:moveTo>
                  <a:pt x="29" y="79"/>
                </a:moveTo>
                <a:cubicBezTo>
                  <a:pt x="29" y="79"/>
                  <a:pt x="29" y="79"/>
                  <a:pt x="29" y="79"/>
                </a:cubicBezTo>
                <a:cubicBezTo>
                  <a:pt x="29" y="79"/>
                  <a:pt x="29" y="79"/>
                  <a:pt x="30" y="78"/>
                </a:cubicBezTo>
                <a:cubicBezTo>
                  <a:pt x="30" y="78"/>
                  <a:pt x="30" y="78"/>
                  <a:pt x="30" y="78"/>
                </a:cubicBezTo>
                <a:cubicBezTo>
                  <a:pt x="30" y="78"/>
                  <a:pt x="30" y="78"/>
                  <a:pt x="30" y="78"/>
                </a:cubicBezTo>
                <a:cubicBezTo>
                  <a:pt x="32" y="77"/>
                  <a:pt x="36" y="74"/>
                  <a:pt x="45" y="70"/>
                </a:cubicBezTo>
                <a:cubicBezTo>
                  <a:pt x="18" y="9"/>
                  <a:pt x="18" y="9"/>
                  <a:pt x="18" y="9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4"/>
                  <a:pt x="0" y="14"/>
                  <a:pt x="28" y="79"/>
                </a:cubicBezTo>
                <a:cubicBezTo>
                  <a:pt x="28" y="79"/>
                  <a:pt x="28" y="79"/>
                  <a:pt x="29" y="79"/>
                </a:cubicBezTo>
                <a:close/>
                <a:moveTo>
                  <a:pt x="58" y="63"/>
                </a:moveTo>
                <a:cubicBezTo>
                  <a:pt x="67" y="58"/>
                  <a:pt x="72" y="48"/>
                  <a:pt x="72" y="38"/>
                </a:cubicBezTo>
                <a:cubicBezTo>
                  <a:pt x="73" y="39"/>
                  <a:pt x="73" y="40"/>
                  <a:pt x="74" y="40"/>
                </a:cubicBezTo>
                <a:cubicBezTo>
                  <a:pt x="76" y="43"/>
                  <a:pt x="79" y="44"/>
                  <a:pt x="82" y="43"/>
                </a:cubicBezTo>
                <a:cubicBezTo>
                  <a:pt x="82" y="43"/>
                  <a:pt x="111" y="71"/>
                  <a:pt x="116" y="77"/>
                </a:cubicBezTo>
                <a:cubicBezTo>
                  <a:pt x="117" y="76"/>
                  <a:pt x="118" y="74"/>
                  <a:pt x="119" y="73"/>
                </a:cubicBezTo>
                <a:cubicBezTo>
                  <a:pt x="121" y="71"/>
                  <a:pt x="123" y="70"/>
                  <a:pt x="126" y="69"/>
                </a:cubicBezTo>
                <a:cubicBezTo>
                  <a:pt x="92" y="35"/>
                  <a:pt x="92" y="35"/>
                  <a:pt x="92" y="35"/>
                </a:cubicBezTo>
                <a:cubicBezTo>
                  <a:pt x="92" y="32"/>
                  <a:pt x="92" y="29"/>
                  <a:pt x="90" y="27"/>
                </a:cubicBezTo>
                <a:cubicBezTo>
                  <a:pt x="92" y="25"/>
                  <a:pt x="93" y="22"/>
                  <a:pt x="93" y="19"/>
                </a:cubicBezTo>
                <a:cubicBezTo>
                  <a:pt x="93" y="18"/>
                  <a:pt x="93" y="18"/>
                  <a:pt x="93" y="18"/>
                </a:cubicBezTo>
                <a:cubicBezTo>
                  <a:pt x="96" y="17"/>
                  <a:pt x="97" y="15"/>
                  <a:pt x="96" y="12"/>
                </a:cubicBezTo>
                <a:cubicBezTo>
                  <a:pt x="96" y="12"/>
                  <a:pt x="96" y="12"/>
                  <a:pt x="95" y="10"/>
                </a:cubicBezTo>
                <a:cubicBezTo>
                  <a:pt x="94" y="8"/>
                  <a:pt x="91" y="7"/>
                  <a:pt x="89" y="8"/>
                </a:cubicBezTo>
                <a:cubicBezTo>
                  <a:pt x="89" y="8"/>
                  <a:pt x="89" y="8"/>
                  <a:pt x="88" y="8"/>
                </a:cubicBezTo>
                <a:cubicBezTo>
                  <a:pt x="85" y="5"/>
                  <a:pt x="80" y="3"/>
                  <a:pt x="76" y="5"/>
                </a:cubicBezTo>
                <a:cubicBezTo>
                  <a:pt x="76" y="5"/>
                  <a:pt x="76" y="5"/>
                  <a:pt x="70" y="8"/>
                </a:cubicBezTo>
                <a:cubicBezTo>
                  <a:pt x="70" y="7"/>
                  <a:pt x="70" y="7"/>
                  <a:pt x="70" y="7"/>
                </a:cubicBezTo>
                <a:cubicBezTo>
                  <a:pt x="62" y="11"/>
                  <a:pt x="62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54" y="4"/>
                  <a:pt x="43" y="0"/>
                  <a:pt x="32" y="4"/>
                </a:cubicBezTo>
                <a:cubicBezTo>
                  <a:pt x="22" y="7"/>
                  <a:pt x="22" y="7"/>
                  <a:pt x="22" y="7"/>
                </a:cubicBezTo>
                <a:cubicBezTo>
                  <a:pt x="48" y="68"/>
                  <a:pt x="48" y="68"/>
                  <a:pt x="48" y="68"/>
                </a:cubicBezTo>
                <a:cubicBezTo>
                  <a:pt x="51" y="66"/>
                  <a:pt x="54" y="65"/>
                  <a:pt x="58" y="63"/>
                </a:cubicBezTo>
                <a:close/>
                <a:moveTo>
                  <a:pt x="126" y="163"/>
                </a:moveTo>
                <a:cubicBezTo>
                  <a:pt x="122" y="163"/>
                  <a:pt x="14" y="163"/>
                  <a:pt x="14" y="163"/>
                </a:cubicBezTo>
                <a:cubicBezTo>
                  <a:pt x="12" y="163"/>
                  <a:pt x="11" y="165"/>
                  <a:pt x="11" y="167"/>
                </a:cubicBezTo>
                <a:cubicBezTo>
                  <a:pt x="11" y="170"/>
                  <a:pt x="11" y="170"/>
                  <a:pt x="11" y="170"/>
                </a:cubicBezTo>
                <a:cubicBezTo>
                  <a:pt x="11" y="172"/>
                  <a:pt x="12" y="174"/>
                  <a:pt x="14" y="174"/>
                </a:cubicBezTo>
                <a:cubicBezTo>
                  <a:pt x="37" y="174"/>
                  <a:pt x="56" y="174"/>
                  <a:pt x="70" y="174"/>
                </a:cubicBezTo>
                <a:cubicBezTo>
                  <a:pt x="126" y="174"/>
                  <a:pt x="126" y="174"/>
                  <a:pt x="126" y="174"/>
                </a:cubicBezTo>
                <a:cubicBezTo>
                  <a:pt x="128" y="174"/>
                  <a:pt x="130" y="172"/>
                  <a:pt x="130" y="170"/>
                </a:cubicBezTo>
                <a:cubicBezTo>
                  <a:pt x="130" y="167"/>
                  <a:pt x="130" y="167"/>
                  <a:pt x="130" y="167"/>
                </a:cubicBezTo>
                <a:cubicBezTo>
                  <a:pt x="130" y="165"/>
                  <a:pt x="128" y="163"/>
                  <a:pt x="126" y="163"/>
                </a:cubicBezTo>
                <a:close/>
                <a:moveTo>
                  <a:pt x="139" y="76"/>
                </a:moveTo>
                <a:cubicBezTo>
                  <a:pt x="134" y="71"/>
                  <a:pt x="126" y="71"/>
                  <a:pt x="122" y="76"/>
                </a:cubicBezTo>
                <a:cubicBezTo>
                  <a:pt x="117" y="81"/>
                  <a:pt x="117" y="88"/>
                  <a:pt x="122" y="93"/>
                </a:cubicBezTo>
                <a:cubicBezTo>
                  <a:pt x="126" y="98"/>
                  <a:pt x="134" y="98"/>
                  <a:pt x="139" y="93"/>
                </a:cubicBezTo>
                <a:cubicBezTo>
                  <a:pt x="144" y="88"/>
                  <a:pt x="144" y="81"/>
                  <a:pt x="139" y="76"/>
                </a:cubicBezTo>
                <a:close/>
                <a:moveTo>
                  <a:pt x="117" y="94"/>
                </a:moveTo>
                <a:cubicBezTo>
                  <a:pt x="71" y="135"/>
                  <a:pt x="71" y="135"/>
                  <a:pt x="71" y="135"/>
                </a:cubicBezTo>
                <a:cubicBezTo>
                  <a:pt x="71" y="135"/>
                  <a:pt x="70" y="135"/>
                  <a:pt x="70" y="135"/>
                </a:cubicBezTo>
                <a:cubicBezTo>
                  <a:pt x="70" y="135"/>
                  <a:pt x="70" y="135"/>
                  <a:pt x="70" y="135"/>
                </a:cubicBezTo>
                <a:cubicBezTo>
                  <a:pt x="68" y="135"/>
                  <a:pt x="66" y="135"/>
                  <a:pt x="65" y="135"/>
                </a:cubicBezTo>
                <a:cubicBezTo>
                  <a:pt x="64" y="135"/>
                  <a:pt x="62" y="136"/>
                  <a:pt x="61" y="136"/>
                </a:cubicBezTo>
                <a:cubicBezTo>
                  <a:pt x="60" y="136"/>
                  <a:pt x="58" y="136"/>
                  <a:pt x="57" y="137"/>
                </a:cubicBezTo>
                <a:cubicBezTo>
                  <a:pt x="57" y="137"/>
                  <a:pt x="57" y="137"/>
                  <a:pt x="57" y="137"/>
                </a:cubicBezTo>
                <a:cubicBezTo>
                  <a:pt x="54" y="137"/>
                  <a:pt x="52" y="138"/>
                  <a:pt x="49" y="139"/>
                </a:cubicBezTo>
                <a:cubicBezTo>
                  <a:pt x="49" y="139"/>
                  <a:pt x="49" y="139"/>
                  <a:pt x="49" y="139"/>
                </a:cubicBezTo>
                <a:cubicBezTo>
                  <a:pt x="50" y="139"/>
                  <a:pt x="50" y="139"/>
                  <a:pt x="50" y="140"/>
                </a:cubicBezTo>
                <a:cubicBezTo>
                  <a:pt x="50" y="139"/>
                  <a:pt x="49" y="139"/>
                  <a:pt x="49" y="139"/>
                </a:cubicBezTo>
                <a:cubicBezTo>
                  <a:pt x="49" y="139"/>
                  <a:pt x="49" y="139"/>
                  <a:pt x="49" y="139"/>
                </a:cubicBezTo>
                <a:cubicBezTo>
                  <a:pt x="49" y="139"/>
                  <a:pt x="49" y="139"/>
                  <a:pt x="48" y="135"/>
                </a:cubicBezTo>
                <a:cubicBezTo>
                  <a:pt x="47" y="134"/>
                  <a:pt x="45" y="133"/>
                  <a:pt x="43" y="134"/>
                </a:cubicBezTo>
                <a:cubicBezTo>
                  <a:pt x="43" y="134"/>
                  <a:pt x="43" y="134"/>
                  <a:pt x="39" y="136"/>
                </a:cubicBezTo>
                <a:cubicBezTo>
                  <a:pt x="37" y="137"/>
                  <a:pt x="36" y="139"/>
                  <a:pt x="37" y="141"/>
                </a:cubicBezTo>
                <a:cubicBezTo>
                  <a:pt x="37" y="141"/>
                  <a:pt x="37" y="141"/>
                  <a:pt x="39" y="144"/>
                </a:cubicBezTo>
                <a:cubicBezTo>
                  <a:pt x="39" y="144"/>
                  <a:pt x="39" y="144"/>
                  <a:pt x="39" y="144"/>
                </a:cubicBezTo>
                <a:cubicBezTo>
                  <a:pt x="39" y="144"/>
                  <a:pt x="39" y="144"/>
                  <a:pt x="39" y="144"/>
                </a:cubicBezTo>
                <a:cubicBezTo>
                  <a:pt x="39" y="144"/>
                  <a:pt x="39" y="144"/>
                  <a:pt x="39" y="144"/>
                </a:cubicBezTo>
                <a:cubicBezTo>
                  <a:pt x="39" y="144"/>
                  <a:pt x="39" y="144"/>
                  <a:pt x="39" y="144"/>
                </a:cubicBezTo>
                <a:cubicBezTo>
                  <a:pt x="36" y="146"/>
                  <a:pt x="33" y="149"/>
                  <a:pt x="31" y="151"/>
                </a:cubicBezTo>
                <a:cubicBezTo>
                  <a:pt x="30" y="152"/>
                  <a:pt x="29" y="154"/>
                  <a:pt x="28" y="155"/>
                </a:cubicBezTo>
                <a:cubicBezTo>
                  <a:pt x="27" y="156"/>
                  <a:pt x="26" y="158"/>
                  <a:pt x="25" y="159"/>
                </a:cubicBezTo>
                <a:cubicBezTo>
                  <a:pt x="115" y="159"/>
                  <a:pt x="115" y="159"/>
                  <a:pt x="115" y="159"/>
                </a:cubicBezTo>
                <a:cubicBezTo>
                  <a:pt x="114" y="158"/>
                  <a:pt x="114" y="157"/>
                  <a:pt x="113" y="156"/>
                </a:cubicBezTo>
                <a:cubicBezTo>
                  <a:pt x="113" y="156"/>
                  <a:pt x="113" y="155"/>
                  <a:pt x="113" y="155"/>
                </a:cubicBezTo>
                <a:cubicBezTo>
                  <a:pt x="112" y="154"/>
                  <a:pt x="111" y="153"/>
                  <a:pt x="111" y="153"/>
                </a:cubicBezTo>
                <a:cubicBezTo>
                  <a:pt x="111" y="152"/>
                  <a:pt x="110" y="152"/>
                  <a:pt x="110" y="152"/>
                </a:cubicBezTo>
                <a:cubicBezTo>
                  <a:pt x="109" y="151"/>
                  <a:pt x="109" y="150"/>
                  <a:pt x="108" y="149"/>
                </a:cubicBezTo>
                <a:cubicBezTo>
                  <a:pt x="108" y="149"/>
                  <a:pt x="107" y="149"/>
                  <a:pt x="107" y="149"/>
                </a:cubicBezTo>
                <a:cubicBezTo>
                  <a:pt x="106" y="148"/>
                  <a:pt x="106" y="147"/>
                  <a:pt x="105" y="147"/>
                </a:cubicBezTo>
                <a:cubicBezTo>
                  <a:pt x="104" y="146"/>
                  <a:pt x="104" y="146"/>
                  <a:pt x="104" y="146"/>
                </a:cubicBezTo>
                <a:cubicBezTo>
                  <a:pt x="103" y="145"/>
                  <a:pt x="102" y="144"/>
                  <a:pt x="101" y="144"/>
                </a:cubicBezTo>
                <a:cubicBezTo>
                  <a:pt x="101" y="144"/>
                  <a:pt x="101" y="144"/>
                  <a:pt x="101" y="144"/>
                </a:cubicBezTo>
                <a:cubicBezTo>
                  <a:pt x="99" y="143"/>
                  <a:pt x="98" y="142"/>
                  <a:pt x="97" y="142"/>
                </a:cubicBezTo>
                <a:cubicBezTo>
                  <a:pt x="97" y="141"/>
                  <a:pt x="96" y="141"/>
                  <a:pt x="96" y="141"/>
                </a:cubicBezTo>
                <a:cubicBezTo>
                  <a:pt x="95" y="141"/>
                  <a:pt x="94" y="140"/>
                  <a:pt x="93" y="140"/>
                </a:cubicBezTo>
                <a:cubicBezTo>
                  <a:pt x="93" y="140"/>
                  <a:pt x="92" y="139"/>
                  <a:pt x="92" y="139"/>
                </a:cubicBezTo>
                <a:cubicBezTo>
                  <a:pt x="91" y="139"/>
                  <a:pt x="90" y="138"/>
                  <a:pt x="88" y="138"/>
                </a:cubicBezTo>
                <a:cubicBezTo>
                  <a:pt x="128" y="101"/>
                  <a:pt x="128" y="101"/>
                  <a:pt x="128" y="101"/>
                </a:cubicBezTo>
                <a:cubicBezTo>
                  <a:pt x="125" y="100"/>
                  <a:pt x="121" y="98"/>
                  <a:pt x="119" y="96"/>
                </a:cubicBezTo>
                <a:cubicBezTo>
                  <a:pt x="118" y="95"/>
                  <a:pt x="118" y="94"/>
                  <a:pt x="117" y="94"/>
                </a:cubicBezTo>
                <a:close/>
                <a:moveTo>
                  <a:pt x="82" y="43"/>
                </a:moveTo>
                <a:cubicBezTo>
                  <a:pt x="116" y="77"/>
                  <a:pt x="116" y="77"/>
                  <a:pt x="116" y="77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48590" tIns="74295" rIns="148590" bIns="7429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5850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 rot="2700000">
            <a:off x="9213251" y="1744435"/>
            <a:ext cx="492992" cy="556521"/>
          </a:xfrm>
          <a:custGeom>
            <a:avLst/>
            <a:gdLst>
              <a:gd name="T0" fmla="*/ 50 w 164"/>
              <a:gd name="T1" fmla="*/ 67 h 185"/>
              <a:gd name="T2" fmla="*/ 46 w 164"/>
              <a:gd name="T3" fmla="*/ 67 h 185"/>
              <a:gd name="T4" fmla="*/ 42 w 164"/>
              <a:gd name="T5" fmla="*/ 59 h 185"/>
              <a:gd name="T6" fmla="*/ 50 w 164"/>
              <a:gd name="T7" fmla="*/ 63 h 185"/>
              <a:gd name="T8" fmla="*/ 79 w 164"/>
              <a:gd name="T9" fmla="*/ 148 h 185"/>
              <a:gd name="T10" fmla="*/ 82 w 164"/>
              <a:gd name="T11" fmla="*/ 156 h 185"/>
              <a:gd name="T12" fmla="*/ 85 w 164"/>
              <a:gd name="T13" fmla="*/ 148 h 185"/>
              <a:gd name="T14" fmla="*/ 46 w 164"/>
              <a:gd name="T15" fmla="*/ 132 h 185"/>
              <a:gd name="T16" fmla="*/ 42 w 164"/>
              <a:gd name="T17" fmla="*/ 140 h 185"/>
              <a:gd name="T18" fmla="*/ 46 w 164"/>
              <a:gd name="T19" fmla="*/ 140 h 185"/>
              <a:gd name="T20" fmla="*/ 50 w 164"/>
              <a:gd name="T21" fmla="*/ 132 h 185"/>
              <a:gd name="T22" fmla="*/ 33 w 164"/>
              <a:gd name="T23" fmla="*/ 97 h 185"/>
              <a:gd name="T24" fmla="*/ 25 w 164"/>
              <a:gd name="T25" fmla="*/ 100 h 185"/>
              <a:gd name="T26" fmla="*/ 33 w 164"/>
              <a:gd name="T27" fmla="*/ 102 h 185"/>
              <a:gd name="T28" fmla="*/ 33 w 164"/>
              <a:gd name="T29" fmla="*/ 97 h 185"/>
              <a:gd name="T30" fmla="*/ 85 w 164"/>
              <a:gd name="T31" fmla="*/ 51 h 185"/>
              <a:gd name="T32" fmla="*/ 82 w 164"/>
              <a:gd name="T33" fmla="*/ 43 h 185"/>
              <a:gd name="T34" fmla="*/ 79 w 164"/>
              <a:gd name="T35" fmla="*/ 51 h 185"/>
              <a:gd name="T36" fmla="*/ 119 w 164"/>
              <a:gd name="T37" fmla="*/ 132 h 185"/>
              <a:gd name="T38" fmla="*/ 114 w 164"/>
              <a:gd name="T39" fmla="*/ 136 h 185"/>
              <a:gd name="T40" fmla="*/ 120 w 164"/>
              <a:gd name="T41" fmla="*/ 141 h 185"/>
              <a:gd name="T42" fmla="*/ 122 w 164"/>
              <a:gd name="T43" fmla="*/ 136 h 185"/>
              <a:gd name="T44" fmla="*/ 131 w 164"/>
              <a:gd name="T45" fmla="*/ 102 h 185"/>
              <a:gd name="T46" fmla="*/ 139 w 164"/>
              <a:gd name="T47" fmla="*/ 100 h 185"/>
              <a:gd name="T48" fmla="*/ 131 w 164"/>
              <a:gd name="T49" fmla="*/ 97 h 185"/>
              <a:gd name="T50" fmla="*/ 131 w 164"/>
              <a:gd name="T51" fmla="*/ 102 h 185"/>
              <a:gd name="T52" fmla="*/ 111 w 164"/>
              <a:gd name="T53" fmla="*/ 97 h 185"/>
              <a:gd name="T54" fmla="*/ 84 w 164"/>
              <a:gd name="T55" fmla="*/ 95 h 185"/>
              <a:gd name="T56" fmla="*/ 82 w 164"/>
              <a:gd name="T57" fmla="*/ 59 h 185"/>
              <a:gd name="T58" fmla="*/ 80 w 164"/>
              <a:gd name="T59" fmla="*/ 95 h 185"/>
              <a:gd name="T60" fmla="*/ 82 w 164"/>
              <a:gd name="T61" fmla="*/ 105 h 185"/>
              <a:gd name="T62" fmla="*/ 111 w 164"/>
              <a:gd name="T63" fmla="*/ 102 h 185"/>
              <a:gd name="T64" fmla="*/ 159 w 164"/>
              <a:gd name="T65" fmla="*/ 100 h 185"/>
              <a:gd name="T66" fmla="*/ 148 w 164"/>
              <a:gd name="T67" fmla="*/ 170 h 185"/>
              <a:gd name="T68" fmla="*/ 142 w 164"/>
              <a:gd name="T69" fmla="*/ 184 h 185"/>
              <a:gd name="T70" fmla="*/ 128 w 164"/>
              <a:gd name="T71" fmla="*/ 179 h 185"/>
              <a:gd name="T72" fmla="*/ 82 w 164"/>
              <a:gd name="T73" fmla="*/ 177 h 185"/>
              <a:gd name="T74" fmla="*/ 36 w 164"/>
              <a:gd name="T75" fmla="*/ 179 h 185"/>
              <a:gd name="T76" fmla="*/ 22 w 164"/>
              <a:gd name="T77" fmla="*/ 184 h 185"/>
              <a:gd name="T78" fmla="*/ 16 w 164"/>
              <a:gd name="T79" fmla="*/ 170 h 185"/>
              <a:gd name="T80" fmla="*/ 5 w 164"/>
              <a:gd name="T81" fmla="*/ 100 h 185"/>
              <a:gd name="T82" fmla="*/ 159 w 164"/>
              <a:gd name="T83" fmla="*/ 100 h 185"/>
              <a:gd name="T84" fmla="*/ 148 w 164"/>
              <a:gd name="T85" fmla="*/ 100 h 185"/>
              <a:gd name="T86" fmla="*/ 16 w 164"/>
              <a:gd name="T87" fmla="*/ 100 h 185"/>
              <a:gd name="T88" fmla="*/ 118 w 164"/>
              <a:gd name="T89" fmla="*/ 59 h 185"/>
              <a:gd name="T90" fmla="*/ 114 w 164"/>
              <a:gd name="T91" fmla="*/ 67 h 185"/>
              <a:gd name="T92" fmla="*/ 119 w 164"/>
              <a:gd name="T93" fmla="*/ 67 h 185"/>
              <a:gd name="T94" fmla="*/ 122 w 164"/>
              <a:gd name="T95" fmla="*/ 59 h 185"/>
              <a:gd name="T96" fmla="*/ 156 w 164"/>
              <a:gd name="T97" fmla="*/ 47 h 185"/>
              <a:gd name="T98" fmla="*/ 141 w 164"/>
              <a:gd name="T99" fmla="*/ 7 h 185"/>
              <a:gd name="T100" fmla="*/ 110 w 164"/>
              <a:gd name="T101" fmla="*/ 17 h 185"/>
              <a:gd name="T102" fmla="*/ 156 w 164"/>
              <a:gd name="T103" fmla="*/ 47 h 185"/>
              <a:gd name="T104" fmla="*/ 54 w 164"/>
              <a:gd name="T105" fmla="*/ 17 h 185"/>
              <a:gd name="T106" fmla="*/ 23 w 164"/>
              <a:gd name="T107" fmla="*/ 7 h 185"/>
              <a:gd name="T108" fmla="*/ 8 w 164"/>
              <a:gd name="T109" fmla="*/ 47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4" h="185">
                <a:moveTo>
                  <a:pt x="50" y="63"/>
                </a:moveTo>
                <a:cubicBezTo>
                  <a:pt x="51" y="64"/>
                  <a:pt x="51" y="66"/>
                  <a:pt x="50" y="67"/>
                </a:cubicBezTo>
                <a:cubicBezTo>
                  <a:pt x="49" y="68"/>
                  <a:pt x="48" y="68"/>
                  <a:pt x="48" y="68"/>
                </a:cubicBezTo>
                <a:cubicBezTo>
                  <a:pt x="47" y="68"/>
                  <a:pt x="46" y="68"/>
                  <a:pt x="46" y="67"/>
                </a:cubicBezTo>
                <a:cubicBezTo>
                  <a:pt x="42" y="63"/>
                  <a:pt x="42" y="63"/>
                  <a:pt x="42" y="63"/>
                </a:cubicBezTo>
                <a:cubicBezTo>
                  <a:pt x="41" y="62"/>
                  <a:pt x="41" y="60"/>
                  <a:pt x="42" y="59"/>
                </a:cubicBezTo>
                <a:cubicBezTo>
                  <a:pt x="43" y="58"/>
                  <a:pt x="45" y="58"/>
                  <a:pt x="46" y="59"/>
                </a:cubicBezTo>
                <a:lnTo>
                  <a:pt x="50" y="63"/>
                </a:lnTo>
                <a:close/>
                <a:moveTo>
                  <a:pt x="82" y="145"/>
                </a:moveTo>
                <a:cubicBezTo>
                  <a:pt x="80" y="145"/>
                  <a:pt x="79" y="147"/>
                  <a:pt x="79" y="148"/>
                </a:cubicBezTo>
                <a:cubicBezTo>
                  <a:pt x="79" y="153"/>
                  <a:pt x="79" y="153"/>
                  <a:pt x="79" y="153"/>
                </a:cubicBezTo>
                <a:cubicBezTo>
                  <a:pt x="79" y="155"/>
                  <a:pt x="80" y="156"/>
                  <a:pt x="82" y="156"/>
                </a:cubicBezTo>
                <a:cubicBezTo>
                  <a:pt x="84" y="156"/>
                  <a:pt x="85" y="155"/>
                  <a:pt x="85" y="153"/>
                </a:cubicBezTo>
                <a:cubicBezTo>
                  <a:pt x="85" y="148"/>
                  <a:pt x="85" y="148"/>
                  <a:pt x="85" y="148"/>
                </a:cubicBezTo>
                <a:cubicBezTo>
                  <a:pt x="85" y="147"/>
                  <a:pt x="84" y="145"/>
                  <a:pt x="82" y="145"/>
                </a:cubicBezTo>
                <a:close/>
                <a:moveTo>
                  <a:pt x="46" y="132"/>
                </a:moveTo>
                <a:cubicBezTo>
                  <a:pt x="42" y="136"/>
                  <a:pt x="42" y="136"/>
                  <a:pt x="42" y="136"/>
                </a:cubicBezTo>
                <a:cubicBezTo>
                  <a:pt x="41" y="137"/>
                  <a:pt x="41" y="139"/>
                  <a:pt x="42" y="140"/>
                </a:cubicBezTo>
                <a:cubicBezTo>
                  <a:pt x="42" y="140"/>
                  <a:pt x="43" y="141"/>
                  <a:pt x="44" y="141"/>
                </a:cubicBezTo>
                <a:cubicBezTo>
                  <a:pt x="45" y="141"/>
                  <a:pt x="45" y="140"/>
                  <a:pt x="46" y="140"/>
                </a:cubicBezTo>
                <a:cubicBezTo>
                  <a:pt x="50" y="136"/>
                  <a:pt x="50" y="136"/>
                  <a:pt x="50" y="136"/>
                </a:cubicBezTo>
                <a:cubicBezTo>
                  <a:pt x="51" y="135"/>
                  <a:pt x="51" y="133"/>
                  <a:pt x="50" y="132"/>
                </a:cubicBezTo>
                <a:cubicBezTo>
                  <a:pt x="49" y="131"/>
                  <a:pt x="47" y="131"/>
                  <a:pt x="46" y="132"/>
                </a:cubicBezTo>
                <a:close/>
                <a:moveTo>
                  <a:pt x="33" y="97"/>
                </a:moveTo>
                <a:cubicBezTo>
                  <a:pt x="28" y="97"/>
                  <a:pt x="28" y="97"/>
                  <a:pt x="28" y="97"/>
                </a:cubicBezTo>
                <a:cubicBezTo>
                  <a:pt x="26" y="97"/>
                  <a:pt x="25" y="98"/>
                  <a:pt x="25" y="100"/>
                </a:cubicBezTo>
                <a:cubicBezTo>
                  <a:pt x="25" y="101"/>
                  <a:pt x="26" y="102"/>
                  <a:pt x="28" y="102"/>
                </a:cubicBezTo>
                <a:cubicBezTo>
                  <a:pt x="33" y="102"/>
                  <a:pt x="33" y="102"/>
                  <a:pt x="33" y="102"/>
                </a:cubicBezTo>
                <a:cubicBezTo>
                  <a:pt x="35" y="102"/>
                  <a:pt x="36" y="101"/>
                  <a:pt x="36" y="100"/>
                </a:cubicBezTo>
                <a:cubicBezTo>
                  <a:pt x="36" y="98"/>
                  <a:pt x="35" y="97"/>
                  <a:pt x="33" y="97"/>
                </a:cubicBezTo>
                <a:close/>
                <a:moveTo>
                  <a:pt x="82" y="54"/>
                </a:moveTo>
                <a:cubicBezTo>
                  <a:pt x="84" y="54"/>
                  <a:pt x="85" y="52"/>
                  <a:pt x="85" y="51"/>
                </a:cubicBezTo>
                <a:cubicBezTo>
                  <a:pt x="85" y="46"/>
                  <a:pt x="85" y="46"/>
                  <a:pt x="85" y="46"/>
                </a:cubicBezTo>
                <a:cubicBezTo>
                  <a:pt x="85" y="44"/>
                  <a:pt x="84" y="43"/>
                  <a:pt x="82" y="43"/>
                </a:cubicBezTo>
                <a:cubicBezTo>
                  <a:pt x="80" y="43"/>
                  <a:pt x="79" y="44"/>
                  <a:pt x="79" y="46"/>
                </a:cubicBezTo>
                <a:cubicBezTo>
                  <a:pt x="79" y="51"/>
                  <a:pt x="79" y="51"/>
                  <a:pt x="79" y="51"/>
                </a:cubicBezTo>
                <a:cubicBezTo>
                  <a:pt x="79" y="52"/>
                  <a:pt x="80" y="54"/>
                  <a:pt x="82" y="54"/>
                </a:cubicBezTo>
                <a:close/>
                <a:moveTo>
                  <a:pt x="119" y="132"/>
                </a:moveTo>
                <a:cubicBezTo>
                  <a:pt x="117" y="131"/>
                  <a:pt x="116" y="131"/>
                  <a:pt x="114" y="132"/>
                </a:cubicBezTo>
                <a:cubicBezTo>
                  <a:pt x="113" y="133"/>
                  <a:pt x="113" y="135"/>
                  <a:pt x="114" y="136"/>
                </a:cubicBezTo>
                <a:cubicBezTo>
                  <a:pt x="118" y="140"/>
                  <a:pt x="118" y="140"/>
                  <a:pt x="118" y="140"/>
                </a:cubicBezTo>
                <a:cubicBezTo>
                  <a:pt x="119" y="140"/>
                  <a:pt x="119" y="141"/>
                  <a:pt x="120" y="141"/>
                </a:cubicBezTo>
                <a:cubicBezTo>
                  <a:pt x="121" y="141"/>
                  <a:pt x="122" y="140"/>
                  <a:pt x="122" y="140"/>
                </a:cubicBezTo>
                <a:cubicBezTo>
                  <a:pt x="123" y="139"/>
                  <a:pt x="123" y="137"/>
                  <a:pt x="122" y="136"/>
                </a:cubicBezTo>
                <a:lnTo>
                  <a:pt x="119" y="132"/>
                </a:lnTo>
                <a:close/>
                <a:moveTo>
                  <a:pt x="131" y="102"/>
                </a:moveTo>
                <a:cubicBezTo>
                  <a:pt x="136" y="102"/>
                  <a:pt x="136" y="102"/>
                  <a:pt x="136" y="102"/>
                </a:cubicBezTo>
                <a:cubicBezTo>
                  <a:pt x="138" y="102"/>
                  <a:pt x="139" y="101"/>
                  <a:pt x="139" y="100"/>
                </a:cubicBezTo>
                <a:cubicBezTo>
                  <a:pt x="139" y="98"/>
                  <a:pt x="138" y="97"/>
                  <a:pt x="136" y="97"/>
                </a:cubicBezTo>
                <a:cubicBezTo>
                  <a:pt x="131" y="97"/>
                  <a:pt x="131" y="97"/>
                  <a:pt x="131" y="97"/>
                </a:cubicBezTo>
                <a:cubicBezTo>
                  <a:pt x="129" y="97"/>
                  <a:pt x="128" y="98"/>
                  <a:pt x="128" y="100"/>
                </a:cubicBezTo>
                <a:cubicBezTo>
                  <a:pt x="128" y="101"/>
                  <a:pt x="129" y="102"/>
                  <a:pt x="131" y="102"/>
                </a:cubicBezTo>
                <a:close/>
                <a:moveTo>
                  <a:pt x="114" y="100"/>
                </a:moveTo>
                <a:cubicBezTo>
                  <a:pt x="114" y="98"/>
                  <a:pt x="113" y="97"/>
                  <a:pt x="111" y="97"/>
                </a:cubicBezTo>
                <a:cubicBezTo>
                  <a:pt x="87" y="97"/>
                  <a:pt x="87" y="97"/>
                  <a:pt x="87" y="97"/>
                </a:cubicBezTo>
                <a:cubicBezTo>
                  <a:pt x="86" y="96"/>
                  <a:pt x="85" y="95"/>
                  <a:pt x="84" y="95"/>
                </a:cubicBezTo>
                <a:cubicBezTo>
                  <a:pt x="84" y="61"/>
                  <a:pt x="84" y="61"/>
                  <a:pt x="84" y="61"/>
                </a:cubicBezTo>
                <a:cubicBezTo>
                  <a:pt x="84" y="60"/>
                  <a:pt x="83" y="59"/>
                  <a:pt x="82" y="59"/>
                </a:cubicBezTo>
                <a:cubicBezTo>
                  <a:pt x="81" y="59"/>
                  <a:pt x="80" y="60"/>
                  <a:pt x="80" y="61"/>
                </a:cubicBezTo>
                <a:cubicBezTo>
                  <a:pt x="80" y="95"/>
                  <a:pt x="80" y="95"/>
                  <a:pt x="80" y="95"/>
                </a:cubicBezTo>
                <a:cubicBezTo>
                  <a:pt x="78" y="95"/>
                  <a:pt x="77" y="97"/>
                  <a:pt x="77" y="100"/>
                </a:cubicBezTo>
                <a:cubicBezTo>
                  <a:pt x="77" y="103"/>
                  <a:pt x="79" y="105"/>
                  <a:pt x="82" y="105"/>
                </a:cubicBezTo>
                <a:cubicBezTo>
                  <a:pt x="84" y="105"/>
                  <a:pt x="86" y="104"/>
                  <a:pt x="87" y="102"/>
                </a:cubicBezTo>
                <a:cubicBezTo>
                  <a:pt x="111" y="102"/>
                  <a:pt x="111" y="102"/>
                  <a:pt x="111" y="102"/>
                </a:cubicBezTo>
                <a:cubicBezTo>
                  <a:pt x="113" y="102"/>
                  <a:pt x="114" y="101"/>
                  <a:pt x="114" y="100"/>
                </a:cubicBezTo>
                <a:close/>
                <a:moveTo>
                  <a:pt x="159" y="100"/>
                </a:moveTo>
                <a:cubicBezTo>
                  <a:pt x="159" y="119"/>
                  <a:pt x="152" y="138"/>
                  <a:pt x="139" y="151"/>
                </a:cubicBezTo>
                <a:cubicBezTo>
                  <a:pt x="148" y="170"/>
                  <a:pt x="148" y="170"/>
                  <a:pt x="148" y="170"/>
                </a:cubicBezTo>
                <a:cubicBezTo>
                  <a:pt x="149" y="172"/>
                  <a:pt x="149" y="175"/>
                  <a:pt x="148" y="178"/>
                </a:cubicBezTo>
                <a:cubicBezTo>
                  <a:pt x="147" y="181"/>
                  <a:pt x="145" y="183"/>
                  <a:pt x="142" y="184"/>
                </a:cubicBezTo>
                <a:cubicBezTo>
                  <a:pt x="141" y="184"/>
                  <a:pt x="139" y="185"/>
                  <a:pt x="138" y="185"/>
                </a:cubicBezTo>
                <a:cubicBezTo>
                  <a:pt x="134" y="185"/>
                  <a:pt x="130" y="182"/>
                  <a:pt x="128" y="179"/>
                </a:cubicBezTo>
                <a:cubicBezTo>
                  <a:pt x="122" y="165"/>
                  <a:pt x="122" y="165"/>
                  <a:pt x="122" y="165"/>
                </a:cubicBezTo>
                <a:cubicBezTo>
                  <a:pt x="111" y="172"/>
                  <a:pt x="97" y="177"/>
                  <a:pt x="82" y="177"/>
                </a:cubicBezTo>
                <a:cubicBezTo>
                  <a:pt x="67" y="177"/>
                  <a:pt x="53" y="172"/>
                  <a:pt x="42" y="165"/>
                </a:cubicBezTo>
                <a:cubicBezTo>
                  <a:pt x="36" y="179"/>
                  <a:pt x="36" y="179"/>
                  <a:pt x="36" y="179"/>
                </a:cubicBezTo>
                <a:cubicBezTo>
                  <a:pt x="34" y="182"/>
                  <a:pt x="30" y="185"/>
                  <a:pt x="26" y="185"/>
                </a:cubicBezTo>
                <a:cubicBezTo>
                  <a:pt x="25" y="185"/>
                  <a:pt x="23" y="184"/>
                  <a:pt x="22" y="184"/>
                </a:cubicBezTo>
                <a:cubicBezTo>
                  <a:pt x="19" y="183"/>
                  <a:pt x="17" y="181"/>
                  <a:pt x="16" y="178"/>
                </a:cubicBezTo>
                <a:cubicBezTo>
                  <a:pt x="15" y="175"/>
                  <a:pt x="15" y="172"/>
                  <a:pt x="16" y="170"/>
                </a:cubicBezTo>
                <a:cubicBezTo>
                  <a:pt x="25" y="151"/>
                  <a:pt x="25" y="151"/>
                  <a:pt x="25" y="151"/>
                </a:cubicBezTo>
                <a:cubicBezTo>
                  <a:pt x="12" y="138"/>
                  <a:pt x="5" y="119"/>
                  <a:pt x="5" y="100"/>
                </a:cubicBezTo>
                <a:cubicBezTo>
                  <a:pt x="5" y="57"/>
                  <a:pt x="39" y="22"/>
                  <a:pt x="82" y="22"/>
                </a:cubicBezTo>
                <a:cubicBezTo>
                  <a:pt x="125" y="22"/>
                  <a:pt x="159" y="57"/>
                  <a:pt x="159" y="100"/>
                </a:cubicBezTo>
                <a:close/>
                <a:moveTo>
                  <a:pt x="82" y="165"/>
                </a:moveTo>
                <a:cubicBezTo>
                  <a:pt x="118" y="165"/>
                  <a:pt x="148" y="136"/>
                  <a:pt x="148" y="100"/>
                </a:cubicBezTo>
                <a:cubicBezTo>
                  <a:pt x="148" y="63"/>
                  <a:pt x="118" y="34"/>
                  <a:pt x="82" y="34"/>
                </a:cubicBezTo>
                <a:cubicBezTo>
                  <a:pt x="46" y="34"/>
                  <a:pt x="16" y="63"/>
                  <a:pt x="16" y="100"/>
                </a:cubicBezTo>
                <a:cubicBezTo>
                  <a:pt x="16" y="136"/>
                  <a:pt x="46" y="165"/>
                  <a:pt x="82" y="165"/>
                </a:cubicBezTo>
                <a:close/>
                <a:moveTo>
                  <a:pt x="118" y="59"/>
                </a:moveTo>
                <a:cubicBezTo>
                  <a:pt x="114" y="63"/>
                  <a:pt x="114" y="63"/>
                  <a:pt x="114" y="63"/>
                </a:cubicBezTo>
                <a:cubicBezTo>
                  <a:pt x="113" y="64"/>
                  <a:pt x="113" y="66"/>
                  <a:pt x="114" y="67"/>
                </a:cubicBezTo>
                <a:cubicBezTo>
                  <a:pt x="115" y="68"/>
                  <a:pt x="116" y="68"/>
                  <a:pt x="116" y="68"/>
                </a:cubicBezTo>
                <a:cubicBezTo>
                  <a:pt x="117" y="68"/>
                  <a:pt x="118" y="68"/>
                  <a:pt x="119" y="67"/>
                </a:cubicBezTo>
                <a:cubicBezTo>
                  <a:pt x="122" y="63"/>
                  <a:pt x="122" y="63"/>
                  <a:pt x="122" y="63"/>
                </a:cubicBezTo>
                <a:cubicBezTo>
                  <a:pt x="123" y="62"/>
                  <a:pt x="123" y="60"/>
                  <a:pt x="122" y="59"/>
                </a:cubicBezTo>
                <a:cubicBezTo>
                  <a:pt x="121" y="58"/>
                  <a:pt x="119" y="58"/>
                  <a:pt x="118" y="59"/>
                </a:cubicBezTo>
                <a:close/>
                <a:moveTo>
                  <a:pt x="156" y="47"/>
                </a:moveTo>
                <a:cubicBezTo>
                  <a:pt x="164" y="37"/>
                  <a:pt x="163" y="24"/>
                  <a:pt x="155" y="17"/>
                </a:cubicBezTo>
                <a:cubicBezTo>
                  <a:pt x="141" y="7"/>
                  <a:pt x="141" y="7"/>
                  <a:pt x="141" y="7"/>
                </a:cubicBezTo>
                <a:cubicBezTo>
                  <a:pt x="132" y="0"/>
                  <a:pt x="119" y="4"/>
                  <a:pt x="112" y="14"/>
                </a:cubicBezTo>
                <a:cubicBezTo>
                  <a:pt x="110" y="17"/>
                  <a:pt x="110" y="17"/>
                  <a:pt x="110" y="17"/>
                </a:cubicBezTo>
                <a:cubicBezTo>
                  <a:pt x="154" y="50"/>
                  <a:pt x="154" y="50"/>
                  <a:pt x="154" y="50"/>
                </a:cubicBezTo>
                <a:lnTo>
                  <a:pt x="156" y="47"/>
                </a:lnTo>
                <a:close/>
                <a:moveTo>
                  <a:pt x="10" y="50"/>
                </a:moveTo>
                <a:cubicBezTo>
                  <a:pt x="54" y="17"/>
                  <a:pt x="54" y="17"/>
                  <a:pt x="54" y="17"/>
                </a:cubicBezTo>
                <a:cubicBezTo>
                  <a:pt x="52" y="14"/>
                  <a:pt x="52" y="14"/>
                  <a:pt x="52" y="14"/>
                </a:cubicBezTo>
                <a:cubicBezTo>
                  <a:pt x="45" y="4"/>
                  <a:pt x="32" y="0"/>
                  <a:pt x="23" y="7"/>
                </a:cubicBezTo>
                <a:cubicBezTo>
                  <a:pt x="9" y="17"/>
                  <a:pt x="9" y="17"/>
                  <a:pt x="9" y="17"/>
                </a:cubicBezTo>
                <a:cubicBezTo>
                  <a:pt x="1" y="24"/>
                  <a:pt x="0" y="37"/>
                  <a:pt x="8" y="47"/>
                </a:cubicBezTo>
                <a:lnTo>
                  <a:pt x="10" y="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48590" tIns="74295" rIns="148590" bIns="7429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5850"/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 rot="13704370">
            <a:off x="6140420" y="4653256"/>
            <a:ext cx="734799" cy="502346"/>
          </a:xfrm>
          <a:custGeom>
            <a:avLst/>
            <a:gdLst>
              <a:gd name="T0" fmla="*/ 99 w 199"/>
              <a:gd name="T1" fmla="*/ 101 h 136"/>
              <a:gd name="T2" fmla="*/ 0 w 199"/>
              <a:gd name="T3" fmla="*/ 51 h 136"/>
              <a:gd name="T4" fmla="*/ 99 w 199"/>
              <a:gd name="T5" fmla="*/ 0 h 136"/>
              <a:gd name="T6" fmla="*/ 199 w 199"/>
              <a:gd name="T7" fmla="*/ 51 h 136"/>
              <a:gd name="T8" fmla="*/ 157 w 199"/>
              <a:gd name="T9" fmla="*/ 72 h 136"/>
              <a:gd name="T10" fmla="*/ 157 w 199"/>
              <a:gd name="T11" fmla="*/ 71 h 136"/>
              <a:gd name="T12" fmla="*/ 107 w 199"/>
              <a:gd name="T13" fmla="*/ 46 h 136"/>
              <a:gd name="T14" fmla="*/ 101 w 199"/>
              <a:gd name="T15" fmla="*/ 44 h 136"/>
              <a:gd name="T16" fmla="*/ 95 w 199"/>
              <a:gd name="T17" fmla="*/ 46 h 136"/>
              <a:gd name="T18" fmla="*/ 93 w 199"/>
              <a:gd name="T19" fmla="*/ 52 h 136"/>
              <a:gd name="T20" fmla="*/ 97 w 199"/>
              <a:gd name="T21" fmla="*/ 59 h 136"/>
              <a:gd name="T22" fmla="*/ 140 w 199"/>
              <a:gd name="T23" fmla="*/ 80 h 136"/>
              <a:gd name="T24" fmla="*/ 99 w 199"/>
              <a:gd name="T25" fmla="*/ 101 h 136"/>
              <a:gd name="T26" fmla="*/ 153 w 199"/>
              <a:gd name="T27" fmla="*/ 117 h 136"/>
              <a:gd name="T28" fmla="*/ 155 w 199"/>
              <a:gd name="T29" fmla="*/ 114 h 136"/>
              <a:gd name="T30" fmla="*/ 153 w 199"/>
              <a:gd name="T31" fmla="*/ 111 h 136"/>
              <a:gd name="T32" fmla="*/ 153 w 199"/>
              <a:gd name="T33" fmla="*/ 74 h 136"/>
              <a:gd name="T34" fmla="*/ 105 w 199"/>
              <a:gd name="T35" fmla="*/ 49 h 136"/>
              <a:gd name="T36" fmla="*/ 98 w 199"/>
              <a:gd name="T37" fmla="*/ 49 h 136"/>
              <a:gd name="T38" fmla="*/ 99 w 199"/>
              <a:gd name="T39" fmla="*/ 55 h 136"/>
              <a:gd name="T40" fmla="*/ 145 w 199"/>
              <a:gd name="T41" fmla="*/ 78 h 136"/>
              <a:gd name="T42" fmla="*/ 145 w 199"/>
              <a:gd name="T43" fmla="*/ 111 h 136"/>
              <a:gd name="T44" fmla="*/ 143 w 199"/>
              <a:gd name="T45" fmla="*/ 114 h 136"/>
              <a:gd name="T46" fmla="*/ 145 w 199"/>
              <a:gd name="T47" fmla="*/ 117 h 136"/>
              <a:gd name="T48" fmla="*/ 142 w 199"/>
              <a:gd name="T49" fmla="*/ 125 h 136"/>
              <a:gd name="T50" fmla="*/ 147 w 199"/>
              <a:gd name="T51" fmla="*/ 132 h 136"/>
              <a:gd name="T52" fmla="*/ 146 w 199"/>
              <a:gd name="T53" fmla="*/ 136 h 136"/>
              <a:gd name="T54" fmla="*/ 157 w 199"/>
              <a:gd name="T55" fmla="*/ 124 h 136"/>
              <a:gd name="T56" fmla="*/ 153 w 199"/>
              <a:gd name="T57" fmla="*/ 117 h 136"/>
              <a:gd name="T58" fmla="*/ 34 w 199"/>
              <a:gd name="T59" fmla="*/ 75 h 136"/>
              <a:gd name="T60" fmla="*/ 34 w 199"/>
              <a:gd name="T61" fmla="*/ 117 h 136"/>
              <a:gd name="T62" fmla="*/ 35 w 199"/>
              <a:gd name="T63" fmla="*/ 117 h 136"/>
              <a:gd name="T64" fmla="*/ 100 w 199"/>
              <a:gd name="T65" fmla="*/ 135 h 136"/>
              <a:gd name="T66" fmla="*/ 139 w 199"/>
              <a:gd name="T67" fmla="*/ 129 h 136"/>
              <a:gd name="T68" fmla="*/ 138 w 199"/>
              <a:gd name="T69" fmla="*/ 125 h 136"/>
              <a:gd name="T70" fmla="*/ 140 w 199"/>
              <a:gd name="T71" fmla="*/ 117 h 136"/>
              <a:gd name="T72" fmla="*/ 139 w 199"/>
              <a:gd name="T73" fmla="*/ 114 h 136"/>
              <a:gd name="T74" fmla="*/ 141 w 199"/>
              <a:gd name="T75" fmla="*/ 109 h 136"/>
              <a:gd name="T76" fmla="*/ 141 w 199"/>
              <a:gd name="T77" fmla="*/ 87 h 136"/>
              <a:gd name="T78" fmla="*/ 99 w 199"/>
              <a:gd name="T79" fmla="*/ 108 h 136"/>
              <a:gd name="T80" fmla="*/ 34 w 199"/>
              <a:gd name="T81" fmla="*/ 75 h 136"/>
              <a:gd name="T82" fmla="*/ 157 w 199"/>
              <a:gd name="T83" fmla="*/ 109 h 136"/>
              <a:gd name="T84" fmla="*/ 159 w 199"/>
              <a:gd name="T85" fmla="*/ 114 h 136"/>
              <a:gd name="T86" fmla="*/ 158 w 199"/>
              <a:gd name="T87" fmla="*/ 117 h 136"/>
              <a:gd name="T88" fmla="*/ 160 w 199"/>
              <a:gd name="T89" fmla="*/ 120 h 136"/>
              <a:gd name="T90" fmla="*/ 164 w 199"/>
              <a:gd name="T91" fmla="*/ 117 h 136"/>
              <a:gd name="T92" fmla="*/ 165 w 199"/>
              <a:gd name="T93" fmla="*/ 117 h 136"/>
              <a:gd name="T94" fmla="*/ 165 w 199"/>
              <a:gd name="T95" fmla="*/ 75 h 136"/>
              <a:gd name="T96" fmla="*/ 157 w 199"/>
              <a:gd name="T97" fmla="*/ 79 h 136"/>
              <a:gd name="T98" fmla="*/ 157 w 199"/>
              <a:gd name="T99" fmla="*/ 109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99" h="136">
                <a:moveTo>
                  <a:pt x="99" y="101"/>
                </a:moveTo>
                <a:cubicBezTo>
                  <a:pt x="0" y="51"/>
                  <a:pt x="0" y="51"/>
                  <a:pt x="0" y="51"/>
                </a:cubicBezTo>
                <a:cubicBezTo>
                  <a:pt x="99" y="0"/>
                  <a:pt x="99" y="0"/>
                  <a:pt x="99" y="0"/>
                </a:cubicBezTo>
                <a:cubicBezTo>
                  <a:pt x="199" y="51"/>
                  <a:pt x="199" y="51"/>
                  <a:pt x="199" y="51"/>
                </a:cubicBezTo>
                <a:cubicBezTo>
                  <a:pt x="157" y="72"/>
                  <a:pt x="157" y="72"/>
                  <a:pt x="157" y="72"/>
                </a:cubicBezTo>
                <a:cubicBezTo>
                  <a:pt x="157" y="71"/>
                  <a:pt x="157" y="71"/>
                  <a:pt x="157" y="71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6" y="45"/>
                  <a:pt x="104" y="44"/>
                  <a:pt x="101" y="44"/>
                </a:cubicBezTo>
                <a:cubicBezTo>
                  <a:pt x="99" y="44"/>
                  <a:pt x="97" y="44"/>
                  <a:pt x="95" y="46"/>
                </a:cubicBezTo>
                <a:cubicBezTo>
                  <a:pt x="93" y="48"/>
                  <a:pt x="92" y="51"/>
                  <a:pt x="93" y="52"/>
                </a:cubicBezTo>
                <a:cubicBezTo>
                  <a:pt x="93" y="56"/>
                  <a:pt x="96" y="58"/>
                  <a:pt x="97" y="59"/>
                </a:cubicBezTo>
                <a:cubicBezTo>
                  <a:pt x="140" y="80"/>
                  <a:pt x="140" y="80"/>
                  <a:pt x="140" y="80"/>
                </a:cubicBezTo>
                <a:lnTo>
                  <a:pt x="99" y="101"/>
                </a:lnTo>
                <a:close/>
                <a:moveTo>
                  <a:pt x="153" y="117"/>
                </a:moveTo>
                <a:cubicBezTo>
                  <a:pt x="154" y="117"/>
                  <a:pt x="155" y="115"/>
                  <a:pt x="155" y="114"/>
                </a:cubicBezTo>
                <a:cubicBezTo>
                  <a:pt x="155" y="113"/>
                  <a:pt x="154" y="112"/>
                  <a:pt x="153" y="111"/>
                </a:cubicBezTo>
                <a:cubicBezTo>
                  <a:pt x="153" y="74"/>
                  <a:pt x="153" y="74"/>
                  <a:pt x="153" y="74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5" y="49"/>
                  <a:pt x="101" y="46"/>
                  <a:pt x="98" y="49"/>
                </a:cubicBezTo>
                <a:cubicBezTo>
                  <a:pt x="94" y="52"/>
                  <a:pt x="99" y="55"/>
                  <a:pt x="99" y="55"/>
                </a:cubicBezTo>
                <a:cubicBezTo>
                  <a:pt x="145" y="78"/>
                  <a:pt x="145" y="78"/>
                  <a:pt x="145" y="78"/>
                </a:cubicBezTo>
                <a:cubicBezTo>
                  <a:pt x="145" y="111"/>
                  <a:pt x="145" y="111"/>
                  <a:pt x="145" y="111"/>
                </a:cubicBezTo>
                <a:cubicBezTo>
                  <a:pt x="144" y="112"/>
                  <a:pt x="143" y="113"/>
                  <a:pt x="143" y="114"/>
                </a:cubicBezTo>
                <a:cubicBezTo>
                  <a:pt x="143" y="115"/>
                  <a:pt x="144" y="117"/>
                  <a:pt x="145" y="117"/>
                </a:cubicBezTo>
                <a:cubicBezTo>
                  <a:pt x="144" y="118"/>
                  <a:pt x="142" y="121"/>
                  <a:pt x="142" y="125"/>
                </a:cubicBezTo>
                <a:cubicBezTo>
                  <a:pt x="142" y="129"/>
                  <a:pt x="147" y="129"/>
                  <a:pt x="147" y="132"/>
                </a:cubicBezTo>
                <a:cubicBezTo>
                  <a:pt x="147" y="134"/>
                  <a:pt x="146" y="136"/>
                  <a:pt x="146" y="136"/>
                </a:cubicBezTo>
                <a:cubicBezTo>
                  <a:pt x="146" y="136"/>
                  <a:pt x="157" y="132"/>
                  <a:pt x="157" y="124"/>
                </a:cubicBezTo>
                <a:cubicBezTo>
                  <a:pt x="157" y="120"/>
                  <a:pt x="154" y="118"/>
                  <a:pt x="153" y="117"/>
                </a:cubicBezTo>
                <a:close/>
                <a:moveTo>
                  <a:pt x="34" y="75"/>
                </a:moveTo>
                <a:cubicBezTo>
                  <a:pt x="34" y="117"/>
                  <a:pt x="34" y="117"/>
                  <a:pt x="34" y="117"/>
                </a:cubicBezTo>
                <a:cubicBezTo>
                  <a:pt x="35" y="117"/>
                  <a:pt x="35" y="117"/>
                  <a:pt x="35" y="117"/>
                </a:cubicBezTo>
                <a:cubicBezTo>
                  <a:pt x="53" y="129"/>
                  <a:pt x="76" y="135"/>
                  <a:pt x="100" y="135"/>
                </a:cubicBezTo>
                <a:cubicBezTo>
                  <a:pt x="113" y="135"/>
                  <a:pt x="127" y="133"/>
                  <a:pt x="139" y="129"/>
                </a:cubicBezTo>
                <a:cubicBezTo>
                  <a:pt x="138" y="128"/>
                  <a:pt x="138" y="126"/>
                  <a:pt x="138" y="125"/>
                </a:cubicBezTo>
                <a:cubicBezTo>
                  <a:pt x="138" y="122"/>
                  <a:pt x="139" y="119"/>
                  <a:pt x="140" y="117"/>
                </a:cubicBezTo>
                <a:cubicBezTo>
                  <a:pt x="139" y="116"/>
                  <a:pt x="139" y="115"/>
                  <a:pt x="139" y="114"/>
                </a:cubicBezTo>
                <a:cubicBezTo>
                  <a:pt x="139" y="112"/>
                  <a:pt x="140" y="110"/>
                  <a:pt x="141" y="109"/>
                </a:cubicBezTo>
                <a:cubicBezTo>
                  <a:pt x="141" y="87"/>
                  <a:pt x="141" y="87"/>
                  <a:pt x="141" y="87"/>
                </a:cubicBezTo>
                <a:cubicBezTo>
                  <a:pt x="99" y="108"/>
                  <a:pt x="99" y="108"/>
                  <a:pt x="99" y="108"/>
                </a:cubicBezTo>
                <a:lnTo>
                  <a:pt x="34" y="75"/>
                </a:lnTo>
                <a:close/>
                <a:moveTo>
                  <a:pt x="157" y="109"/>
                </a:moveTo>
                <a:cubicBezTo>
                  <a:pt x="158" y="111"/>
                  <a:pt x="159" y="112"/>
                  <a:pt x="159" y="114"/>
                </a:cubicBezTo>
                <a:cubicBezTo>
                  <a:pt x="159" y="115"/>
                  <a:pt x="159" y="116"/>
                  <a:pt x="158" y="117"/>
                </a:cubicBezTo>
                <a:cubicBezTo>
                  <a:pt x="159" y="118"/>
                  <a:pt x="159" y="119"/>
                  <a:pt x="160" y="120"/>
                </a:cubicBezTo>
                <a:cubicBezTo>
                  <a:pt x="161" y="119"/>
                  <a:pt x="163" y="118"/>
                  <a:pt x="164" y="117"/>
                </a:cubicBezTo>
                <a:cubicBezTo>
                  <a:pt x="165" y="117"/>
                  <a:pt x="165" y="117"/>
                  <a:pt x="165" y="117"/>
                </a:cubicBezTo>
                <a:cubicBezTo>
                  <a:pt x="165" y="75"/>
                  <a:pt x="165" y="75"/>
                  <a:pt x="165" y="75"/>
                </a:cubicBezTo>
                <a:cubicBezTo>
                  <a:pt x="157" y="79"/>
                  <a:pt x="157" y="79"/>
                  <a:pt x="157" y="79"/>
                </a:cubicBezTo>
                <a:lnTo>
                  <a:pt x="157" y="1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48590" tIns="74295" rIns="148590" bIns="7429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5850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8100000">
            <a:off x="7749526" y="4020075"/>
            <a:ext cx="2316400" cy="674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92" y="0"/>
                </a:moveTo>
                <a:cubicBezTo>
                  <a:pt x="6830" y="0"/>
                  <a:pt x="2969" y="5004"/>
                  <a:pt x="0" y="15005"/>
                </a:cubicBezTo>
                <a:lnTo>
                  <a:pt x="134" y="20923"/>
                </a:lnTo>
                <a:lnTo>
                  <a:pt x="1704" y="21342"/>
                </a:lnTo>
                <a:cubicBezTo>
                  <a:pt x="4192" y="12865"/>
                  <a:pt x="7441" y="8619"/>
                  <a:pt x="10692" y="8619"/>
                </a:cubicBezTo>
                <a:cubicBezTo>
                  <a:pt x="13959" y="8619"/>
                  <a:pt x="17227" y="12899"/>
                  <a:pt x="19720" y="21463"/>
                </a:cubicBezTo>
                <a:cubicBezTo>
                  <a:pt x="19733" y="21508"/>
                  <a:pt x="19745" y="21555"/>
                  <a:pt x="19758" y="21600"/>
                </a:cubicBezTo>
                <a:lnTo>
                  <a:pt x="19877" y="16206"/>
                </a:lnTo>
                <a:lnTo>
                  <a:pt x="21600" y="15746"/>
                </a:lnTo>
                <a:cubicBezTo>
                  <a:pt x="21564" y="15621"/>
                  <a:pt x="21531" y="15492"/>
                  <a:pt x="21494" y="15368"/>
                </a:cubicBezTo>
                <a:cubicBezTo>
                  <a:pt x="18512" y="5120"/>
                  <a:pt x="14601" y="0"/>
                  <a:pt x="10692" y="0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>
              <a:lnSpc>
                <a:spcPct val="120000"/>
              </a:lnSpc>
            </a:pPr>
            <a:endParaRPr sz="1462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8900000">
            <a:off x="5925887" y="2163690"/>
            <a:ext cx="2316401" cy="674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92" y="0"/>
                </a:moveTo>
                <a:cubicBezTo>
                  <a:pt x="6830" y="0"/>
                  <a:pt x="2969" y="5004"/>
                  <a:pt x="0" y="15005"/>
                </a:cubicBezTo>
                <a:lnTo>
                  <a:pt x="134" y="20923"/>
                </a:lnTo>
                <a:lnTo>
                  <a:pt x="1704" y="21342"/>
                </a:lnTo>
                <a:cubicBezTo>
                  <a:pt x="4192" y="12865"/>
                  <a:pt x="7441" y="8619"/>
                  <a:pt x="10692" y="8619"/>
                </a:cubicBezTo>
                <a:cubicBezTo>
                  <a:pt x="13959" y="8619"/>
                  <a:pt x="17227" y="12899"/>
                  <a:pt x="19720" y="21463"/>
                </a:cubicBezTo>
                <a:cubicBezTo>
                  <a:pt x="19733" y="21508"/>
                  <a:pt x="19745" y="21555"/>
                  <a:pt x="19758" y="21600"/>
                </a:cubicBezTo>
                <a:lnTo>
                  <a:pt x="19877" y="16206"/>
                </a:lnTo>
                <a:lnTo>
                  <a:pt x="21600" y="15746"/>
                </a:lnTo>
                <a:cubicBezTo>
                  <a:pt x="21564" y="15621"/>
                  <a:pt x="21531" y="15492"/>
                  <a:pt x="21494" y="15368"/>
                </a:cubicBezTo>
                <a:cubicBezTo>
                  <a:pt x="18512" y="5120"/>
                  <a:pt x="14601" y="0"/>
                  <a:pt x="10692" y="0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>
              <a:lnSpc>
                <a:spcPct val="120000"/>
              </a:lnSpc>
            </a:pPr>
            <a:endParaRPr sz="1462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2700000">
            <a:off x="7765898" y="2180063"/>
            <a:ext cx="2316400" cy="674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92" y="0"/>
                </a:moveTo>
                <a:cubicBezTo>
                  <a:pt x="6830" y="0"/>
                  <a:pt x="2969" y="5004"/>
                  <a:pt x="0" y="15005"/>
                </a:cubicBezTo>
                <a:lnTo>
                  <a:pt x="134" y="20923"/>
                </a:lnTo>
                <a:lnTo>
                  <a:pt x="1704" y="21342"/>
                </a:lnTo>
                <a:cubicBezTo>
                  <a:pt x="4192" y="12865"/>
                  <a:pt x="7441" y="8619"/>
                  <a:pt x="10692" y="8619"/>
                </a:cubicBezTo>
                <a:cubicBezTo>
                  <a:pt x="13959" y="8619"/>
                  <a:pt x="17227" y="12899"/>
                  <a:pt x="19720" y="21463"/>
                </a:cubicBezTo>
                <a:cubicBezTo>
                  <a:pt x="19733" y="21508"/>
                  <a:pt x="19745" y="21555"/>
                  <a:pt x="19758" y="21600"/>
                </a:cubicBezTo>
                <a:lnTo>
                  <a:pt x="19877" y="16206"/>
                </a:lnTo>
                <a:lnTo>
                  <a:pt x="21600" y="15746"/>
                </a:lnTo>
                <a:cubicBezTo>
                  <a:pt x="21564" y="15621"/>
                  <a:pt x="21531" y="15492"/>
                  <a:pt x="21494" y="15368"/>
                </a:cubicBezTo>
                <a:cubicBezTo>
                  <a:pt x="18512" y="5120"/>
                  <a:pt x="14601" y="0"/>
                  <a:pt x="10692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>
              <a:lnSpc>
                <a:spcPct val="120000"/>
              </a:lnSpc>
            </a:pPr>
            <a:endParaRPr sz="1462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500000">
            <a:off x="5909599" y="4003703"/>
            <a:ext cx="2316401" cy="6742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92" y="0"/>
                </a:moveTo>
                <a:cubicBezTo>
                  <a:pt x="6830" y="0"/>
                  <a:pt x="2969" y="5004"/>
                  <a:pt x="0" y="15005"/>
                </a:cubicBezTo>
                <a:lnTo>
                  <a:pt x="134" y="20923"/>
                </a:lnTo>
                <a:lnTo>
                  <a:pt x="1704" y="21342"/>
                </a:lnTo>
                <a:cubicBezTo>
                  <a:pt x="4192" y="12865"/>
                  <a:pt x="7441" y="8619"/>
                  <a:pt x="10692" y="8619"/>
                </a:cubicBezTo>
                <a:cubicBezTo>
                  <a:pt x="13959" y="8619"/>
                  <a:pt x="17227" y="12899"/>
                  <a:pt x="19720" y="21463"/>
                </a:cubicBezTo>
                <a:cubicBezTo>
                  <a:pt x="19733" y="21508"/>
                  <a:pt x="19745" y="21555"/>
                  <a:pt x="19758" y="21600"/>
                </a:cubicBezTo>
                <a:lnTo>
                  <a:pt x="19877" y="16206"/>
                </a:lnTo>
                <a:lnTo>
                  <a:pt x="21600" y="15746"/>
                </a:lnTo>
                <a:cubicBezTo>
                  <a:pt x="21564" y="15621"/>
                  <a:pt x="21531" y="15492"/>
                  <a:pt x="21494" y="15368"/>
                </a:cubicBezTo>
                <a:cubicBezTo>
                  <a:pt x="18512" y="5120"/>
                  <a:pt x="14601" y="0"/>
                  <a:pt x="10692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>
              <a:lnSpc>
                <a:spcPct val="120000"/>
              </a:lnSpc>
            </a:pPr>
            <a:endParaRPr sz="1462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1329120" y="4537177"/>
            <a:ext cx="720072" cy="599840"/>
          </a:xfrm>
          <a:prstGeom prst="homePlat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lnSpc>
                <a:spcPct val="120000"/>
              </a:lnSpc>
            </a:pPr>
            <a:endParaRPr sz="1462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417682" y="4674753"/>
            <a:ext cx="353241" cy="324689"/>
          </a:xfrm>
          <a:custGeom>
            <a:avLst/>
            <a:gdLst>
              <a:gd name="T0" fmla="*/ 145 w 183"/>
              <a:gd name="T1" fmla="*/ 6 h 168"/>
              <a:gd name="T2" fmla="*/ 144 w 183"/>
              <a:gd name="T3" fmla="*/ 3 h 168"/>
              <a:gd name="T4" fmla="*/ 140 w 183"/>
              <a:gd name="T5" fmla="*/ 0 h 168"/>
              <a:gd name="T6" fmla="*/ 42 w 183"/>
              <a:gd name="T7" fmla="*/ 0 h 168"/>
              <a:gd name="T8" fmla="*/ 39 w 183"/>
              <a:gd name="T9" fmla="*/ 6 h 168"/>
              <a:gd name="T10" fmla="*/ 38 w 183"/>
              <a:gd name="T11" fmla="*/ 11 h 168"/>
              <a:gd name="T12" fmla="*/ 0 w 183"/>
              <a:gd name="T13" fmla="*/ 51 h 168"/>
              <a:gd name="T14" fmla="*/ 63 w 183"/>
              <a:gd name="T15" fmla="*/ 95 h 168"/>
              <a:gd name="T16" fmla="*/ 85 w 183"/>
              <a:gd name="T17" fmla="*/ 113 h 168"/>
              <a:gd name="T18" fmla="*/ 82 w 183"/>
              <a:gd name="T19" fmla="*/ 123 h 168"/>
              <a:gd name="T20" fmla="*/ 85 w 183"/>
              <a:gd name="T21" fmla="*/ 126 h 168"/>
              <a:gd name="T22" fmla="*/ 67 w 183"/>
              <a:gd name="T23" fmla="*/ 158 h 168"/>
              <a:gd name="T24" fmla="*/ 55 w 183"/>
              <a:gd name="T25" fmla="*/ 160 h 168"/>
              <a:gd name="T26" fmla="*/ 52 w 183"/>
              <a:gd name="T27" fmla="*/ 161 h 168"/>
              <a:gd name="T28" fmla="*/ 51 w 183"/>
              <a:gd name="T29" fmla="*/ 166 h 168"/>
              <a:gd name="T30" fmla="*/ 131 w 183"/>
              <a:gd name="T31" fmla="*/ 168 h 168"/>
              <a:gd name="T32" fmla="*/ 132 w 183"/>
              <a:gd name="T33" fmla="*/ 162 h 168"/>
              <a:gd name="T34" fmla="*/ 128 w 183"/>
              <a:gd name="T35" fmla="*/ 160 h 168"/>
              <a:gd name="T36" fmla="*/ 126 w 183"/>
              <a:gd name="T37" fmla="*/ 158 h 168"/>
              <a:gd name="T38" fmla="*/ 98 w 183"/>
              <a:gd name="T39" fmla="*/ 138 h 168"/>
              <a:gd name="T40" fmla="*/ 99 w 183"/>
              <a:gd name="T41" fmla="*/ 126 h 168"/>
              <a:gd name="T42" fmla="*/ 101 w 183"/>
              <a:gd name="T43" fmla="*/ 116 h 168"/>
              <a:gd name="T44" fmla="*/ 98 w 183"/>
              <a:gd name="T45" fmla="*/ 113 h 168"/>
              <a:gd name="T46" fmla="*/ 140 w 183"/>
              <a:gd name="T47" fmla="*/ 92 h 168"/>
              <a:gd name="T48" fmla="*/ 183 w 183"/>
              <a:gd name="T49" fmla="*/ 11 h 168"/>
              <a:gd name="T50" fmla="*/ 46 w 183"/>
              <a:gd name="T51" fmla="*/ 82 h 168"/>
              <a:gd name="T52" fmla="*/ 11 w 183"/>
              <a:gd name="T53" fmla="*/ 51 h 168"/>
              <a:gd name="T54" fmla="*/ 39 w 183"/>
              <a:gd name="T55" fmla="*/ 22 h 168"/>
              <a:gd name="T56" fmla="*/ 50 w 183"/>
              <a:gd name="T57" fmla="*/ 83 h 168"/>
              <a:gd name="T58" fmla="*/ 104 w 183"/>
              <a:gd name="T59" fmla="*/ 73 h 168"/>
              <a:gd name="T60" fmla="*/ 82 w 183"/>
              <a:gd name="T61" fmla="*/ 76 h 168"/>
              <a:gd name="T62" fmla="*/ 79 w 183"/>
              <a:gd name="T63" fmla="*/ 68 h 168"/>
              <a:gd name="T64" fmla="*/ 86 w 183"/>
              <a:gd name="T65" fmla="*/ 65 h 168"/>
              <a:gd name="T66" fmla="*/ 83 w 183"/>
              <a:gd name="T67" fmla="*/ 35 h 168"/>
              <a:gd name="T68" fmla="*/ 79 w 183"/>
              <a:gd name="T69" fmla="*/ 31 h 168"/>
              <a:gd name="T70" fmla="*/ 88 w 183"/>
              <a:gd name="T71" fmla="*/ 24 h 168"/>
              <a:gd name="T72" fmla="*/ 95 w 183"/>
              <a:gd name="T73" fmla="*/ 23 h 168"/>
              <a:gd name="T74" fmla="*/ 97 w 183"/>
              <a:gd name="T75" fmla="*/ 65 h 168"/>
              <a:gd name="T76" fmla="*/ 104 w 183"/>
              <a:gd name="T77" fmla="*/ 68 h 168"/>
              <a:gd name="T78" fmla="*/ 173 w 183"/>
              <a:gd name="T79" fmla="*/ 51 h 168"/>
              <a:gd name="T80" fmla="*/ 137 w 183"/>
              <a:gd name="T81" fmla="*/ 82 h 168"/>
              <a:gd name="T82" fmla="*/ 144 w 183"/>
              <a:gd name="T83" fmla="*/ 55 h 168"/>
              <a:gd name="T84" fmla="*/ 173 w 183"/>
              <a:gd name="T85" fmla="*/ 22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83" h="168">
                <a:moveTo>
                  <a:pt x="145" y="11"/>
                </a:moveTo>
                <a:cubicBezTo>
                  <a:pt x="145" y="6"/>
                  <a:pt x="145" y="6"/>
                  <a:pt x="145" y="6"/>
                </a:cubicBezTo>
                <a:cubicBezTo>
                  <a:pt x="144" y="6"/>
                  <a:pt x="144" y="6"/>
                  <a:pt x="144" y="6"/>
                </a:cubicBezTo>
                <a:cubicBezTo>
                  <a:pt x="144" y="3"/>
                  <a:pt x="144" y="3"/>
                  <a:pt x="144" y="3"/>
                </a:cubicBezTo>
                <a:cubicBezTo>
                  <a:pt x="144" y="2"/>
                  <a:pt x="143" y="0"/>
                  <a:pt x="141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0" y="0"/>
                  <a:pt x="39" y="2"/>
                  <a:pt x="39" y="3"/>
                </a:cubicBezTo>
                <a:cubicBezTo>
                  <a:pt x="39" y="6"/>
                  <a:pt x="39" y="6"/>
                  <a:pt x="39" y="6"/>
                </a:cubicBezTo>
                <a:cubicBezTo>
                  <a:pt x="38" y="6"/>
                  <a:pt x="38" y="6"/>
                  <a:pt x="38" y="6"/>
                </a:cubicBezTo>
                <a:cubicBezTo>
                  <a:pt x="38" y="11"/>
                  <a:pt x="38" y="11"/>
                  <a:pt x="38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1"/>
                  <a:pt x="0" y="41"/>
                  <a:pt x="0" y="51"/>
                </a:cubicBezTo>
                <a:cubicBezTo>
                  <a:pt x="0" y="70"/>
                  <a:pt x="25" y="87"/>
                  <a:pt x="43" y="92"/>
                </a:cubicBezTo>
                <a:cubicBezTo>
                  <a:pt x="50" y="94"/>
                  <a:pt x="57" y="95"/>
                  <a:pt x="63" y="95"/>
                </a:cubicBezTo>
                <a:cubicBezTo>
                  <a:pt x="73" y="104"/>
                  <a:pt x="83" y="109"/>
                  <a:pt x="85" y="113"/>
                </a:cubicBezTo>
                <a:cubicBezTo>
                  <a:pt x="85" y="113"/>
                  <a:pt x="85" y="113"/>
                  <a:pt x="85" y="113"/>
                </a:cubicBezTo>
                <a:cubicBezTo>
                  <a:pt x="83" y="113"/>
                  <a:pt x="82" y="114"/>
                  <a:pt x="82" y="116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4"/>
                  <a:pt x="83" y="126"/>
                  <a:pt x="85" y="126"/>
                </a:cubicBezTo>
                <a:cubicBezTo>
                  <a:pt x="85" y="126"/>
                  <a:pt x="85" y="126"/>
                  <a:pt x="85" y="126"/>
                </a:cubicBezTo>
                <a:cubicBezTo>
                  <a:pt x="85" y="131"/>
                  <a:pt x="85" y="136"/>
                  <a:pt x="85" y="138"/>
                </a:cubicBezTo>
                <a:cubicBezTo>
                  <a:pt x="85" y="150"/>
                  <a:pt x="75" y="158"/>
                  <a:pt x="67" y="158"/>
                </a:cubicBezTo>
                <a:cubicBezTo>
                  <a:pt x="64" y="158"/>
                  <a:pt x="59" y="158"/>
                  <a:pt x="57" y="158"/>
                </a:cubicBezTo>
                <a:cubicBezTo>
                  <a:pt x="56" y="158"/>
                  <a:pt x="55" y="158"/>
                  <a:pt x="55" y="160"/>
                </a:cubicBezTo>
                <a:cubicBezTo>
                  <a:pt x="55" y="160"/>
                  <a:pt x="55" y="160"/>
                  <a:pt x="55" y="160"/>
                </a:cubicBezTo>
                <a:cubicBezTo>
                  <a:pt x="52" y="161"/>
                  <a:pt x="52" y="161"/>
                  <a:pt x="52" y="161"/>
                </a:cubicBezTo>
                <a:cubicBezTo>
                  <a:pt x="52" y="161"/>
                  <a:pt x="51" y="161"/>
                  <a:pt x="51" y="162"/>
                </a:cubicBezTo>
                <a:cubicBezTo>
                  <a:pt x="51" y="163"/>
                  <a:pt x="51" y="166"/>
                  <a:pt x="51" y="166"/>
                </a:cubicBezTo>
                <a:cubicBezTo>
                  <a:pt x="51" y="167"/>
                  <a:pt x="52" y="168"/>
                  <a:pt x="52" y="168"/>
                </a:cubicBezTo>
                <a:cubicBezTo>
                  <a:pt x="131" y="168"/>
                  <a:pt x="131" y="168"/>
                  <a:pt x="131" y="168"/>
                </a:cubicBezTo>
                <a:cubicBezTo>
                  <a:pt x="131" y="168"/>
                  <a:pt x="132" y="167"/>
                  <a:pt x="132" y="166"/>
                </a:cubicBezTo>
                <a:cubicBezTo>
                  <a:pt x="132" y="166"/>
                  <a:pt x="132" y="162"/>
                  <a:pt x="132" y="162"/>
                </a:cubicBezTo>
                <a:cubicBezTo>
                  <a:pt x="132" y="161"/>
                  <a:pt x="131" y="161"/>
                  <a:pt x="131" y="161"/>
                </a:cubicBezTo>
                <a:cubicBezTo>
                  <a:pt x="128" y="160"/>
                  <a:pt x="128" y="160"/>
                  <a:pt x="128" y="160"/>
                </a:cubicBezTo>
                <a:cubicBezTo>
                  <a:pt x="128" y="160"/>
                  <a:pt x="128" y="160"/>
                  <a:pt x="128" y="160"/>
                </a:cubicBezTo>
                <a:cubicBezTo>
                  <a:pt x="128" y="158"/>
                  <a:pt x="128" y="158"/>
                  <a:pt x="126" y="158"/>
                </a:cubicBezTo>
                <a:cubicBezTo>
                  <a:pt x="124" y="158"/>
                  <a:pt x="119" y="158"/>
                  <a:pt x="116" y="158"/>
                </a:cubicBezTo>
                <a:cubicBezTo>
                  <a:pt x="108" y="158"/>
                  <a:pt x="98" y="150"/>
                  <a:pt x="98" y="138"/>
                </a:cubicBezTo>
                <a:cubicBezTo>
                  <a:pt x="98" y="136"/>
                  <a:pt x="98" y="131"/>
                  <a:pt x="98" y="126"/>
                </a:cubicBezTo>
                <a:cubicBezTo>
                  <a:pt x="99" y="126"/>
                  <a:pt x="99" y="126"/>
                  <a:pt x="99" y="126"/>
                </a:cubicBezTo>
                <a:cubicBezTo>
                  <a:pt x="100" y="126"/>
                  <a:pt x="101" y="124"/>
                  <a:pt x="101" y="123"/>
                </a:cubicBezTo>
                <a:cubicBezTo>
                  <a:pt x="101" y="116"/>
                  <a:pt x="101" y="116"/>
                  <a:pt x="101" y="116"/>
                </a:cubicBezTo>
                <a:cubicBezTo>
                  <a:pt x="101" y="114"/>
                  <a:pt x="100" y="113"/>
                  <a:pt x="99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100" y="109"/>
                  <a:pt x="110" y="104"/>
                  <a:pt x="120" y="95"/>
                </a:cubicBezTo>
                <a:cubicBezTo>
                  <a:pt x="126" y="95"/>
                  <a:pt x="133" y="94"/>
                  <a:pt x="140" y="92"/>
                </a:cubicBezTo>
                <a:cubicBezTo>
                  <a:pt x="158" y="87"/>
                  <a:pt x="183" y="70"/>
                  <a:pt x="183" y="51"/>
                </a:cubicBezTo>
                <a:cubicBezTo>
                  <a:pt x="183" y="41"/>
                  <a:pt x="183" y="11"/>
                  <a:pt x="183" y="11"/>
                </a:cubicBezTo>
                <a:lnTo>
                  <a:pt x="145" y="11"/>
                </a:lnTo>
                <a:close/>
                <a:moveTo>
                  <a:pt x="46" y="82"/>
                </a:moveTo>
                <a:cubicBezTo>
                  <a:pt x="38" y="79"/>
                  <a:pt x="28" y="74"/>
                  <a:pt x="22" y="69"/>
                </a:cubicBezTo>
                <a:cubicBezTo>
                  <a:pt x="14" y="63"/>
                  <a:pt x="11" y="56"/>
                  <a:pt x="11" y="51"/>
                </a:cubicBezTo>
                <a:cubicBezTo>
                  <a:pt x="11" y="22"/>
                  <a:pt x="11" y="22"/>
                  <a:pt x="11" y="22"/>
                </a:cubicBezTo>
                <a:cubicBezTo>
                  <a:pt x="39" y="22"/>
                  <a:pt x="39" y="22"/>
                  <a:pt x="39" y="22"/>
                </a:cubicBezTo>
                <a:cubicBezTo>
                  <a:pt x="39" y="31"/>
                  <a:pt x="39" y="45"/>
                  <a:pt x="39" y="55"/>
                </a:cubicBezTo>
                <a:cubicBezTo>
                  <a:pt x="39" y="66"/>
                  <a:pt x="44" y="75"/>
                  <a:pt x="50" y="83"/>
                </a:cubicBezTo>
                <a:cubicBezTo>
                  <a:pt x="49" y="82"/>
                  <a:pt x="47" y="82"/>
                  <a:pt x="46" y="82"/>
                </a:cubicBezTo>
                <a:close/>
                <a:moveTo>
                  <a:pt x="104" y="73"/>
                </a:moveTo>
                <a:cubicBezTo>
                  <a:pt x="104" y="75"/>
                  <a:pt x="103" y="76"/>
                  <a:pt x="102" y="76"/>
                </a:cubicBezTo>
                <a:cubicBezTo>
                  <a:pt x="82" y="76"/>
                  <a:pt x="82" y="76"/>
                  <a:pt x="82" y="76"/>
                </a:cubicBezTo>
                <a:cubicBezTo>
                  <a:pt x="80" y="76"/>
                  <a:pt x="79" y="75"/>
                  <a:pt x="79" y="73"/>
                </a:cubicBezTo>
                <a:cubicBezTo>
                  <a:pt x="79" y="68"/>
                  <a:pt x="79" y="68"/>
                  <a:pt x="79" y="68"/>
                </a:cubicBezTo>
                <a:cubicBezTo>
                  <a:pt x="79" y="67"/>
                  <a:pt x="80" y="65"/>
                  <a:pt x="82" y="65"/>
                </a:cubicBezTo>
                <a:cubicBezTo>
                  <a:pt x="86" y="65"/>
                  <a:pt x="86" y="65"/>
                  <a:pt x="86" y="65"/>
                </a:cubicBezTo>
                <a:cubicBezTo>
                  <a:pt x="86" y="35"/>
                  <a:pt x="86" y="35"/>
                  <a:pt x="86" y="35"/>
                </a:cubicBezTo>
                <a:cubicBezTo>
                  <a:pt x="83" y="35"/>
                  <a:pt x="83" y="35"/>
                  <a:pt x="83" y="35"/>
                </a:cubicBezTo>
                <a:cubicBezTo>
                  <a:pt x="82" y="35"/>
                  <a:pt x="80" y="34"/>
                  <a:pt x="80" y="33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29"/>
                  <a:pt x="80" y="28"/>
                  <a:pt x="81" y="28"/>
                </a:cubicBezTo>
                <a:cubicBezTo>
                  <a:pt x="88" y="24"/>
                  <a:pt x="88" y="24"/>
                  <a:pt x="88" y="24"/>
                </a:cubicBezTo>
                <a:cubicBezTo>
                  <a:pt x="89" y="23"/>
                  <a:pt x="89" y="23"/>
                  <a:pt x="90" y="23"/>
                </a:cubicBezTo>
                <a:cubicBezTo>
                  <a:pt x="95" y="23"/>
                  <a:pt x="95" y="23"/>
                  <a:pt x="95" y="23"/>
                </a:cubicBezTo>
                <a:cubicBezTo>
                  <a:pt x="96" y="23"/>
                  <a:pt x="97" y="25"/>
                  <a:pt x="97" y="26"/>
                </a:cubicBezTo>
                <a:cubicBezTo>
                  <a:pt x="97" y="65"/>
                  <a:pt x="97" y="65"/>
                  <a:pt x="97" y="65"/>
                </a:cubicBezTo>
                <a:cubicBezTo>
                  <a:pt x="102" y="65"/>
                  <a:pt x="102" y="65"/>
                  <a:pt x="102" y="65"/>
                </a:cubicBezTo>
                <a:cubicBezTo>
                  <a:pt x="103" y="65"/>
                  <a:pt x="104" y="67"/>
                  <a:pt x="104" y="68"/>
                </a:cubicBezTo>
                <a:lnTo>
                  <a:pt x="104" y="73"/>
                </a:lnTo>
                <a:close/>
                <a:moveTo>
                  <a:pt x="173" y="51"/>
                </a:moveTo>
                <a:cubicBezTo>
                  <a:pt x="173" y="56"/>
                  <a:pt x="169" y="63"/>
                  <a:pt x="161" y="69"/>
                </a:cubicBezTo>
                <a:cubicBezTo>
                  <a:pt x="155" y="74"/>
                  <a:pt x="145" y="79"/>
                  <a:pt x="137" y="82"/>
                </a:cubicBezTo>
                <a:cubicBezTo>
                  <a:pt x="136" y="82"/>
                  <a:pt x="134" y="82"/>
                  <a:pt x="133" y="83"/>
                </a:cubicBezTo>
                <a:cubicBezTo>
                  <a:pt x="139" y="75"/>
                  <a:pt x="144" y="66"/>
                  <a:pt x="144" y="55"/>
                </a:cubicBezTo>
                <a:cubicBezTo>
                  <a:pt x="144" y="45"/>
                  <a:pt x="144" y="31"/>
                  <a:pt x="144" y="22"/>
                </a:cubicBezTo>
                <a:cubicBezTo>
                  <a:pt x="173" y="22"/>
                  <a:pt x="173" y="22"/>
                  <a:pt x="173" y="22"/>
                </a:cubicBezTo>
                <a:lnTo>
                  <a:pt x="173" y="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48590" tIns="74295" rIns="148590" bIns="7429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5850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1329120" y="2660909"/>
            <a:ext cx="720072" cy="599840"/>
          </a:xfrm>
          <a:prstGeom prst="homePlat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lnSpc>
                <a:spcPct val="120000"/>
              </a:lnSpc>
            </a:pPr>
            <a:endParaRPr sz="1462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469199" y="2792774"/>
            <a:ext cx="277372" cy="336110"/>
          </a:xfrm>
          <a:custGeom>
            <a:avLst/>
            <a:gdLst>
              <a:gd name="T0" fmla="*/ 6 w 144"/>
              <a:gd name="T1" fmla="*/ 37 h 174"/>
              <a:gd name="T2" fmla="*/ 5 w 144"/>
              <a:gd name="T3" fmla="*/ 50 h 174"/>
              <a:gd name="T4" fmla="*/ 29 w 144"/>
              <a:gd name="T5" fmla="*/ 79 h 174"/>
              <a:gd name="T6" fmla="*/ 30 w 144"/>
              <a:gd name="T7" fmla="*/ 78 h 174"/>
              <a:gd name="T8" fmla="*/ 45 w 144"/>
              <a:gd name="T9" fmla="*/ 70 h 174"/>
              <a:gd name="T10" fmla="*/ 0 w 144"/>
              <a:gd name="T11" fmla="*/ 14 h 174"/>
              <a:gd name="T12" fmla="*/ 29 w 144"/>
              <a:gd name="T13" fmla="*/ 79 h 174"/>
              <a:gd name="T14" fmla="*/ 72 w 144"/>
              <a:gd name="T15" fmla="*/ 38 h 174"/>
              <a:gd name="T16" fmla="*/ 82 w 144"/>
              <a:gd name="T17" fmla="*/ 43 h 174"/>
              <a:gd name="T18" fmla="*/ 119 w 144"/>
              <a:gd name="T19" fmla="*/ 73 h 174"/>
              <a:gd name="T20" fmla="*/ 92 w 144"/>
              <a:gd name="T21" fmla="*/ 35 h 174"/>
              <a:gd name="T22" fmla="*/ 93 w 144"/>
              <a:gd name="T23" fmla="*/ 19 h 174"/>
              <a:gd name="T24" fmla="*/ 96 w 144"/>
              <a:gd name="T25" fmla="*/ 12 h 174"/>
              <a:gd name="T26" fmla="*/ 89 w 144"/>
              <a:gd name="T27" fmla="*/ 8 h 174"/>
              <a:gd name="T28" fmla="*/ 76 w 144"/>
              <a:gd name="T29" fmla="*/ 5 h 174"/>
              <a:gd name="T30" fmla="*/ 70 w 144"/>
              <a:gd name="T31" fmla="*/ 7 h 174"/>
              <a:gd name="T32" fmla="*/ 62 w 144"/>
              <a:gd name="T33" fmla="*/ 11 h 174"/>
              <a:gd name="T34" fmla="*/ 32 w 144"/>
              <a:gd name="T35" fmla="*/ 4 h 174"/>
              <a:gd name="T36" fmla="*/ 48 w 144"/>
              <a:gd name="T37" fmla="*/ 68 h 174"/>
              <a:gd name="T38" fmla="*/ 126 w 144"/>
              <a:gd name="T39" fmla="*/ 163 h 174"/>
              <a:gd name="T40" fmla="*/ 11 w 144"/>
              <a:gd name="T41" fmla="*/ 167 h 174"/>
              <a:gd name="T42" fmla="*/ 14 w 144"/>
              <a:gd name="T43" fmla="*/ 174 h 174"/>
              <a:gd name="T44" fmla="*/ 126 w 144"/>
              <a:gd name="T45" fmla="*/ 174 h 174"/>
              <a:gd name="T46" fmla="*/ 130 w 144"/>
              <a:gd name="T47" fmla="*/ 167 h 174"/>
              <a:gd name="T48" fmla="*/ 139 w 144"/>
              <a:gd name="T49" fmla="*/ 76 h 174"/>
              <a:gd name="T50" fmla="*/ 122 w 144"/>
              <a:gd name="T51" fmla="*/ 93 h 174"/>
              <a:gd name="T52" fmla="*/ 139 w 144"/>
              <a:gd name="T53" fmla="*/ 76 h 174"/>
              <a:gd name="T54" fmla="*/ 71 w 144"/>
              <a:gd name="T55" fmla="*/ 135 h 174"/>
              <a:gd name="T56" fmla="*/ 70 w 144"/>
              <a:gd name="T57" fmla="*/ 135 h 174"/>
              <a:gd name="T58" fmla="*/ 61 w 144"/>
              <a:gd name="T59" fmla="*/ 136 h 174"/>
              <a:gd name="T60" fmla="*/ 57 w 144"/>
              <a:gd name="T61" fmla="*/ 137 h 174"/>
              <a:gd name="T62" fmla="*/ 49 w 144"/>
              <a:gd name="T63" fmla="*/ 139 h 174"/>
              <a:gd name="T64" fmla="*/ 49 w 144"/>
              <a:gd name="T65" fmla="*/ 139 h 174"/>
              <a:gd name="T66" fmla="*/ 48 w 144"/>
              <a:gd name="T67" fmla="*/ 135 h 174"/>
              <a:gd name="T68" fmla="*/ 39 w 144"/>
              <a:gd name="T69" fmla="*/ 136 h 174"/>
              <a:gd name="T70" fmla="*/ 39 w 144"/>
              <a:gd name="T71" fmla="*/ 144 h 174"/>
              <a:gd name="T72" fmla="*/ 39 w 144"/>
              <a:gd name="T73" fmla="*/ 144 h 174"/>
              <a:gd name="T74" fmla="*/ 39 w 144"/>
              <a:gd name="T75" fmla="*/ 144 h 174"/>
              <a:gd name="T76" fmla="*/ 28 w 144"/>
              <a:gd name="T77" fmla="*/ 155 h 174"/>
              <a:gd name="T78" fmla="*/ 115 w 144"/>
              <a:gd name="T79" fmla="*/ 159 h 174"/>
              <a:gd name="T80" fmla="*/ 113 w 144"/>
              <a:gd name="T81" fmla="*/ 155 h 174"/>
              <a:gd name="T82" fmla="*/ 110 w 144"/>
              <a:gd name="T83" fmla="*/ 152 h 174"/>
              <a:gd name="T84" fmla="*/ 107 w 144"/>
              <a:gd name="T85" fmla="*/ 149 h 174"/>
              <a:gd name="T86" fmla="*/ 104 w 144"/>
              <a:gd name="T87" fmla="*/ 146 h 174"/>
              <a:gd name="T88" fmla="*/ 101 w 144"/>
              <a:gd name="T89" fmla="*/ 144 h 174"/>
              <a:gd name="T90" fmla="*/ 96 w 144"/>
              <a:gd name="T91" fmla="*/ 141 h 174"/>
              <a:gd name="T92" fmla="*/ 92 w 144"/>
              <a:gd name="T93" fmla="*/ 139 h 174"/>
              <a:gd name="T94" fmla="*/ 128 w 144"/>
              <a:gd name="T95" fmla="*/ 101 h 174"/>
              <a:gd name="T96" fmla="*/ 117 w 144"/>
              <a:gd name="T97" fmla="*/ 94 h 174"/>
              <a:gd name="T98" fmla="*/ 116 w 144"/>
              <a:gd name="T99" fmla="*/ 77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4" h="174">
                <a:moveTo>
                  <a:pt x="5" y="50"/>
                </a:moveTo>
                <a:cubicBezTo>
                  <a:pt x="4" y="46"/>
                  <a:pt x="4" y="41"/>
                  <a:pt x="6" y="37"/>
                </a:cubicBezTo>
                <a:cubicBezTo>
                  <a:pt x="15" y="59"/>
                  <a:pt x="15" y="59"/>
                  <a:pt x="15" y="59"/>
                </a:cubicBezTo>
                <a:cubicBezTo>
                  <a:pt x="11" y="58"/>
                  <a:pt x="7" y="55"/>
                  <a:pt x="5" y="50"/>
                </a:cubicBezTo>
                <a:close/>
                <a:moveTo>
                  <a:pt x="29" y="79"/>
                </a:moveTo>
                <a:cubicBezTo>
                  <a:pt x="29" y="79"/>
                  <a:pt x="29" y="79"/>
                  <a:pt x="29" y="79"/>
                </a:cubicBezTo>
                <a:cubicBezTo>
                  <a:pt x="29" y="79"/>
                  <a:pt x="29" y="79"/>
                  <a:pt x="30" y="78"/>
                </a:cubicBezTo>
                <a:cubicBezTo>
                  <a:pt x="30" y="78"/>
                  <a:pt x="30" y="78"/>
                  <a:pt x="30" y="78"/>
                </a:cubicBezTo>
                <a:cubicBezTo>
                  <a:pt x="30" y="78"/>
                  <a:pt x="30" y="78"/>
                  <a:pt x="30" y="78"/>
                </a:cubicBezTo>
                <a:cubicBezTo>
                  <a:pt x="32" y="77"/>
                  <a:pt x="36" y="74"/>
                  <a:pt x="45" y="70"/>
                </a:cubicBezTo>
                <a:cubicBezTo>
                  <a:pt x="18" y="9"/>
                  <a:pt x="18" y="9"/>
                  <a:pt x="18" y="9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4"/>
                  <a:pt x="0" y="14"/>
                  <a:pt x="28" y="79"/>
                </a:cubicBezTo>
                <a:cubicBezTo>
                  <a:pt x="28" y="79"/>
                  <a:pt x="28" y="79"/>
                  <a:pt x="29" y="79"/>
                </a:cubicBezTo>
                <a:close/>
                <a:moveTo>
                  <a:pt x="58" y="63"/>
                </a:moveTo>
                <a:cubicBezTo>
                  <a:pt x="67" y="58"/>
                  <a:pt x="72" y="48"/>
                  <a:pt x="72" y="38"/>
                </a:cubicBezTo>
                <a:cubicBezTo>
                  <a:pt x="73" y="39"/>
                  <a:pt x="73" y="40"/>
                  <a:pt x="74" y="40"/>
                </a:cubicBezTo>
                <a:cubicBezTo>
                  <a:pt x="76" y="43"/>
                  <a:pt x="79" y="44"/>
                  <a:pt x="82" y="43"/>
                </a:cubicBezTo>
                <a:cubicBezTo>
                  <a:pt x="82" y="43"/>
                  <a:pt x="111" y="71"/>
                  <a:pt x="116" y="77"/>
                </a:cubicBezTo>
                <a:cubicBezTo>
                  <a:pt x="117" y="76"/>
                  <a:pt x="118" y="74"/>
                  <a:pt x="119" y="73"/>
                </a:cubicBezTo>
                <a:cubicBezTo>
                  <a:pt x="121" y="71"/>
                  <a:pt x="123" y="70"/>
                  <a:pt x="126" y="69"/>
                </a:cubicBezTo>
                <a:cubicBezTo>
                  <a:pt x="92" y="35"/>
                  <a:pt x="92" y="35"/>
                  <a:pt x="92" y="35"/>
                </a:cubicBezTo>
                <a:cubicBezTo>
                  <a:pt x="92" y="32"/>
                  <a:pt x="92" y="29"/>
                  <a:pt x="90" y="27"/>
                </a:cubicBezTo>
                <a:cubicBezTo>
                  <a:pt x="92" y="25"/>
                  <a:pt x="93" y="22"/>
                  <a:pt x="93" y="19"/>
                </a:cubicBezTo>
                <a:cubicBezTo>
                  <a:pt x="93" y="18"/>
                  <a:pt x="93" y="18"/>
                  <a:pt x="93" y="18"/>
                </a:cubicBezTo>
                <a:cubicBezTo>
                  <a:pt x="96" y="17"/>
                  <a:pt x="97" y="15"/>
                  <a:pt x="96" y="12"/>
                </a:cubicBezTo>
                <a:cubicBezTo>
                  <a:pt x="96" y="12"/>
                  <a:pt x="96" y="12"/>
                  <a:pt x="95" y="10"/>
                </a:cubicBezTo>
                <a:cubicBezTo>
                  <a:pt x="94" y="8"/>
                  <a:pt x="91" y="7"/>
                  <a:pt x="89" y="8"/>
                </a:cubicBezTo>
                <a:cubicBezTo>
                  <a:pt x="89" y="8"/>
                  <a:pt x="89" y="8"/>
                  <a:pt x="88" y="8"/>
                </a:cubicBezTo>
                <a:cubicBezTo>
                  <a:pt x="85" y="5"/>
                  <a:pt x="80" y="3"/>
                  <a:pt x="76" y="5"/>
                </a:cubicBezTo>
                <a:cubicBezTo>
                  <a:pt x="76" y="5"/>
                  <a:pt x="76" y="5"/>
                  <a:pt x="70" y="8"/>
                </a:cubicBezTo>
                <a:cubicBezTo>
                  <a:pt x="70" y="7"/>
                  <a:pt x="70" y="7"/>
                  <a:pt x="70" y="7"/>
                </a:cubicBezTo>
                <a:cubicBezTo>
                  <a:pt x="62" y="11"/>
                  <a:pt x="62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54" y="4"/>
                  <a:pt x="43" y="0"/>
                  <a:pt x="32" y="4"/>
                </a:cubicBezTo>
                <a:cubicBezTo>
                  <a:pt x="22" y="7"/>
                  <a:pt x="22" y="7"/>
                  <a:pt x="22" y="7"/>
                </a:cubicBezTo>
                <a:cubicBezTo>
                  <a:pt x="48" y="68"/>
                  <a:pt x="48" y="68"/>
                  <a:pt x="48" y="68"/>
                </a:cubicBezTo>
                <a:cubicBezTo>
                  <a:pt x="51" y="66"/>
                  <a:pt x="54" y="65"/>
                  <a:pt x="58" y="63"/>
                </a:cubicBezTo>
                <a:close/>
                <a:moveTo>
                  <a:pt x="126" y="163"/>
                </a:moveTo>
                <a:cubicBezTo>
                  <a:pt x="122" y="163"/>
                  <a:pt x="14" y="163"/>
                  <a:pt x="14" y="163"/>
                </a:cubicBezTo>
                <a:cubicBezTo>
                  <a:pt x="12" y="163"/>
                  <a:pt x="11" y="165"/>
                  <a:pt x="11" y="167"/>
                </a:cubicBezTo>
                <a:cubicBezTo>
                  <a:pt x="11" y="170"/>
                  <a:pt x="11" y="170"/>
                  <a:pt x="11" y="170"/>
                </a:cubicBezTo>
                <a:cubicBezTo>
                  <a:pt x="11" y="172"/>
                  <a:pt x="12" y="174"/>
                  <a:pt x="14" y="174"/>
                </a:cubicBezTo>
                <a:cubicBezTo>
                  <a:pt x="37" y="174"/>
                  <a:pt x="56" y="174"/>
                  <a:pt x="70" y="174"/>
                </a:cubicBezTo>
                <a:cubicBezTo>
                  <a:pt x="126" y="174"/>
                  <a:pt x="126" y="174"/>
                  <a:pt x="126" y="174"/>
                </a:cubicBezTo>
                <a:cubicBezTo>
                  <a:pt x="128" y="174"/>
                  <a:pt x="130" y="172"/>
                  <a:pt x="130" y="170"/>
                </a:cubicBezTo>
                <a:cubicBezTo>
                  <a:pt x="130" y="167"/>
                  <a:pt x="130" y="167"/>
                  <a:pt x="130" y="167"/>
                </a:cubicBezTo>
                <a:cubicBezTo>
                  <a:pt x="130" y="165"/>
                  <a:pt x="128" y="163"/>
                  <a:pt x="126" y="163"/>
                </a:cubicBezTo>
                <a:close/>
                <a:moveTo>
                  <a:pt x="139" y="76"/>
                </a:moveTo>
                <a:cubicBezTo>
                  <a:pt x="134" y="71"/>
                  <a:pt x="126" y="71"/>
                  <a:pt x="122" y="76"/>
                </a:cubicBezTo>
                <a:cubicBezTo>
                  <a:pt x="117" y="81"/>
                  <a:pt x="117" y="88"/>
                  <a:pt x="122" y="93"/>
                </a:cubicBezTo>
                <a:cubicBezTo>
                  <a:pt x="126" y="98"/>
                  <a:pt x="134" y="98"/>
                  <a:pt x="139" y="93"/>
                </a:cubicBezTo>
                <a:cubicBezTo>
                  <a:pt x="144" y="88"/>
                  <a:pt x="144" y="81"/>
                  <a:pt x="139" y="76"/>
                </a:cubicBezTo>
                <a:close/>
                <a:moveTo>
                  <a:pt x="117" y="94"/>
                </a:moveTo>
                <a:cubicBezTo>
                  <a:pt x="71" y="135"/>
                  <a:pt x="71" y="135"/>
                  <a:pt x="71" y="135"/>
                </a:cubicBezTo>
                <a:cubicBezTo>
                  <a:pt x="71" y="135"/>
                  <a:pt x="70" y="135"/>
                  <a:pt x="70" y="135"/>
                </a:cubicBezTo>
                <a:cubicBezTo>
                  <a:pt x="70" y="135"/>
                  <a:pt x="70" y="135"/>
                  <a:pt x="70" y="135"/>
                </a:cubicBezTo>
                <a:cubicBezTo>
                  <a:pt x="68" y="135"/>
                  <a:pt x="66" y="135"/>
                  <a:pt x="65" y="135"/>
                </a:cubicBezTo>
                <a:cubicBezTo>
                  <a:pt x="64" y="135"/>
                  <a:pt x="62" y="136"/>
                  <a:pt x="61" y="136"/>
                </a:cubicBezTo>
                <a:cubicBezTo>
                  <a:pt x="60" y="136"/>
                  <a:pt x="58" y="136"/>
                  <a:pt x="57" y="137"/>
                </a:cubicBezTo>
                <a:cubicBezTo>
                  <a:pt x="57" y="137"/>
                  <a:pt x="57" y="137"/>
                  <a:pt x="57" y="137"/>
                </a:cubicBezTo>
                <a:cubicBezTo>
                  <a:pt x="54" y="137"/>
                  <a:pt x="52" y="138"/>
                  <a:pt x="49" y="139"/>
                </a:cubicBezTo>
                <a:cubicBezTo>
                  <a:pt x="49" y="139"/>
                  <a:pt x="49" y="139"/>
                  <a:pt x="49" y="139"/>
                </a:cubicBezTo>
                <a:cubicBezTo>
                  <a:pt x="50" y="139"/>
                  <a:pt x="50" y="139"/>
                  <a:pt x="50" y="140"/>
                </a:cubicBezTo>
                <a:cubicBezTo>
                  <a:pt x="50" y="139"/>
                  <a:pt x="49" y="139"/>
                  <a:pt x="49" y="139"/>
                </a:cubicBezTo>
                <a:cubicBezTo>
                  <a:pt x="49" y="139"/>
                  <a:pt x="49" y="139"/>
                  <a:pt x="49" y="139"/>
                </a:cubicBezTo>
                <a:cubicBezTo>
                  <a:pt x="49" y="139"/>
                  <a:pt x="49" y="139"/>
                  <a:pt x="48" y="135"/>
                </a:cubicBezTo>
                <a:cubicBezTo>
                  <a:pt x="47" y="134"/>
                  <a:pt x="45" y="133"/>
                  <a:pt x="43" y="134"/>
                </a:cubicBezTo>
                <a:cubicBezTo>
                  <a:pt x="43" y="134"/>
                  <a:pt x="43" y="134"/>
                  <a:pt x="39" y="136"/>
                </a:cubicBezTo>
                <a:cubicBezTo>
                  <a:pt x="37" y="137"/>
                  <a:pt x="36" y="139"/>
                  <a:pt x="37" y="141"/>
                </a:cubicBezTo>
                <a:cubicBezTo>
                  <a:pt x="37" y="141"/>
                  <a:pt x="37" y="141"/>
                  <a:pt x="39" y="144"/>
                </a:cubicBezTo>
                <a:cubicBezTo>
                  <a:pt x="39" y="144"/>
                  <a:pt x="39" y="144"/>
                  <a:pt x="39" y="144"/>
                </a:cubicBezTo>
                <a:cubicBezTo>
                  <a:pt x="39" y="144"/>
                  <a:pt x="39" y="144"/>
                  <a:pt x="39" y="144"/>
                </a:cubicBezTo>
                <a:cubicBezTo>
                  <a:pt x="39" y="144"/>
                  <a:pt x="39" y="144"/>
                  <a:pt x="39" y="144"/>
                </a:cubicBezTo>
                <a:cubicBezTo>
                  <a:pt x="39" y="144"/>
                  <a:pt x="39" y="144"/>
                  <a:pt x="39" y="144"/>
                </a:cubicBezTo>
                <a:cubicBezTo>
                  <a:pt x="36" y="146"/>
                  <a:pt x="33" y="149"/>
                  <a:pt x="31" y="151"/>
                </a:cubicBezTo>
                <a:cubicBezTo>
                  <a:pt x="30" y="152"/>
                  <a:pt x="29" y="154"/>
                  <a:pt x="28" y="155"/>
                </a:cubicBezTo>
                <a:cubicBezTo>
                  <a:pt x="27" y="156"/>
                  <a:pt x="26" y="158"/>
                  <a:pt x="25" y="159"/>
                </a:cubicBezTo>
                <a:cubicBezTo>
                  <a:pt x="115" y="159"/>
                  <a:pt x="115" y="159"/>
                  <a:pt x="115" y="159"/>
                </a:cubicBezTo>
                <a:cubicBezTo>
                  <a:pt x="114" y="158"/>
                  <a:pt x="114" y="157"/>
                  <a:pt x="113" y="156"/>
                </a:cubicBezTo>
                <a:cubicBezTo>
                  <a:pt x="113" y="156"/>
                  <a:pt x="113" y="155"/>
                  <a:pt x="113" y="155"/>
                </a:cubicBezTo>
                <a:cubicBezTo>
                  <a:pt x="112" y="154"/>
                  <a:pt x="111" y="153"/>
                  <a:pt x="111" y="153"/>
                </a:cubicBezTo>
                <a:cubicBezTo>
                  <a:pt x="111" y="152"/>
                  <a:pt x="110" y="152"/>
                  <a:pt x="110" y="152"/>
                </a:cubicBezTo>
                <a:cubicBezTo>
                  <a:pt x="109" y="151"/>
                  <a:pt x="109" y="150"/>
                  <a:pt x="108" y="149"/>
                </a:cubicBezTo>
                <a:cubicBezTo>
                  <a:pt x="108" y="149"/>
                  <a:pt x="107" y="149"/>
                  <a:pt x="107" y="149"/>
                </a:cubicBezTo>
                <a:cubicBezTo>
                  <a:pt x="106" y="148"/>
                  <a:pt x="106" y="147"/>
                  <a:pt x="105" y="147"/>
                </a:cubicBezTo>
                <a:cubicBezTo>
                  <a:pt x="104" y="146"/>
                  <a:pt x="104" y="146"/>
                  <a:pt x="104" y="146"/>
                </a:cubicBezTo>
                <a:cubicBezTo>
                  <a:pt x="103" y="145"/>
                  <a:pt x="102" y="144"/>
                  <a:pt x="101" y="144"/>
                </a:cubicBezTo>
                <a:cubicBezTo>
                  <a:pt x="101" y="144"/>
                  <a:pt x="101" y="144"/>
                  <a:pt x="101" y="144"/>
                </a:cubicBezTo>
                <a:cubicBezTo>
                  <a:pt x="99" y="143"/>
                  <a:pt x="98" y="142"/>
                  <a:pt x="97" y="142"/>
                </a:cubicBezTo>
                <a:cubicBezTo>
                  <a:pt x="97" y="141"/>
                  <a:pt x="96" y="141"/>
                  <a:pt x="96" y="141"/>
                </a:cubicBezTo>
                <a:cubicBezTo>
                  <a:pt x="95" y="141"/>
                  <a:pt x="94" y="140"/>
                  <a:pt x="93" y="140"/>
                </a:cubicBezTo>
                <a:cubicBezTo>
                  <a:pt x="93" y="140"/>
                  <a:pt x="92" y="139"/>
                  <a:pt x="92" y="139"/>
                </a:cubicBezTo>
                <a:cubicBezTo>
                  <a:pt x="91" y="139"/>
                  <a:pt x="90" y="138"/>
                  <a:pt x="88" y="138"/>
                </a:cubicBezTo>
                <a:cubicBezTo>
                  <a:pt x="128" y="101"/>
                  <a:pt x="128" y="101"/>
                  <a:pt x="128" y="101"/>
                </a:cubicBezTo>
                <a:cubicBezTo>
                  <a:pt x="125" y="100"/>
                  <a:pt x="121" y="98"/>
                  <a:pt x="119" y="96"/>
                </a:cubicBezTo>
                <a:cubicBezTo>
                  <a:pt x="118" y="95"/>
                  <a:pt x="118" y="94"/>
                  <a:pt x="117" y="94"/>
                </a:cubicBezTo>
                <a:close/>
                <a:moveTo>
                  <a:pt x="82" y="43"/>
                </a:moveTo>
                <a:cubicBezTo>
                  <a:pt x="116" y="77"/>
                  <a:pt x="116" y="77"/>
                  <a:pt x="116" y="77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48590" tIns="74295" rIns="148590" bIns="7429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5850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1329120" y="3599044"/>
            <a:ext cx="720072" cy="599840"/>
          </a:xfrm>
          <a:prstGeom prst="homePlat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lnSpc>
                <a:spcPct val="120000"/>
              </a:lnSpc>
            </a:pPr>
            <a:endParaRPr sz="1462"/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406248" y="3767620"/>
            <a:ext cx="384241" cy="262687"/>
          </a:xfrm>
          <a:custGeom>
            <a:avLst/>
            <a:gdLst>
              <a:gd name="T0" fmla="*/ 99 w 199"/>
              <a:gd name="T1" fmla="*/ 101 h 136"/>
              <a:gd name="T2" fmla="*/ 0 w 199"/>
              <a:gd name="T3" fmla="*/ 51 h 136"/>
              <a:gd name="T4" fmla="*/ 99 w 199"/>
              <a:gd name="T5" fmla="*/ 0 h 136"/>
              <a:gd name="T6" fmla="*/ 199 w 199"/>
              <a:gd name="T7" fmla="*/ 51 h 136"/>
              <a:gd name="T8" fmla="*/ 157 w 199"/>
              <a:gd name="T9" fmla="*/ 72 h 136"/>
              <a:gd name="T10" fmla="*/ 157 w 199"/>
              <a:gd name="T11" fmla="*/ 71 h 136"/>
              <a:gd name="T12" fmla="*/ 107 w 199"/>
              <a:gd name="T13" fmla="*/ 46 h 136"/>
              <a:gd name="T14" fmla="*/ 101 w 199"/>
              <a:gd name="T15" fmla="*/ 44 h 136"/>
              <a:gd name="T16" fmla="*/ 95 w 199"/>
              <a:gd name="T17" fmla="*/ 46 h 136"/>
              <a:gd name="T18" fmla="*/ 93 w 199"/>
              <a:gd name="T19" fmla="*/ 52 h 136"/>
              <a:gd name="T20" fmla="*/ 97 w 199"/>
              <a:gd name="T21" fmla="*/ 59 h 136"/>
              <a:gd name="T22" fmla="*/ 140 w 199"/>
              <a:gd name="T23" fmla="*/ 80 h 136"/>
              <a:gd name="T24" fmla="*/ 99 w 199"/>
              <a:gd name="T25" fmla="*/ 101 h 136"/>
              <a:gd name="T26" fmla="*/ 153 w 199"/>
              <a:gd name="T27" fmla="*/ 117 h 136"/>
              <a:gd name="T28" fmla="*/ 155 w 199"/>
              <a:gd name="T29" fmla="*/ 114 h 136"/>
              <a:gd name="T30" fmla="*/ 153 w 199"/>
              <a:gd name="T31" fmla="*/ 111 h 136"/>
              <a:gd name="T32" fmla="*/ 153 w 199"/>
              <a:gd name="T33" fmla="*/ 74 h 136"/>
              <a:gd name="T34" fmla="*/ 105 w 199"/>
              <a:gd name="T35" fmla="*/ 49 h 136"/>
              <a:gd name="T36" fmla="*/ 98 w 199"/>
              <a:gd name="T37" fmla="*/ 49 h 136"/>
              <a:gd name="T38" fmla="*/ 99 w 199"/>
              <a:gd name="T39" fmla="*/ 55 h 136"/>
              <a:gd name="T40" fmla="*/ 145 w 199"/>
              <a:gd name="T41" fmla="*/ 78 h 136"/>
              <a:gd name="T42" fmla="*/ 145 w 199"/>
              <a:gd name="T43" fmla="*/ 111 h 136"/>
              <a:gd name="T44" fmla="*/ 143 w 199"/>
              <a:gd name="T45" fmla="*/ 114 h 136"/>
              <a:gd name="T46" fmla="*/ 145 w 199"/>
              <a:gd name="T47" fmla="*/ 117 h 136"/>
              <a:gd name="T48" fmla="*/ 142 w 199"/>
              <a:gd name="T49" fmla="*/ 125 h 136"/>
              <a:gd name="T50" fmla="*/ 147 w 199"/>
              <a:gd name="T51" fmla="*/ 132 h 136"/>
              <a:gd name="T52" fmla="*/ 146 w 199"/>
              <a:gd name="T53" fmla="*/ 136 h 136"/>
              <a:gd name="T54" fmla="*/ 157 w 199"/>
              <a:gd name="T55" fmla="*/ 124 h 136"/>
              <a:gd name="T56" fmla="*/ 153 w 199"/>
              <a:gd name="T57" fmla="*/ 117 h 136"/>
              <a:gd name="T58" fmla="*/ 34 w 199"/>
              <a:gd name="T59" fmla="*/ 75 h 136"/>
              <a:gd name="T60" fmla="*/ 34 w 199"/>
              <a:gd name="T61" fmla="*/ 117 h 136"/>
              <a:gd name="T62" fmla="*/ 35 w 199"/>
              <a:gd name="T63" fmla="*/ 117 h 136"/>
              <a:gd name="T64" fmla="*/ 100 w 199"/>
              <a:gd name="T65" fmla="*/ 135 h 136"/>
              <a:gd name="T66" fmla="*/ 139 w 199"/>
              <a:gd name="T67" fmla="*/ 129 h 136"/>
              <a:gd name="T68" fmla="*/ 138 w 199"/>
              <a:gd name="T69" fmla="*/ 125 h 136"/>
              <a:gd name="T70" fmla="*/ 140 w 199"/>
              <a:gd name="T71" fmla="*/ 117 h 136"/>
              <a:gd name="T72" fmla="*/ 139 w 199"/>
              <a:gd name="T73" fmla="*/ 114 h 136"/>
              <a:gd name="T74" fmla="*/ 141 w 199"/>
              <a:gd name="T75" fmla="*/ 109 h 136"/>
              <a:gd name="T76" fmla="*/ 141 w 199"/>
              <a:gd name="T77" fmla="*/ 87 h 136"/>
              <a:gd name="T78" fmla="*/ 99 w 199"/>
              <a:gd name="T79" fmla="*/ 108 h 136"/>
              <a:gd name="T80" fmla="*/ 34 w 199"/>
              <a:gd name="T81" fmla="*/ 75 h 136"/>
              <a:gd name="T82" fmla="*/ 157 w 199"/>
              <a:gd name="T83" fmla="*/ 109 h 136"/>
              <a:gd name="T84" fmla="*/ 159 w 199"/>
              <a:gd name="T85" fmla="*/ 114 h 136"/>
              <a:gd name="T86" fmla="*/ 158 w 199"/>
              <a:gd name="T87" fmla="*/ 117 h 136"/>
              <a:gd name="T88" fmla="*/ 160 w 199"/>
              <a:gd name="T89" fmla="*/ 120 h 136"/>
              <a:gd name="T90" fmla="*/ 164 w 199"/>
              <a:gd name="T91" fmla="*/ 117 h 136"/>
              <a:gd name="T92" fmla="*/ 165 w 199"/>
              <a:gd name="T93" fmla="*/ 117 h 136"/>
              <a:gd name="T94" fmla="*/ 165 w 199"/>
              <a:gd name="T95" fmla="*/ 75 h 136"/>
              <a:gd name="T96" fmla="*/ 157 w 199"/>
              <a:gd name="T97" fmla="*/ 79 h 136"/>
              <a:gd name="T98" fmla="*/ 157 w 199"/>
              <a:gd name="T99" fmla="*/ 109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99" h="136">
                <a:moveTo>
                  <a:pt x="99" y="101"/>
                </a:moveTo>
                <a:cubicBezTo>
                  <a:pt x="0" y="51"/>
                  <a:pt x="0" y="51"/>
                  <a:pt x="0" y="51"/>
                </a:cubicBezTo>
                <a:cubicBezTo>
                  <a:pt x="99" y="0"/>
                  <a:pt x="99" y="0"/>
                  <a:pt x="99" y="0"/>
                </a:cubicBezTo>
                <a:cubicBezTo>
                  <a:pt x="199" y="51"/>
                  <a:pt x="199" y="51"/>
                  <a:pt x="199" y="51"/>
                </a:cubicBezTo>
                <a:cubicBezTo>
                  <a:pt x="157" y="72"/>
                  <a:pt x="157" y="72"/>
                  <a:pt x="157" y="72"/>
                </a:cubicBezTo>
                <a:cubicBezTo>
                  <a:pt x="157" y="71"/>
                  <a:pt x="157" y="71"/>
                  <a:pt x="157" y="71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6" y="45"/>
                  <a:pt x="104" y="44"/>
                  <a:pt x="101" y="44"/>
                </a:cubicBezTo>
                <a:cubicBezTo>
                  <a:pt x="99" y="44"/>
                  <a:pt x="97" y="44"/>
                  <a:pt x="95" y="46"/>
                </a:cubicBezTo>
                <a:cubicBezTo>
                  <a:pt x="93" y="48"/>
                  <a:pt x="92" y="51"/>
                  <a:pt x="93" y="52"/>
                </a:cubicBezTo>
                <a:cubicBezTo>
                  <a:pt x="93" y="56"/>
                  <a:pt x="96" y="58"/>
                  <a:pt x="97" y="59"/>
                </a:cubicBezTo>
                <a:cubicBezTo>
                  <a:pt x="140" y="80"/>
                  <a:pt x="140" y="80"/>
                  <a:pt x="140" y="80"/>
                </a:cubicBezTo>
                <a:lnTo>
                  <a:pt x="99" y="101"/>
                </a:lnTo>
                <a:close/>
                <a:moveTo>
                  <a:pt x="153" y="117"/>
                </a:moveTo>
                <a:cubicBezTo>
                  <a:pt x="154" y="117"/>
                  <a:pt x="155" y="115"/>
                  <a:pt x="155" y="114"/>
                </a:cubicBezTo>
                <a:cubicBezTo>
                  <a:pt x="155" y="113"/>
                  <a:pt x="154" y="112"/>
                  <a:pt x="153" y="111"/>
                </a:cubicBezTo>
                <a:cubicBezTo>
                  <a:pt x="153" y="74"/>
                  <a:pt x="153" y="74"/>
                  <a:pt x="153" y="74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5" y="49"/>
                  <a:pt x="101" y="46"/>
                  <a:pt x="98" y="49"/>
                </a:cubicBezTo>
                <a:cubicBezTo>
                  <a:pt x="94" y="52"/>
                  <a:pt x="99" y="55"/>
                  <a:pt x="99" y="55"/>
                </a:cubicBezTo>
                <a:cubicBezTo>
                  <a:pt x="145" y="78"/>
                  <a:pt x="145" y="78"/>
                  <a:pt x="145" y="78"/>
                </a:cubicBezTo>
                <a:cubicBezTo>
                  <a:pt x="145" y="111"/>
                  <a:pt x="145" y="111"/>
                  <a:pt x="145" y="111"/>
                </a:cubicBezTo>
                <a:cubicBezTo>
                  <a:pt x="144" y="112"/>
                  <a:pt x="143" y="113"/>
                  <a:pt x="143" y="114"/>
                </a:cubicBezTo>
                <a:cubicBezTo>
                  <a:pt x="143" y="115"/>
                  <a:pt x="144" y="117"/>
                  <a:pt x="145" y="117"/>
                </a:cubicBezTo>
                <a:cubicBezTo>
                  <a:pt x="144" y="118"/>
                  <a:pt x="142" y="121"/>
                  <a:pt x="142" y="125"/>
                </a:cubicBezTo>
                <a:cubicBezTo>
                  <a:pt x="142" y="129"/>
                  <a:pt x="147" y="129"/>
                  <a:pt x="147" y="132"/>
                </a:cubicBezTo>
                <a:cubicBezTo>
                  <a:pt x="147" y="134"/>
                  <a:pt x="146" y="136"/>
                  <a:pt x="146" y="136"/>
                </a:cubicBezTo>
                <a:cubicBezTo>
                  <a:pt x="146" y="136"/>
                  <a:pt x="157" y="132"/>
                  <a:pt x="157" y="124"/>
                </a:cubicBezTo>
                <a:cubicBezTo>
                  <a:pt x="157" y="120"/>
                  <a:pt x="154" y="118"/>
                  <a:pt x="153" y="117"/>
                </a:cubicBezTo>
                <a:close/>
                <a:moveTo>
                  <a:pt x="34" y="75"/>
                </a:moveTo>
                <a:cubicBezTo>
                  <a:pt x="34" y="117"/>
                  <a:pt x="34" y="117"/>
                  <a:pt x="34" y="117"/>
                </a:cubicBezTo>
                <a:cubicBezTo>
                  <a:pt x="35" y="117"/>
                  <a:pt x="35" y="117"/>
                  <a:pt x="35" y="117"/>
                </a:cubicBezTo>
                <a:cubicBezTo>
                  <a:pt x="53" y="129"/>
                  <a:pt x="76" y="135"/>
                  <a:pt x="100" y="135"/>
                </a:cubicBezTo>
                <a:cubicBezTo>
                  <a:pt x="113" y="135"/>
                  <a:pt x="127" y="133"/>
                  <a:pt x="139" y="129"/>
                </a:cubicBezTo>
                <a:cubicBezTo>
                  <a:pt x="138" y="128"/>
                  <a:pt x="138" y="126"/>
                  <a:pt x="138" y="125"/>
                </a:cubicBezTo>
                <a:cubicBezTo>
                  <a:pt x="138" y="122"/>
                  <a:pt x="139" y="119"/>
                  <a:pt x="140" y="117"/>
                </a:cubicBezTo>
                <a:cubicBezTo>
                  <a:pt x="139" y="116"/>
                  <a:pt x="139" y="115"/>
                  <a:pt x="139" y="114"/>
                </a:cubicBezTo>
                <a:cubicBezTo>
                  <a:pt x="139" y="112"/>
                  <a:pt x="140" y="110"/>
                  <a:pt x="141" y="109"/>
                </a:cubicBezTo>
                <a:cubicBezTo>
                  <a:pt x="141" y="87"/>
                  <a:pt x="141" y="87"/>
                  <a:pt x="141" y="87"/>
                </a:cubicBezTo>
                <a:cubicBezTo>
                  <a:pt x="99" y="108"/>
                  <a:pt x="99" y="108"/>
                  <a:pt x="99" y="108"/>
                </a:cubicBezTo>
                <a:lnTo>
                  <a:pt x="34" y="75"/>
                </a:lnTo>
                <a:close/>
                <a:moveTo>
                  <a:pt x="157" y="109"/>
                </a:moveTo>
                <a:cubicBezTo>
                  <a:pt x="158" y="111"/>
                  <a:pt x="159" y="112"/>
                  <a:pt x="159" y="114"/>
                </a:cubicBezTo>
                <a:cubicBezTo>
                  <a:pt x="159" y="115"/>
                  <a:pt x="159" y="116"/>
                  <a:pt x="158" y="117"/>
                </a:cubicBezTo>
                <a:cubicBezTo>
                  <a:pt x="159" y="118"/>
                  <a:pt x="159" y="119"/>
                  <a:pt x="160" y="120"/>
                </a:cubicBezTo>
                <a:cubicBezTo>
                  <a:pt x="161" y="119"/>
                  <a:pt x="163" y="118"/>
                  <a:pt x="164" y="117"/>
                </a:cubicBezTo>
                <a:cubicBezTo>
                  <a:pt x="165" y="117"/>
                  <a:pt x="165" y="117"/>
                  <a:pt x="165" y="117"/>
                </a:cubicBezTo>
                <a:cubicBezTo>
                  <a:pt x="165" y="75"/>
                  <a:pt x="165" y="75"/>
                  <a:pt x="165" y="75"/>
                </a:cubicBezTo>
                <a:cubicBezTo>
                  <a:pt x="157" y="79"/>
                  <a:pt x="157" y="79"/>
                  <a:pt x="157" y="79"/>
                </a:cubicBezTo>
                <a:lnTo>
                  <a:pt x="157" y="1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48590" tIns="74295" rIns="148590" bIns="7429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5850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1329120" y="1722775"/>
            <a:ext cx="720072" cy="599840"/>
          </a:xfrm>
          <a:prstGeom prst="homePlat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lnSpc>
                <a:spcPct val="120000"/>
              </a:lnSpc>
            </a:pPr>
            <a:endParaRPr sz="1462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436038" y="1847215"/>
            <a:ext cx="316530" cy="357320"/>
          </a:xfrm>
          <a:custGeom>
            <a:avLst/>
            <a:gdLst>
              <a:gd name="T0" fmla="*/ 50 w 164"/>
              <a:gd name="T1" fmla="*/ 67 h 185"/>
              <a:gd name="T2" fmla="*/ 46 w 164"/>
              <a:gd name="T3" fmla="*/ 67 h 185"/>
              <a:gd name="T4" fmla="*/ 42 w 164"/>
              <a:gd name="T5" fmla="*/ 59 h 185"/>
              <a:gd name="T6" fmla="*/ 50 w 164"/>
              <a:gd name="T7" fmla="*/ 63 h 185"/>
              <a:gd name="T8" fmla="*/ 79 w 164"/>
              <a:gd name="T9" fmla="*/ 148 h 185"/>
              <a:gd name="T10" fmla="*/ 82 w 164"/>
              <a:gd name="T11" fmla="*/ 156 h 185"/>
              <a:gd name="T12" fmla="*/ 85 w 164"/>
              <a:gd name="T13" fmla="*/ 148 h 185"/>
              <a:gd name="T14" fmla="*/ 46 w 164"/>
              <a:gd name="T15" fmla="*/ 132 h 185"/>
              <a:gd name="T16" fmla="*/ 42 w 164"/>
              <a:gd name="T17" fmla="*/ 140 h 185"/>
              <a:gd name="T18" fmla="*/ 46 w 164"/>
              <a:gd name="T19" fmla="*/ 140 h 185"/>
              <a:gd name="T20" fmla="*/ 50 w 164"/>
              <a:gd name="T21" fmla="*/ 132 h 185"/>
              <a:gd name="T22" fmla="*/ 33 w 164"/>
              <a:gd name="T23" fmla="*/ 97 h 185"/>
              <a:gd name="T24" fmla="*/ 25 w 164"/>
              <a:gd name="T25" fmla="*/ 100 h 185"/>
              <a:gd name="T26" fmla="*/ 33 w 164"/>
              <a:gd name="T27" fmla="*/ 102 h 185"/>
              <a:gd name="T28" fmla="*/ 33 w 164"/>
              <a:gd name="T29" fmla="*/ 97 h 185"/>
              <a:gd name="T30" fmla="*/ 85 w 164"/>
              <a:gd name="T31" fmla="*/ 51 h 185"/>
              <a:gd name="T32" fmla="*/ 82 w 164"/>
              <a:gd name="T33" fmla="*/ 43 h 185"/>
              <a:gd name="T34" fmla="*/ 79 w 164"/>
              <a:gd name="T35" fmla="*/ 51 h 185"/>
              <a:gd name="T36" fmla="*/ 119 w 164"/>
              <a:gd name="T37" fmla="*/ 132 h 185"/>
              <a:gd name="T38" fmla="*/ 114 w 164"/>
              <a:gd name="T39" fmla="*/ 136 h 185"/>
              <a:gd name="T40" fmla="*/ 120 w 164"/>
              <a:gd name="T41" fmla="*/ 141 h 185"/>
              <a:gd name="T42" fmla="*/ 122 w 164"/>
              <a:gd name="T43" fmla="*/ 136 h 185"/>
              <a:gd name="T44" fmla="*/ 131 w 164"/>
              <a:gd name="T45" fmla="*/ 102 h 185"/>
              <a:gd name="T46" fmla="*/ 139 w 164"/>
              <a:gd name="T47" fmla="*/ 100 h 185"/>
              <a:gd name="T48" fmla="*/ 131 w 164"/>
              <a:gd name="T49" fmla="*/ 97 h 185"/>
              <a:gd name="T50" fmla="*/ 131 w 164"/>
              <a:gd name="T51" fmla="*/ 102 h 185"/>
              <a:gd name="T52" fmla="*/ 111 w 164"/>
              <a:gd name="T53" fmla="*/ 97 h 185"/>
              <a:gd name="T54" fmla="*/ 84 w 164"/>
              <a:gd name="T55" fmla="*/ 95 h 185"/>
              <a:gd name="T56" fmla="*/ 82 w 164"/>
              <a:gd name="T57" fmla="*/ 59 h 185"/>
              <a:gd name="T58" fmla="*/ 80 w 164"/>
              <a:gd name="T59" fmla="*/ 95 h 185"/>
              <a:gd name="T60" fmla="*/ 82 w 164"/>
              <a:gd name="T61" fmla="*/ 105 h 185"/>
              <a:gd name="T62" fmla="*/ 111 w 164"/>
              <a:gd name="T63" fmla="*/ 102 h 185"/>
              <a:gd name="T64" fmla="*/ 159 w 164"/>
              <a:gd name="T65" fmla="*/ 100 h 185"/>
              <a:gd name="T66" fmla="*/ 148 w 164"/>
              <a:gd name="T67" fmla="*/ 170 h 185"/>
              <a:gd name="T68" fmla="*/ 142 w 164"/>
              <a:gd name="T69" fmla="*/ 184 h 185"/>
              <a:gd name="T70" fmla="*/ 128 w 164"/>
              <a:gd name="T71" fmla="*/ 179 h 185"/>
              <a:gd name="T72" fmla="*/ 82 w 164"/>
              <a:gd name="T73" fmla="*/ 177 h 185"/>
              <a:gd name="T74" fmla="*/ 36 w 164"/>
              <a:gd name="T75" fmla="*/ 179 h 185"/>
              <a:gd name="T76" fmla="*/ 22 w 164"/>
              <a:gd name="T77" fmla="*/ 184 h 185"/>
              <a:gd name="T78" fmla="*/ 16 w 164"/>
              <a:gd name="T79" fmla="*/ 170 h 185"/>
              <a:gd name="T80" fmla="*/ 5 w 164"/>
              <a:gd name="T81" fmla="*/ 100 h 185"/>
              <a:gd name="T82" fmla="*/ 159 w 164"/>
              <a:gd name="T83" fmla="*/ 100 h 185"/>
              <a:gd name="T84" fmla="*/ 148 w 164"/>
              <a:gd name="T85" fmla="*/ 100 h 185"/>
              <a:gd name="T86" fmla="*/ 16 w 164"/>
              <a:gd name="T87" fmla="*/ 100 h 185"/>
              <a:gd name="T88" fmla="*/ 118 w 164"/>
              <a:gd name="T89" fmla="*/ 59 h 185"/>
              <a:gd name="T90" fmla="*/ 114 w 164"/>
              <a:gd name="T91" fmla="*/ 67 h 185"/>
              <a:gd name="T92" fmla="*/ 119 w 164"/>
              <a:gd name="T93" fmla="*/ 67 h 185"/>
              <a:gd name="T94" fmla="*/ 122 w 164"/>
              <a:gd name="T95" fmla="*/ 59 h 185"/>
              <a:gd name="T96" fmla="*/ 156 w 164"/>
              <a:gd name="T97" fmla="*/ 47 h 185"/>
              <a:gd name="T98" fmla="*/ 141 w 164"/>
              <a:gd name="T99" fmla="*/ 7 h 185"/>
              <a:gd name="T100" fmla="*/ 110 w 164"/>
              <a:gd name="T101" fmla="*/ 17 h 185"/>
              <a:gd name="T102" fmla="*/ 156 w 164"/>
              <a:gd name="T103" fmla="*/ 47 h 185"/>
              <a:gd name="T104" fmla="*/ 54 w 164"/>
              <a:gd name="T105" fmla="*/ 17 h 185"/>
              <a:gd name="T106" fmla="*/ 23 w 164"/>
              <a:gd name="T107" fmla="*/ 7 h 185"/>
              <a:gd name="T108" fmla="*/ 8 w 164"/>
              <a:gd name="T109" fmla="*/ 47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4" h="185">
                <a:moveTo>
                  <a:pt x="50" y="63"/>
                </a:moveTo>
                <a:cubicBezTo>
                  <a:pt x="51" y="64"/>
                  <a:pt x="51" y="66"/>
                  <a:pt x="50" y="67"/>
                </a:cubicBezTo>
                <a:cubicBezTo>
                  <a:pt x="49" y="68"/>
                  <a:pt x="48" y="68"/>
                  <a:pt x="48" y="68"/>
                </a:cubicBezTo>
                <a:cubicBezTo>
                  <a:pt x="47" y="68"/>
                  <a:pt x="46" y="68"/>
                  <a:pt x="46" y="67"/>
                </a:cubicBezTo>
                <a:cubicBezTo>
                  <a:pt x="42" y="63"/>
                  <a:pt x="42" y="63"/>
                  <a:pt x="42" y="63"/>
                </a:cubicBezTo>
                <a:cubicBezTo>
                  <a:pt x="41" y="62"/>
                  <a:pt x="41" y="60"/>
                  <a:pt x="42" y="59"/>
                </a:cubicBezTo>
                <a:cubicBezTo>
                  <a:pt x="43" y="58"/>
                  <a:pt x="45" y="58"/>
                  <a:pt x="46" y="59"/>
                </a:cubicBezTo>
                <a:lnTo>
                  <a:pt x="50" y="63"/>
                </a:lnTo>
                <a:close/>
                <a:moveTo>
                  <a:pt x="82" y="145"/>
                </a:moveTo>
                <a:cubicBezTo>
                  <a:pt x="80" y="145"/>
                  <a:pt x="79" y="147"/>
                  <a:pt x="79" y="148"/>
                </a:cubicBezTo>
                <a:cubicBezTo>
                  <a:pt x="79" y="153"/>
                  <a:pt x="79" y="153"/>
                  <a:pt x="79" y="153"/>
                </a:cubicBezTo>
                <a:cubicBezTo>
                  <a:pt x="79" y="155"/>
                  <a:pt x="80" y="156"/>
                  <a:pt x="82" y="156"/>
                </a:cubicBezTo>
                <a:cubicBezTo>
                  <a:pt x="84" y="156"/>
                  <a:pt x="85" y="155"/>
                  <a:pt x="85" y="153"/>
                </a:cubicBezTo>
                <a:cubicBezTo>
                  <a:pt x="85" y="148"/>
                  <a:pt x="85" y="148"/>
                  <a:pt x="85" y="148"/>
                </a:cubicBezTo>
                <a:cubicBezTo>
                  <a:pt x="85" y="147"/>
                  <a:pt x="84" y="145"/>
                  <a:pt x="82" y="145"/>
                </a:cubicBezTo>
                <a:close/>
                <a:moveTo>
                  <a:pt x="46" y="132"/>
                </a:moveTo>
                <a:cubicBezTo>
                  <a:pt x="42" y="136"/>
                  <a:pt x="42" y="136"/>
                  <a:pt x="42" y="136"/>
                </a:cubicBezTo>
                <a:cubicBezTo>
                  <a:pt x="41" y="137"/>
                  <a:pt x="41" y="139"/>
                  <a:pt x="42" y="140"/>
                </a:cubicBezTo>
                <a:cubicBezTo>
                  <a:pt x="42" y="140"/>
                  <a:pt x="43" y="141"/>
                  <a:pt x="44" y="141"/>
                </a:cubicBezTo>
                <a:cubicBezTo>
                  <a:pt x="45" y="141"/>
                  <a:pt x="45" y="140"/>
                  <a:pt x="46" y="140"/>
                </a:cubicBezTo>
                <a:cubicBezTo>
                  <a:pt x="50" y="136"/>
                  <a:pt x="50" y="136"/>
                  <a:pt x="50" y="136"/>
                </a:cubicBezTo>
                <a:cubicBezTo>
                  <a:pt x="51" y="135"/>
                  <a:pt x="51" y="133"/>
                  <a:pt x="50" y="132"/>
                </a:cubicBezTo>
                <a:cubicBezTo>
                  <a:pt x="49" y="131"/>
                  <a:pt x="47" y="131"/>
                  <a:pt x="46" y="132"/>
                </a:cubicBezTo>
                <a:close/>
                <a:moveTo>
                  <a:pt x="33" y="97"/>
                </a:moveTo>
                <a:cubicBezTo>
                  <a:pt x="28" y="97"/>
                  <a:pt x="28" y="97"/>
                  <a:pt x="28" y="97"/>
                </a:cubicBezTo>
                <a:cubicBezTo>
                  <a:pt x="26" y="97"/>
                  <a:pt x="25" y="98"/>
                  <a:pt x="25" y="100"/>
                </a:cubicBezTo>
                <a:cubicBezTo>
                  <a:pt x="25" y="101"/>
                  <a:pt x="26" y="102"/>
                  <a:pt x="28" y="102"/>
                </a:cubicBezTo>
                <a:cubicBezTo>
                  <a:pt x="33" y="102"/>
                  <a:pt x="33" y="102"/>
                  <a:pt x="33" y="102"/>
                </a:cubicBezTo>
                <a:cubicBezTo>
                  <a:pt x="35" y="102"/>
                  <a:pt x="36" y="101"/>
                  <a:pt x="36" y="100"/>
                </a:cubicBezTo>
                <a:cubicBezTo>
                  <a:pt x="36" y="98"/>
                  <a:pt x="35" y="97"/>
                  <a:pt x="33" y="97"/>
                </a:cubicBezTo>
                <a:close/>
                <a:moveTo>
                  <a:pt x="82" y="54"/>
                </a:moveTo>
                <a:cubicBezTo>
                  <a:pt x="84" y="54"/>
                  <a:pt x="85" y="52"/>
                  <a:pt x="85" y="51"/>
                </a:cubicBezTo>
                <a:cubicBezTo>
                  <a:pt x="85" y="46"/>
                  <a:pt x="85" y="46"/>
                  <a:pt x="85" y="46"/>
                </a:cubicBezTo>
                <a:cubicBezTo>
                  <a:pt x="85" y="44"/>
                  <a:pt x="84" y="43"/>
                  <a:pt x="82" y="43"/>
                </a:cubicBezTo>
                <a:cubicBezTo>
                  <a:pt x="80" y="43"/>
                  <a:pt x="79" y="44"/>
                  <a:pt x="79" y="46"/>
                </a:cubicBezTo>
                <a:cubicBezTo>
                  <a:pt x="79" y="51"/>
                  <a:pt x="79" y="51"/>
                  <a:pt x="79" y="51"/>
                </a:cubicBezTo>
                <a:cubicBezTo>
                  <a:pt x="79" y="52"/>
                  <a:pt x="80" y="54"/>
                  <a:pt x="82" y="54"/>
                </a:cubicBezTo>
                <a:close/>
                <a:moveTo>
                  <a:pt x="119" y="132"/>
                </a:moveTo>
                <a:cubicBezTo>
                  <a:pt x="117" y="131"/>
                  <a:pt x="116" y="131"/>
                  <a:pt x="114" y="132"/>
                </a:cubicBezTo>
                <a:cubicBezTo>
                  <a:pt x="113" y="133"/>
                  <a:pt x="113" y="135"/>
                  <a:pt x="114" y="136"/>
                </a:cubicBezTo>
                <a:cubicBezTo>
                  <a:pt x="118" y="140"/>
                  <a:pt x="118" y="140"/>
                  <a:pt x="118" y="140"/>
                </a:cubicBezTo>
                <a:cubicBezTo>
                  <a:pt x="119" y="140"/>
                  <a:pt x="119" y="141"/>
                  <a:pt x="120" y="141"/>
                </a:cubicBezTo>
                <a:cubicBezTo>
                  <a:pt x="121" y="141"/>
                  <a:pt x="122" y="140"/>
                  <a:pt x="122" y="140"/>
                </a:cubicBezTo>
                <a:cubicBezTo>
                  <a:pt x="123" y="139"/>
                  <a:pt x="123" y="137"/>
                  <a:pt x="122" y="136"/>
                </a:cubicBezTo>
                <a:lnTo>
                  <a:pt x="119" y="132"/>
                </a:lnTo>
                <a:close/>
                <a:moveTo>
                  <a:pt x="131" y="102"/>
                </a:moveTo>
                <a:cubicBezTo>
                  <a:pt x="136" y="102"/>
                  <a:pt x="136" y="102"/>
                  <a:pt x="136" y="102"/>
                </a:cubicBezTo>
                <a:cubicBezTo>
                  <a:pt x="138" y="102"/>
                  <a:pt x="139" y="101"/>
                  <a:pt x="139" y="100"/>
                </a:cubicBezTo>
                <a:cubicBezTo>
                  <a:pt x="139" y="98"/>
                  <a:pt x="138" y="97"/>
                  <a:pt x="136" y="97"/>
                </a:cubicBezTo>
                <a:cubicBezTo>
                  <a:pt x="131" y="97"/>
                  <a:pt x="131" y="97"/>
                  <a:pt x="131" y="97"/>
                </a:cubicBezTo>
                <a:cubicBezTo>
                  <a:pt x="129" y="97"/>
                  <a:pt x="128" y="98"/>
                  <a:pt x="128" y="100"/>
                </a:cubicBezTo>
                <a:cubicBezTo>
                  <a:pt x="128" y="101"/>
                  <a:pt x="129" y="102"/>
                  <a:pt x="131" y="102"/>
                </a:cubicBezTo>
                <a:close/>
                <a:moveTo>
                  <a:pt x="114" y="100"/>
                </a:moveTo>
                <a:cubicBezTo>
                  <a:pt x="114" y="98"/>
                  <a:pt x="113" y="97"/>
                  <a:pt x="111" y="97"/>
                </a:cubicBezTo>
                <a:cubicBezTo>
                  <a:pt x="87" y="97"/>
                  <a:pt x="87" y="97"/>
                  <a:pt x="87" y="97"/>
                </a:cubicBezTo>
                <a:cubicBezTo>
                  <a:pt x="86" y="96"/>
                  <a:pt x="85" y="95"/>
                  <a:pt x="84" y="95"/>
                </a:cubicBezTo>
                <a:cubicBezTo>
                  <a:pt x="84" y="61"/>
                  <a:pt x="84" y="61"/>
                  <a:pt x="84" y="61"/>
                </a:cubicBezTo>
                <a:cubicBezTo>
                  <a:pt x="84" y="60"/>
                  <a:pt x="83" y="59"/>
                  <a:pt x="82" y="59"/>
                </a:cubicBezTo>
                <a:cubicBezTo>
                  <a:pt x="81" y="59"/>
                  <a:pt x="80" y="60"/>
                  <a:pt x="80" y="61"/>
                </a:cubicBezTo>
                <a:cubicBezTo>
                  <a:pt x="80" y="95"/>
                  <a:pt x="80" y="95"/>
                  <a:pt x="80" y="95"/>
                </a:cubicBezTo>
                <a:cubicBezTo>
                  <a:pt x="78" y="95"/>
                  <a:pt x="77" y="97"/>
                  <a:pt x="77" y="100"/>
                </a:cubicBezTo>
                <a:cubicBezTo>
                  <a:pt x="77" y="103"/>
                  <a:pt x="79" y="105"/>
                  <a:pt x="82" y="105"/>
                </a:cubicBezTo>
                <a:cubicBezTo>
                  <a:pt x="84" y="105"/>
                  <a:pt x="86" y="104"/>
                  <a:pt x="87" y="102"/>
                </a:cubicBezTo>
                <a:cubicBezTo>
                  <a:pt x="111" y="102"/>
                  <a:pt x="111" y="102"/>
                  <a:pt x="111" y="102"/>
                </a:cubicBezTo>
                <a:cubicBezTo>
                  <a:pt x="113" y="102"/>
                  <a:pt x="114" y="101"/>
                  <a:pt x="114" y="100"/>
                </a:cubicBezTo>
                <a:close/>
                <a:moveTo>
                  <a:pt x="159" y="100"/>
                </a:moveTo>
                <a:cubicBezTo>
                  <a:pt x="159" y="119"/>
                  <a:pt x="152" y="138"/>
                  <a:pt x="139" y="151"/>
                </a:cubicBezTo>
                <a:cubicBezTo>
                  <a:pt x="148" y="170"/>
                  <a:pt x="148" y="170"/>
                  <a:pt x="148" y="170"/>
                </a:cubicBezTo>
                <a:cubicBezTo>
                  <a:pt x="149" y="172"/>
                  <a:pt x="149" y="175"/>
                  <a:pt x="148" y="178"/>
                </a:cubicBezTo>
                <a:cubicBezTo>
                  <a:pt x="147" y="181"/>
                  <a:pt x="145" y="183"/>
                  <a:pt x="142" y="184"/>
                </a:cubicBezTo>
                <a:cubicBezTo>
                  <a:pt x="141" y="184"/>
                  <a:pt x="139" y="185"/>
                  <a:pt x="138" y="185"/>
                </a:cubicBezTo>
                <a:cubicBezTo>
                  <a:pt x="134" y="185"/>
                  <a:pt x="130" y="182"/>
                  <a:pt x="128" y="179"/>
                </a:cubicBezTo>
                <a:cubicBezTo>
                  <a:pt x="122" y="165"/>
                  <a:pt x="122" y="165"/>
                  <a:pt x="122" y="165"/>
                </a:cubicBezTo>
                <a:cubicBezTo>
                  <a:pt x="111" y="172"/>
                  <a:pt x="97" y="177"/>
                  <a:pt x="82" y="177"/>
                </a:cubicBezTo>
                <a:cubicBezTo>
                  <a:pt x="67" y="177"/>
                  <a:pt x="53" y="172"/>
                  <a:pt x="42" y="165"/>
                </a:cubicBezTo>
                <a:cubicBezTo>
                  <a:pt x="36" y="179"/>
                  <a:pt x="36" y="179"/>
                  <a:pt x="36" y="179"/>
                </a:cubicBezTo>
                <a:cubicBezTo>
                  <a:pt x="34" y="182"/>
                  <a:pt x="30" y="185"/>
                  <a:pt x="26" y="185"/>
                </a:cubicBezTo>
                <a:cubicBezTo>
                  <a:pt x="25" y="185"/>
                  <a:pt x="23" y="184"/>
                  <a:pt x="22" y="184"/>
                </a:cubicBezTo>
                <a:cubicBezTo>
                  <a:pt x="19" y="183"/>
                  <a:pt x="17" y="181"/>
                  <a:pt x="16" y="178"/>
                </a:cubicBezTo>
                <a:cubicBezTo>
                  <a:pt x="15" y="175"/>
                  <a:pt x="15" y="172"/>
                  <a:pt x="16" y="170"/>
                </a:cubicBezTo>
                <a:cubicBezTo>
                  <a:pt x="25" y="151"/>
                  <a:pt x="25" y="151"/>
                  <a:pt x="25" y="151"/>
                </a:cubicBezTo>
                <a:cubicBezTo>
                  <a:pt x="12" y="138"/>
                  <a:pt x="5" y="119"/>
                  <a:pt x="5" y="100"/>
                </a:cubicBezTo>
                <a:cubicBezTo>
                  <a:pt x="5" y="57"/>
                  <a:pt x="39" y="22"/>
                  <a:pt x="82" y="22"/>
                </a:cubicBezTo>
                <a:cubicBezTo>
                  <a:pt x="125" y="22"/>
                  <a:pt x="159" y="57"/>
                  <a:pt x="159" y="100"/>
                </a:cubicBezTo>
                <a:close/>
                <a:moveTo>
                  <a:pt x="82" y="165"/>
                </a:moveTo>
                <a:cubicBezTo>
                  <a:pt x="118" y="165"/>
                  <a:pt x="148" y="136"/>
                  <a:pt x="148" y="100"/>
                </a:cubicBezTo>
                <a:cubicBezTo>
                  <a:pt x="148" y="63"/>
                  <a:pt x="118" y="34"/>
                  <a:pt x="82" y="34"/>
                </a:cubicBezTo>
                <a:cubicBezTo>
                  <a:pt x="46" y="34"/>
                  <a:pt x="16" y="63"/>
                  <a:pt x="16" y="100"/>
                </a:cubicBezTo>
                <a:cubicBezTo>
                  <a:pt x="16" y="136"/>
                  <a:pt x="46" y="165"/>
                  <a:pt x="82" y="165"/>
                </a:cubicBezTo>
                <a:close/>
                <a:moveTo>
                  <a:pt x="118" y="59"/>
                </a:moveTo>
                <a:cubicBezTo>
                  <a:pt x="114" y="63"/>
                  <a:pt x="114" y="63"/>
                  <a:pt x="114" y="63"/>
                </a:cubicBezTo>
                <a:cubicBezTo>
                  <a:pt x="113" y="64"/>
                  <a:pt x="113" y="66"/>
                  <a:pt x="114" y="67"/>
                </a:cubicBezTo>
                <a:cubicBezTo>
                  <a:pt x="115" y="68"/>
                  <a:pt x="116" y="68"/>
                  <a:pt x="116" y="68"/>
                </a:cubicBezTo>
                <a:cubicBezTo>
                  <a:pt x="117" y="68"/>
                  <a:pt x="118" y="68"/>
                  <a:pt x="119" y="67"/>
                </a:cubicBezTo>
                <a:cubicBezTo>
                  <a:pt x="122" y="63"/>
                  <a:pt x="122" y="63"/>
                  <a:pt x="122" y="63"/>
                </a:cubicBezTo>
                <a:cubicBezTo>
                  <a:pt x="123" y="62"/>
                  <a:pt x="123" y="60"/>
                  <a:pt x="122" y="59"/>
                </a:cubicBezTo>
                <a:cubicBezTo>
                  <a:pt x="121" y="58"/>
                  <a:pt x="119" y="58"/>
                  <a:pt x="118" y="59"/>
                </a:cubicBezTo>
                <a:close/>
                <a:moveTo>
                  <a:pt x="156" y="47"/>
                </a:moveTo>
                <a:cubicBezTo>
                  <a:pt x="164" y="37"/>
                  <a:pt x="163" y="24"/>
                  <a:pt x="155" y="17"/>
                </a:cubicBezTo>
                <a:cubicBezTo>
                  <a:pt x="141" y="7"/>
                  <a:pt x="141" y="7"/>
                  <a:pt x="141" y="7"/>
                </a:cubicBezTo>
                <a:cubicBezTo>
                  <a:pt x="132" y="0"/>
                  <a:pt x="119" y="4"/>
                  <a:pt x="112" y="14"/>
                </a:cubicBezTo>
                <a:cubicBezTo>
                  <a:pt x="110" y="17"/>
                  <a:pt x="110" y="17"/>
                  <a:pt x="110" y="17"/>
                </a:cubicBezTo>
                <a:cubicBezTo>
                  <a:pt x="154" y="50"/>
                  <a:pt x="154" y="50"/>
                  <a:pt x="154" y="50"/>
                </a:cubicBezTo>
                <a:lnTo>
                  <a:pt x="156" y="47"/>
                </a:lnTo>
                <a:close/>
                <a:moveTo>
                  <a:pt x="10" y="50"/>
                </a:moveTo>
                <a:cubicBezTo>
                  <a:pt x="54" y="17"/>
                  <a:pt x="54" y="17"/>
                  <a:pt x="54" y="17"/>
                </a:cubicBezTo>
                <a:cubicBezTo>
                  <a:pt x="52" y="14"/>
                  <a:pt x="52" y="14"/>
                  <a:pt x="52" y="14"/>
                </a:cubicBezTo>
                <a:cubicBezTo>
                  <a:pt x="45" y="4"/>
                  <a:pt x="32" y="0"/>
                  <a:pt x="23" y="7"/>
                </a:cubicBezTo>
                <a:cubicBezTo>
                  <a:pt x="9" y="17"/>
                  <a:pt x="9" y="17"/>
                  <a:pt x="9" y="17"/>
                </a:cubicBezTo>
                <a:cubicBezTo>
                  <a:pt x="1" y="24"/>
                  <a:pt x="0" y="37"/>
                  <a:pt x="8" y="47"/>
                </a:cubicBezTo>
                <a:lnTo>
                  <a:pt x="10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48590" tIns="74295" rIns="148590" bIns="7429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5850"/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7110290" y="2543383"/>
            <a:ext cx="1771232" cy="17712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462"/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7717574" y="3150665"/>
            <a:ext cx="556664" cy="55666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7837" y="14324"/>
                </a:moveTo>
                <a:lnTo>
                  <a:pt x="107837" y="14324"/>
                </a:lnTo>
                <a:cubicBezTo>
                  <a:pt x="100540" y="14324"/>
                  <a:pt x="100540" y="14324"/>
                  <a:pt x="100540" y="14324"/>
                </a:cubicBezTo>
                <a:cubicBezTo>
                  <a:pt x="100540" y="26486"/>
                  <a:pt x="100540" y="26486"/>
                  <a:pt x="100540" y="26486"/>
                </a:cubicBezTo>
                <a:cubicBezTo>
                  <a:pt x="79189" y="26486"/>
                  <a:pt x="79189" y="26486"/>
                  <a:pt x="79189" y="26486"/>
                </a:cubicBezTo>
                <a:cubicBezTo>
                  <a:pt x="79189" y="14324"/>
                  <a:pt x="79189" y="14324"/>
                  <a:pt x="79189" y="14324"/>
                </a:cubicBezTo>
                <a:cubicBezTo>
                  <a:pt x="40810" y="14324"/>
                  <a:pt x="40810" y="14324"/>
                  <a:pt x="40810" y="14324"/>
                </a:cubicBezTo>
                <a:cubicBezTo>
                  <a:pt x="40810" y="26486"/>
                  <a:pt x="40810" y="26486"/>
                  <a:pt x="40810" y="26486"/>
                </a:cubicBezTo>
                <a:cubicBezTo>
                  <a:pt x="19189" y="26486"/>
                  <a:pt x="19189" y="26486"/>
                  <a:pt x="19189" y="26486"/>
                </a:cubicBezTo>
                <a:cubicBezTo>
                  <a:pt x="19189" y="14324"/>
                  <a:pt x="19189" y="14324"/>
                  <a:pt x="19189" y="14324"/>
                </a:cubicBezTo>
                <a:cubicBezTo>
                  <a:pt x="12162" y="14324"/>
                  <a:pt x="12162" y="14324"/>
                  <a:pt x="12162" y="14324"/>
                </a:cubicBezTo>
                <a:cubicBezTo>
                  <a:pt x="4864" y="14324"/>
                  <a:pt x="0" y="19189"/>
                  <a:pt x="0" y="26486"/>
                </a:cubicBezTo>
                <a:cubicBezTo>
                  <a:pt x="0" y="107837"/>
                  <a:pt x="0" y="107837"/>
                  <a:pt x="0" y="107837"/>
                </a:cubicBezTo>
                <a:cubicBezTo>
                  <a:pt x="0" y="114864"/>
                  <a:pt x="4864" y="119729"/>
                  <a:pt x="12162" y="119729"/>
                </a:cubicBezTo>
                <a:cubicBezTo>
                  <a:pt x="107837" y="119729"/>
                  <a:pt x="107837" y="119729"/>
                  <a:pt x="107837" y="119729"/>
                </a:cubicBezTo>
                <a:cubicBezTo>
                  <a:pt x="114864" y="119729"/>
                  <a:pt x="119729" y="114864"/>
                  <a:pt x="119729" y="107837"/>
                </a:cubicBezTo>
                <a:cubicBezTo>
                  <a:pt x="119729" y="26486"/>
                  <a:pt x="119729" y="26486"/>
                  <a:pt x="119729" y="26486"/>
                </a:cubicBezTo>
                <a:cubicBezTo>
                  <a:pt x="119729" y="19189"/>
                  <a:pt x="114864" y="14324"/>
                  <a:pt x="107837" y="14324"/>
                </a:cubicBezTo>
                <a:close/>
                <a:moveTo>
                  <a:pt x="107837" y="107837"/>
                </a:moveTo>
                <a:lnTo>
                  <a:pt x="107837" y="107837"/>
                </a:lnTo>
                <a:cubicBezTo>
                  <a:pt x="12162" y="107837"/>
                  <a:pt x="12162" y="107837"/>
                  <a:pt x="12162" y="107837"/>
                </a:cubicBezTo>
                <a:cubicBezTo>
                  <a:pt x="12162" y="52972"/>
                  <a:pt x="12162" y="52972"/>
                  <a:pt x="12162" y="52972"/>
                </a:cubicBezTo>
                <a:cubicBezTo>
                  <a:pt x="107837" y="52972"/>
                  <a:pt x="107837" y="52972"/>
                  <a:pt x="107837" y="52972"/>
                </a:cubicBezTo>
                <a:lnTo>
                  <a:pt x="107837" y="107837"/>
                </a:lnTo>
                <a:close/>
                <a:moveTo>
                  <a:pt x="33513" y="0"/>
                </a:moveTo>
                <a:lnTo>
                  <a:pt x="33513" y="0"/>
                </a:lnTo>
                <a:cubicBezTo>
                  <a:pt x="24054" y="0"/>
                  <a:pt x="24054" y="0"/>
                  <a:pt x="24054" y="0"/>
                </a:cubicBezTo>
                <a:cubicBezTo>
                  <a:pt x="24054" y="24054"/>
                  <a:pt x="24054" y="24054"/>
                  <a:pt x="24054" y="24054"/>
                </a:cubicBezTo>
                <a:cubicBezTo>
                  <a:pt x="33513" y="24054"/>
                  <a:pt x="33513" y="24054"/>
                  <a:pt x="33513" y="24054"/>
                </a:cubicBezTo>
                <a:lnTo>
                  <a:pt x="33513" y="0"/>
                </a:lnTo>
                <a:close/>
                <a:moveTo>
                  <a:pt x="95675" y="0"/>
                </a:moveTo>
                <a:lnTo>
                  <a:pt x="95675" y="0"/>
                </a:lnTo>
                <a:cubicBezTo>
                  <a:pt x="86216" y="0"/>
                  <a:pt x="86216" y="0"/>
                  <a:pt x="86216" y="0"/>
                </a:cubicBezTo>
                <a:cubicBezTo>
                  <a:pt x="86216" y="24054"/>
                  <a:pt x="86216" y="24054"/>
                  <a:pt x="86216" y="24054"/>
                </a:cubicBezTo>
                <a:cubicBezTo>
                  <a:pt x="95675" y="24054"/>
                  <a:pt x="95675" y="24054"/>
                  <a:pt x="95675" y="24054"/>
                </a:cubicBezTo>
                <a:lnTo>
                  <a:pt x="956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2459902" y="1609599"/>
            <a:ext cx="1372819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2459902" y="2090588"/>
            <a:ext cx="3682704" cy="2585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2459902" y="2547546"/>
            <a:ext cx="1372819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2459902" y="3028535"/>
            <a:ext cx="3682704" cy="2585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2459902" y="3485493"/>
            <a:ext cx="1372819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2459902" y="3966482"/>
            <a:ext cx="3682704" cy="2585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2459902" y="4423440"/>
            <a:ext cx="1372819" cy="4049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24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2459902" y="4904429"/>
            <a:ext cx="3682704" cy="2585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31" name="Group 30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32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</p:spTree>
    <p:extLst>
      <p:ext uri="{BB962C8B-B14F-4D97-AF65-F5344CB8AC3E}">
        <p14:creationId xmlns:p14="http://schemas.microsoft.com/office/powerpoint/2010/main" val="570675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 txBox="1"/>
          <p:nvPr/>
        </p:nvSpPr>
        <p:spPr>
          <a:xfrm>
            <a:off x="3072982" y="2321004"/>
            <a:ext cx="238639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13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410775" y="2555285"/>
            <a:ext cx="344408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  <p:cxnSp>
        <p:nvCxnSpPr>
          <p:cNvPr id="13" name="出自【趣你的PPT】(微信:qunideppt)：最优质的PPT资源库"/>
          <p:cNvCxnSpPr/>
          <p:nvPr/>
        </p:nvCxnSpPr>
        <p:spPr>
          <a:xfrm>
            <a:off x="5401444" y="2636208"/>
            <a:ext cx="0" cy="1427182"/>
          </a:xfrm>
          <a:prstGeom prst="line">
            <a:avLst/>
          </a:prstGeom>
          <a:ln w="381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/>
          <p:nvPr/>
        </p:nvSpPr>
        <p:spPr>
          <a:xfrm>
            <a:off x="5564913" y="3201616"/>
            <a:ext cx="3135805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播放量已超过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2323965" y="1980189"/>
            <a:ext cx="2099388" cy="1435140"/>
          </a:xfrm>
          <a:prstGeom prst="halfFrame">
            <a:avLst>
              <a:gd name="adj1" fmla="val 17729"/>
              <a:gd name="adj2" fmla="val 22931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flipH="1" flipV="1">
            <a:off x="7331767" y="3259791"/>
            <a:ext cx="2099388" cy="1435140"/>
          </a:xfrm>
          <a:prstGeom prst="halfFrame">
            <a:avLst>
              <a:gd name="adj1" fmla="val 17729"/>
              <a:gd name="adj2" fmla="val 22931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652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4615443" y="2473855"/>
            <a:ext cx="112879" cy="11287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675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7549485" y="2473855"/>
            <a:ext cx="112879" cy="11287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675"/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2724778" y="3198186"/>
            <a:ext cx="1045029" cy="327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/>
              <a:t>Hosting</a:t>
            </a: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2840422" y="3538218"/>
            <a:ext cx="813741" cy="4277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chemeClr val="accent2"/>
                </a:solidFill>
                <a:latin typeface="+mj-lt"/>
                <a:ea typeface="Open Sans Light" panose="020B0306030504020204" pitchFamily="34" charset="0"/>
                <a:cs typeface="Open Sans Light" panose="020B0306030504020204" pitchFamily="34" charset="0"/>
              </a:rPr>
              <a:t>50%</a:t>
            </a:r>
            <a:endParaRPr lang="id-ID" sz="2000" b="1" dirty="0">
              <a:solidFill>
                <a:schemeClr val="accent2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2626883" y="1822126"/>
            <a:ext cx="1240817" cy="1240817"/>
          </a:xfrm>
          <a:prstGeom prst="ellipse">
            <a:avLst/>
          </a:prstGeom>
          <a:solidFill>
            <a:schemeClr val="accent2"/>
          </a:solidFill>
          <a:ln w="31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50" dirty="0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2539122" y="1734364"/>
            <a:ext cx="1416340" cy="1416340"/>
          </a:xfrm>
          <a:prstGeom prst="arc">
            <a:avLst>
              <a:gd name="adj1" fmla="val 16200000"/>
              <a:gd name="adj2" fmla="val 4766128"/>
            </a:avLst>
          </a:prstGeom>
          <a:ln>
            <a:solidFill>
              <a:schemeClr val="accent2"/>
            </a:solidFill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675"/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47033" y="2146053"/>
            <a:ext cx="600517" cy="592963"/>
          </a:xfrm>
          <a:custGeom>
            <a:avLst/>
            <a:gdLst>
              <a:gd name="T0" fmla="*/ 58 w 202"/>
              <a:gd name="T1" fmla="*/ 162 h 199"/>
              <a:gd name="T2" fmla="*/ 150 w 202"/>
              <a:gd name="T3" fmla="*/ 157 h 199"/>
              <a:gd name="T4" fmla="*/ 144 w 202"/>
              <a:gd name="T5" fmla="*/ 139 h 199"/>
              <a:gd name="T6" fmla="*/ 52 w 202"/>
              <a:gd name="T7" fmla="*/ 144 h 199"/>
              <a:gd name="T8" fmla="*/ 76 w 202"/>
              <a:gd name="T9" fmla="*/ 147 h 199"/>
              <a:gd name="T10" fmla="*/ 76 w 202"/>
              <a:gd name="T11" fmla="*/ 155 h 199"/>
              <a:gd name="T12" fmla="*/ 76 w 202"/>
              <a:gd name="T13" fmla="*/ 147 h 199"/>
              <a:gd name="T14" fmla="*/ 66 w 202"/>
              <a:gd name="T15" fmla="*/ 151 h 199"/>
              <a:gd name="T16" fmla="*/ 58 w 202"/>
              <a:gd name="T17" fmla="*/ 151 h 199"/>
              <a:gd name="T18" fmla="*/ 85 w 202"/>
              <a:gd name="T19" fmla="*/ 189 h 199"/>
              <a:gd name="T20" fmla="*/ 62 w 202"/>
              <a:gd name="T21" fmla="*/ 193 h 199"/>
              <a:gd name="T22" fmla="*/ 47 w 202"/>
              <a:gd name="T23" fmla="*/ 189 h 199"/>
              <a:gd name="T24" fmla="*/ 62 w 202"/>
              <a:gd name="T25" fmla="*/ 186 h 199"/>
              <a:gd name="T26" fmla="*/ 85 w 202"/>
              <a:gd name="T27" fmla="*/ 189 h 199"/>
              <a:gd name="T28" fmla="*/ 58 w 202"/>
              <a:gd name="T29" fmla="*/ 133 h 199"/>
              <a:gd name="T30" fmla="*/ 150 w 202"/>
              <a:gd name="T31" fmla="*/ 128 h 199"/>
              <a:gd name="T32" fmla="*/ 144 w 202"/>
              <a:gd name="T33" fmla="*/ 110 h 199"/>
              <a:gd name="T34" fmla="*/ 52 w 202"/>
              <a:gd name="T35" fmla="*/ 115 h 199"/>
              <a:gd name="T36" fmla="*/ 76 w 202"/>
              <a:gd name="T37" fmla="*/ 118 h 199"/>
              <a:gd name="T38" fmla="*/ 76 w 202"/>
              <a:gd name="T39" fmla="*/ 126 h 199"/>
              <a:gd name="T40" fmla="*/ 76 w 202"/>
              <a:gd name="T41" fmla="*/ 118 h 199"/>
              <a:gd name="T42" fmla="*/ 66 w 202"/>
              <a:gd name="T43" fmla="*/ 122 h 199"/>
              <a:gd name="T44" fmla="*/ 58 w 202"/>
              <a:gd name="T45" fmla="*/ 122 h 199"/>
              <a:gd name="T46" fmla="*/ 58 w 202"/>
              <a:gd name="T47" fmla="*/ 104 h 199"/>
              <a:gd name="T48" fmla="*/ 150 w 202"/>
              <a:gd name="T49" fmla="*/ 99 h 199"/>
              <a:gd name="T50" fmla="*/ 144 w 202"/>
              <a:gd name="T51" fmla="*/ 81 h 199"/>
              <a:gd name="T52" fmla="*/ 52 w 202"/>
              <a:gd name="T53" fmla="*/ 86 h 199"/>
              <a:gd name="T54" fmla="*/ 58 w 202"/>
              <a:gd name="T55" fmla="*/ 104 h 199"/>
              <a:gd name="T56" fmla="*/ 80 w 202"/>
              <a:gd name="T57" fmla="*/ 93 h 199"/>
              <a:gd name="T58" fmla="*/ 72 w 202"/>
              <a:gd name="T59" fmla="*/ 93 h 199"/>
              <a:gd name="T60" fmla="*/ 62 w 202"/>
              <a:gd name="T61" fmla="*/ 89 h 199"/>
              <a:gd name="T62" fmla="*/ 62 w 202"/>
              <a:gd name="T63" fmla="*/ 97 h 199"/>
              <a:gd name="T64" fmla="*/ 62 w 202"/>
              <a:gd name="T65" fmla="*/ 89 h 199"/>
              <a:gd name="T66" fmla="*/ 147 w 202"/>
              <a:gd name="T67" fmla="*/ 197 h 199"/>
              <a:gd name="T68" fmla="*/ 117 w 202"/>
              <a:gd name="T69" fmla="*/ 193 h 199"/>
              <a:gd name="T70" fmla="*/ 117 w 202"/>
              <a:gd name="T71" fmla="*/ 186 h 199"/>
              <a:gd name="T72" fmla="*/ 147 w 202"/>
              <a:gd name="T73" fmla="*/ 181 h 199"/>
              <a:gd name="T74" fmla="*/ 112 w 202"/>
              <a:gd name="T75" fmla="*/ 188 h 199"/>
              <a:gd name="T76" fmla="*/ 90 w 202"/>
              <a:gd name="T77" fmla="*/ 188 h 199"/>
              <a:gd name="T78" fmla="*/ 95 w 202"/>
              <a:gd name="T79" fmla="*/ 168 h 199"/>
              <a:gd name="T80" fmla="*/ 107 w 202"/>
              <a:gd name="T81" fmla="*/ 179 h 199"/>
              <a:gd name="T82" fmla="*/ 202 w 202"/>
              <a:gd name="T83" fmla="*/ 79 h 199"/>
              <a:gd name="T84" fmla="*/ 156 w 202"/>
              <a:gd name="T85" fmla="*/ 117 h 199"/>
              <a:gd name="T86" fmla="*/ 152 w 202"/>
              <a:gd name="T87" fmla="*/ 107 h 199"/>
              <a:gd name="T88" fmla="*/ 156 w 202"/>
              <a:gd name="T89" fmla="*/ 86 h 199"/>
              <a:gd name="T90" fmla="*/ 58 w 202"/>
              <a:gd name="T91" fmla="*/ 75 h 199"/>
              <a:gd name="T92" fmla="*/ 46 w 202"/>
              <a:gd name="T93" fmla="*/ 99 h 199"/>
              <a:gd name="T94" fmla="*/ 46 w 202"/>
              <a:gd name="T95" fmla="*/ 115 h 199"/>
              <a:gd name="T96" fmla="*/ 31 w 202"/>
              <a:gd name="T97" fmla="*/ 117 h 199"/>
              <a:gd name="T98" fmla="*/ 31 w 202"/>
              <a:gd name="T99" fmla="*/ 55 h 199"/>
              <a:gd name="T100" fmla="*/ 34 w 202"/>
              <a:gd name="T101" fmla="*/ 53 h 199"/>
              <a:gd name="T102" fmla="*/ 95 w 202"/>
              <a:gd name="T103" fmla="*/ 0 h 199"/>
              <a:gd name="T104" fmla="*/ 133 w 202"/>
              <a:gd name="T105" fmla="*/ 28 h 199"/>
              <a:gd name="T106" fmla="*/ 163 w 202"/>
              <a:gd name="T107" fmla="*/ 4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02" h="199">
                <a:moveTo>
                  <a:pt x="52" y="157"/>
                </a:moveTo>
                <a:cubicBezTo>
                  <a:pt x="52" y="160"/>
                  <a:pt x="55" y="162"/>
                  <a:pt x="58" y="162"/>
                </a:cubicBezTo>
                <a:cubicBezTo>
                  <a:pt x="144" y="162"/>
                  <a:pt x="144" y="162"/>
                  <a:pt x="144" y="162"/>
                </a:cubicBezTo>
                <a:cubicBezTo>
                  <a:pt x="147" y="162"/>
                  <a:pt x="150" y="160"/>
                  <a:pt x="150" y="157"/>
                </a:cubicBezTo>
                <a:cubicBezTo>
                  <a:pt x="150" y="144"/>
                  <a:pt x="150" y="144"/>
                  <a:pt x="150" y="144"/>
                </a:cubicBezTo>
                <a:cubicBezTo>
                  <a:pt x="150" y="141"/>
                  <a:pt x="147" y="139"/>
                  <a:pt x="144" y="139"/>
                </a:cubicBezTo>
                <a:cubicBezTo>
                  <a:pt x="58" y="139"/>
                  <a:pt x="58" y="139"/>
                  <a:pt x="58" y="139"/>
                </a:cubicBezTo>
                <a:cubicBezTo>
                  <a:pt x="55" y="139"/>
                  <a:pt x="52" y="141"/>
                  <a:pt x="52" y="144"/>
                </a:cubicBezTo>
                <a:lnTo>
                  <a:pt x="52" y="157"/>
                </a:lnTo>
                <a:close/>
                <a:moveTo>
                  <a:pt x="76" y="147"/>
                </a:moveTo>
                <a:cubicBezTo>
                  <a:pt x="79" y="147"/>
                  <a:pt x="80" y="148"/>
                  <a:pt x="80" y="151"/>
                </a:cubicBezTo>
                <a:cubicBezTo>
                  <a:pt x="80" y="153"/>
                  <a:pt x="79" y="155"/>
                  <a:pt x="76" y="155"/>
                </a:cubicBezTo>
                <a:cubicBezTo>
                  <a:pt x="74" y="155"/>
                  <a:pt x="72" y="153"/>
                  <a:pt x="72" y="151"/>
                </a:cubicBezTo>
                <a:cubicBezTo>
                  <a:pt x="72" y="148"/>
                  <a:pt x="74" y="147"/>
                  <a:pt x="76" y="147"/>
                </a:cubicBezTo>
                <a:close/>
                <a:moveTo>
                  <a:pt x="62" y="147"/>
                </a:moveTo>
                <a:cubicBezTo>
                  <a:pt x="65" y="147"/>
                  <a:pt x="66" y="148"/>
                  <a:pt x="66" y="151"/>
                </a:cubicBezTo>
                <a:cubicBezTo>
                  <a:pt x="66" y="153"/>
                  <a:pt x="65" y="155"/>
                  <a:pt x="62" y="155"/>
                </a:cubicBezTo>
                <a:cubicBezTo>
                  <a:pt x="60" y="155"/>
                  <a:pt x="58" y="153"/>
                  <a:pt x="58" y="151"/>
                </a:cubicBezTo>
                <a:cubicBezTo>
                  <a:pt x="58" y="148"/>
                  <a:pt x="60" y="147"/>
                  <a:pt x="62" y="147"/>
                </a:cubicBezTo>
                <a:close/>
                <a:moveTo>
                  <a:pt x="85" y="189"/>
                </a:moveTo>
                <a:cubicBezTo>
                  <a:pt x="85" y="190"/>
                  <a:pt x="85" y="192"/>
                  <a:pt x="86" y="193"/>
                </a:cubicBezTo>
                <a:cubicBezTo>
                  <a:pt x="62" y="193"/>
                  <a:pt x="62" y="193"/>
                  <a:pt x="62" y="193"/>
                </a:cubicBezTo>
                <a:cubicBezTo>
                  <a:pt x="61" y="195"/>
                  <a:pt x="58" y="197"/>
                  <a:pt x="55" y="197"/>
                </a:cubicBezTo>
                <a:cubicBezTo>
                  <a:pt x="51" y="197"/>
                  <a:pt x="47" y="193"/>
                  <a:pt x="47" y="189"/>
                </a:cubicBezTo>
                <a:cubicBezTo>
                  <a:pt x="47" y="185"/>
                  <a:pt x="51" y="181"/>
                  <a:pt x="55" y="181"/>
                </a:cubicBezTo>
                <a:cubicBezTo>
                  <a:pt x="58" y="181"/>
                  <a:pt x="61" y="183"/>
                  <a:pt x="62" y="186"/>
                </a:cubicBezTo>
                <a:cubicBezTo>
                  <a:pt x="86" y="186"/>
                  <a:pt x="86" y="186"/>
                  <a:pt x="86" y="186"/>
                </a:cubicBezTo>
                <a:cubicBezTo>
                  <a:pt x="85" y="187"/>
                  <a:pt x="85" y="188"/>
                  <a:pt x="85" y="189"/>
                </a:cubicBezTo>
                <a:close/>
                <a:moveTo>
                  <a:pt x="52" y="128"/>
                </a:moveTo>
                <a:cubicBezTo>
                  <a:pt x="52" y="131"/>
                  <a:pt x="55" y="133"/>
                  <a:pt x="58" y="133"/>
                </a:cubicBezTo>
                <a:cubicBezTo>
                  <a:pt x="144" y="133"/>
                  <a:pt x="144" y="133"/>
                  <a:pt x="144" y="133"/>
                </a:cubicBezTo>
                <a:cubicBezTo>
                  <a:pt x="147" y="133"/>
                  <a:pt x="150" y="131"/>
                  <a:pt x="150" y="128"/>
                </a:cubicBezTo>
                <a:cubicBezTo>
                  <a:pt x="150" y="115"/>
                  <a:pt x="150" y="115"/>
                  <a:pt x="150" y="115"/>
                </a:cubicBezTo>
                <a:cubicBezTo>
                  <a:pt x="150" y="112"/>
                  <a:pt x="147" y="110"/>
                  <a:pt x="144" y="110"/>
                </a:cubicBezTo>
                <a:cubicBezTo>
                  <a:pt x="58" y="110"/>
                  <a:pt x="58" y="110"/>
                  <a:pt x="58" y="110"/>
                </a:cubicBezTo>
                <a:cubicBezTo>
                  <a:pt x="55" y="110"/>
                  <a:pt x="52" y="112"/>
                  <a:pt x="52" y="115"/>
                </a:cubicBezTo>
                <a:lnTo>
                  <a:pt x="52" y="128"/>
                </a:lnTo>
                <a:close/>
                <a:moveTo>
                  <a:pt x="76" y="118"/>
                </a:moveTo>
                <a:cubicBezTo>
                  <a:pt x="79" y="118"/>
                  <a:pt x="80" y="119"/>
                  <a:pt x="80" y="122"/>
                </a:cubicBezTo>
                <a:cubicBezTo>
                  <a:pt x="80" y="124"/>
                  <a:pt x="79" y="126"/>
                  <a:pt x="76" y="126"/>
                </a:cubicBezTo>
                <a:cubicBezTo>
                  <a:pt x="74" y="126"/>
                  <a:pt x="72" y="124"/>
                  <a:pt x="72" y="122"/>
                </a:cubicBezTo>
                <a:cubicBezTo>
                  <a:pt x="72" y="119"/>
                  <a:pt x="74" y="118"/>
                  <a:pt x="76" y="118"/>
                </a:cubicBezTo>
                <a:close/>
                <a:moveTo>
                  <a:pt x="62" y="118"/>
                </a:moveTo>
                <a:cubicBezTo>
                  <a:pt x="65" y="118"/>
                  <a:pt x="66" y="119"/>
                  <a:pt x="66" y="122"/>
                </a:cubicBezTo>
                <a:cubicBezTo>
                  <a:pt x="66" y="124"/>
                  <a:pt x="65" y="126"/>
                  <a:pt x="62" y="126"/>
                </a:cubicBezTo>
                <a:cubicBezTo>
                  <a:pt x="60" y="126"/>
                  <a:pt x="58" y="124"/>
                  <a:pt x="58" y="122"/>
                </a:cubicBezTo>
                <a:cubicBezTo>
                  <a:pt x="58" y="119"/>
                  <a:pt x="60" y="118"/>
                  <a:pt x="62" y="118"/>
                </a:cubicBezTo>
                <a:close/>
                <a:moveTo>
                  <a:pt x="58" y="104"/>
                </a:moveTo>
                <a:cubicBezTo>
                  <a:pt x="144" y="104"/>
                  <a:pt x="144" y="104"/>
                  <a:pt x="144" y="104"/>
                </a:cubicBezTo>
                <a:cubicBezTo>
                  <a:pt x="147" y="104"/>
                  <a:pt x="150" y="102"/>
                  <a:pt x="150" y="99"/>
                </a:cubicBezTo>
                <a:cubicBezTo>
                  <a:pt x="150" y="86"/>
                  <a:pt x="150" y="86"/>
                  <a:pt x="150" y="86"/>
                </a:cubicBezTo>
                <a:cubicBezTo>
                  <a:pt x="150" y="83"/>
                  <a:pt x="147" y="81"/>
                  <a:pt x="144" y="81"/>
                </a:cubicBezTo>
                <a:cubicBezTo>
                  <a:pt x="58" y="81"/>
                  <a:pt x="58" y="81"/>
                  <a:pt x="58" y="81"/>
                </a:cubicBezTo>
                <a:cubicBezTo>
                  <a:pt x="55" y="81"/>
                  <a:pt x="52" y="83"/>
                  <a:pt x="52" y="86"/>
                </a:cubicBezTo>
                <a:cubicBezTo>
                  <a:pt x="52" y="99"/>
                  <a:pt x="52" y="99"/>
                  <a:pt x="52" y="99"/>
                </a:cubicBezTo>
                <a:cubicBezTo>
                  <a:pt x="52" y="102"/>
                  <a:pt x="55" y="104"/>
                  <a:pt x="58" y="104"/>
                </a:cubicBezTo>
                <a:close/>
                <a:moveTo>
                  <a:pt x="76" y="89"/>
                </a:moveTo>
                <a:cubicBezTo>
                  <a:pt x="79" y="89"/>
                  <a:pt x="80" y="91"/>
                  <a:pt x="80" y="93"/>
                </a:cubicBezTo>
                <a:cubicBezTo>
                  <a:pt x="80" y="95"/>
                  <a:pt x="79" y="97"/>
                  <a:pt x="76" y="97"/>
                </a:cubicBezTo>
                <a:cubicBezTo>
                  <a:pt x="74" y="97"/>
                  <a:pt x="72" y="95"/>
                  <a:pt x="72" y="93"/>
                </a:cubicBezTo>
                <a:cubicBezTo>
                  <a:pt x="72" y="91"/>
                  <a:pt x="74" y="89"/>
                  <a:pt x="76" y="89"/>
                </a:cubicBezTo>
                <a:close/>
                <a:moveTo>
                  <a:pt x="62" y="89"/>
                </a:moveTo>
                <a:cubicBezTo>
                  <a:pt x="65" y="89"/>
                  <a:pt x="66" y="91"/>
                  <a:pt x="66" y="93"/>
                </a:cubicBezTo>
                <a:cubicBezTo>
                  <a:pt x="66" y="95"/>
                  <a:pt x="65" y="97"/>
                  <a:pt x="62" y="97"/>
                </a:cubicBezTo>
                <a:cubicBezTo>
                  <a:pt x="60" y="97"/>
                  <a:pt x="58" y="95"/>
                  <a:pt x="58" y="93"/>
                </a:cubicBezTo>
                <a:cubicBezTo>
                  <a:pt x="58" y="91"/>
                  <a:pt x="60" y="89"/>
                  <a:pt x="62" y="89"/>
                </a:cubicBezTo>
                <a:close/>
                <a:moveTo>
                  <a:pt x="155" y="189"/>
                </a:moveTo>
                <a:cubicBezTo>
                  <a:pt x="155" y="193"/>
                  <a:pt x="151" y="197"/>
                  <a:pt x="147" y="197"/>
                </a:cubicBezTo>
                <a:cubicBezTo>
                  <a:pt x="144" y="197"/>
                  <a:pt x="141" y="195"/>
                  <a:pt x="140" y="193"/>
                </a:cubicBezTo>
                <a:cubicBezTo>
                  <a:pt x="117" y="193"/>
                  <a:pt x="117" y="193"/>
                  <a:pt x="117" y="193"/>
                </a:cubicBezTo>
                <a:cubicBezTo>
                  <a:pt x="117" y="192"/>
                  <a:pt x="117" y="190"/>
                  <a:pt x="117" y="189"/>
                </a:cubicBezTo>
                <a:cubicBezTo>
                  <a:pt x="117" y="188"/>
                  <a:pt x="117" y="187"/>
                  <a:pt x="117" y="186"/>
                </a:cubicBezTo>
                <a:cubicBezTo>
                  <a:pt x="140" y="186"/>
                  <a:pt x="140" y="186"/>
                  <a:pt x="140" y="186"/>
                </a:cubicBezTo>
                <a:cubicBezTo>
                  <a:pt x="141" y="183"/>
                  <a:pt x="144" y="181"/>
                  <a:pt x="147" y="181"/>
                </a:cubicBezTo>
                <a:cubicBezTo>
                  <a:pt x="151" y="181"/>
                  <a:pt x="155" y="185"/>
                  <a:pt x="155" y="189"/>
                </a:cubicBezTo>
                <a:close/>
                <a:moveTo>
                  <a:pt x="112" y="188"/>
                </a:moveTo>
                <a:cubicBezTo>
                  <a:pt x="112" y="195"/>
                  <a:pt x="107" y="199"/>
                  <a:pt x="101" y="199"/>
                </a:cubicBezTo>
                <a:cubicBezTo>
                  <a:pt x="95" y="199"/>
                  <a:pt x="90" y="195"/>
                  <a:pt x="90" y="188"/>
                </a:cubicBezTo>
                <a:cubicBezTo>
                  <a:pt x="90" y="185"/>
                  <a:pt x="92" y="181"/>
                  <a:pt x="95" y="179"/>
                </a:cubicBezTo>
                <a:cubicBezTo>
                  <a:pt x="95" y="168"/>
                  <a:pt x="95" y="168"/>
                  <a:pt x="95" y="168"/>
                </a:cubicBezTo>
                <a:cubicBezTo>
                  <a:pt x="107" y="168"/>
                  <a:pt x="107" y="168"/>
                  <a:pt x="107" y="168"/>
                </a:cubicBezTo>
                <a:cubicBezTo>
                  <a:pt x="107" y="179"/>
                  <a:pt x="107" y="179"/>
                  <a:pt x="107" y="179"/>
                </a:cubicBezTo>
                <a:cubicBezTo>
                  <a:pt x="110" y="181"/>
                  <a:pt x="112" y="185"/>
                  <a:pt x="112" y="188"/>
                </a:cubicBezTo>
                <a:close/>
                <a:moveTo>
                  <a:pt x="202" y="79"/>
                </a:moveTo>
                <a:cubicBezTo>
                  <a:pt x="202" y="100"/>
                  <a:pt x="184" y="117"/>
                  <a:pt x="163" y="117"/>
                </a:cubicBezTo>
                <a:cubicBezTo>
                  <a:pt x="156" y="117"/>
                  <a:pt x="156" y="117"/>
                  <a:pt x="156" y="117"/>
                </a:cubicBezTo>
                <a:cubicBezTo>
                  <a:pt x="156" y="115"/>
                  <a:pt x="156" y="115"/>
                  <a:pt x="156" y="115"/>
                </a:cubicBezTo>
                <a:cubicBezTo>
                  <a:pt x="156" y="112"/>
                  <a:pt x="155" y="109"/>
                  <a:pt x="152" y="107"/>
                </a:cubicBezTo>
                <a:cubicBezTo>
                  <a:pt x="155" y="105"/>
                  <a:pt x="156" y="102"/>
                  <a:pt x="156" y="99"/>
                </a:cubicBezTo>
                <a:cubicBezTo>
                  <a:pt x="156" y="86"/>
                  <a:pt x="156" y="86"/>
                  <a:pt x="156" y="86"/>
                </a:cubicBezTo>
                <a:cubicBezTo>
                  <a:pt x="156" y="80"/>
                  <a:pt x="151" y="75"/>
                  <a:pt x="144" y="75"/>
                </a:cubicBezTo>
                <a:cubicBezTo>
                  <a:pt x="58" y="75"/>
                  <a:pt x="58" y="75"/>
                  <a:pt x="58" y="75"/>
                </a:cubicBezTo>
                <a:cubicBezTo>
                  <a:pt x="51" y="75"/>
                  <a:pt x="46" y="80"/>
                  <a:pt x="46" y="86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102"/>
                  <a:pt x="48" y="105"/>
                  <a:pt x="50" y="107"/>
                </a:cubicBezTo>
                <a:cubicBezTo>
                  <a:pt x="48" y="109"/>
                  <a:pt x="46" y="112"/>
                  <a:pt x="46" y="115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14" y="117"/>
                  <a:pt x="0" y="103"/>
                  <a:pt x="0" y="86"/>
                </a:cubicBezTo>
                <a:cubicBezTo>
                  <a:pt x="0" y="69"/>
                  <a:pt x="14" y="55"/>
                  <a:pt x="31" y="55"/>
                </a:cubicBezTo>
                <a:cubicBezTo>
                  <a:pt x="32" y="55"/>
                  <a:pt x="33" y="55"/>
                  <a:pt x="35" y="56"/>
                </a:cubicBezTo>
                <a:cubicBezTo>
                  <a:pt x="34" y="55"/>
                  <a:pt x="34" y="54"/>
                  <a:pt x="34" y="53"/>
                </a:cubicBezTo>
                <a:cubicBezTo>
                  <a:pt x="34" y="39"/>
                  <a:pt x="46" y="27"/>
                  <a:pt x="60" y="27"/>
                </a:cubicBezTo>
                <a:cubicBezTo>
                  <a:pt x="64" y="11"/>
                  <a:pt x="79" y="0"/>
                  <a:pt x="95" y="0"/>
                </a:cubicBezTo>
                <a:cubicBezTo>
                  <a:pt x="113" y="0"/>
                  <a:pt x="127" y="12"/>
                  <a:pt x="131" y="28"/>
                </a:cubicBezTo>
                <a:cubicBezTo>
                  <a:pt x="132" y="28"/>
                  <a:pt x="132" y="28"/>
                  <a:pt x="133" y="28"/>
                </a:cubicBezTo>
                <a:cubicBezTo>
                  <a:pt x="142" y="28"/>
                  <a:pt x="149" y="34"/>
                  <a:pt x="152" y="41"/>
                </a:cubicBezTo>
                <a:cubicBezTo>
                  <a:pt x="156" y="40"/>
                  <a:pt x="159" y="40"/>
                  <a:pt x="163" y="40"/>
                </a:cubicBezTo>
                <a:cubicBezTo>
                  <a:pt x="184" y="40"/>
                  <a:pt x="202" y="57"/>
                  <a:pt x="202" y="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5400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476700" y="3174398"/>
            <a:ext cx="1238599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/>
              <a:t>Security</a:t>
            </a: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5524748" y="3538218"/>
            <a:ext cx="1142504" cy="4277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chemeClr val="accent1"/>
                </a:solidFill>
                <a:latin typeface="+mj-lt"/>
                <a:ea typeface="Open Sans Light" panose="020B0306030504020204" pitchFamily="34" charset="0"/>
                <a:cs typeface="Open Sans Light" panose="020B0306030504020204" pitchFamily="34" charset="0"/>
              </a:rPr>
              <a:t>25%</a:t>
            </a:r>
            <a:endParaRPr lang="id-ID" sz="2000" b="1" dirty="0">
              <a:solidFill>
                <a:schemeClr val="accent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5477082" y="1822126"/>
            <a:ext cx="1240817" cy="1240817"/>
          </a:xfrm>
          <a:prstGeom prst="ellipse">
            <a:avLst/>
          </a:prstGeom>
          <a:solidFill>
            <a:schemeClr val="accent1"/>
          </a:solidFill>
          <a:ln w="31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5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5387830" y="1734364"/>
            <a:ext cx="1416340" cy="1416340"/>
          </a:xfrm>
          <a:prstGeom prst="arc">
            <a:avLst>
              <a:gd name="adj1" fmla="val 16200000"/>
              <a:gd name="adj2" fmla="val 21209095"/>
            </a:avLst>
          </a:prstGeom>
          <a:ln>
            <a:solidFill>
              <a:schemeClr val="accent2"/>
            </a:solidFill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675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872725" y="2161428"/>
            <a:ext cx="449529" cy="562211"/>
          </a:xfrm>
          <a:custGeom>
            <a:avLst/>
            <a:gdLst>
              <a:gd name="T0" fmla="*/ 154 w 159"/>
              <a:gd name="T1" fmla="*/ 18 h 198"/>
              <a:gd name="T2" fmla="*/ 141 w 159"/>
              <a:gd name="T3" fmla="*/ 19 h 198"/>
              <a:gd name="T4" fmla="*/ 82 w 159"/>
              <a:gd name="T5" fmla="*/ 2 h 198"/>
              <a:gd name="T6" fmla="*/ 79 w 159"/>
              <a:gd name="T7" fmla="*/ 0 h 198"/>
              <a:gd name="T8" fmla="*/ 77 w 159"/>
              <a:gd name="T9" fmla="*/ 2 h 198"/>
              <a:gd name="T10" fmla="*/ 18 w 159"/>
              <a:gd name="T11" fmla="*/ 19 h 198"/>
              <a:gd name="T12" fmla="*/ 4 w 159"/>
              <a:gd name="T13" fmla="*/ 18 h 198"/>
              <a:gd name="T14" fmla="*/ 0 w 159"/>
              <a:gd name="T15" fmla="*/ 18 h 198"/>
              <a:gd name="T16" fmla="*/ 0 w 159"/>
              <a:gd name="T17" fmla="*/ 129 h 198"/>
              <a:gd name="T18" fmla="*/ 52 w 159"/>
              <a:gd name="T19" fmla="*/ 180 h 198"/>
              <a:gd name="T20" fmla="*/ 76 w 159"/>
              <a:gd name="T21" fmla="*/ 195 h 198"/>
              <a:gd name="T22" fmla="*/ 79 w 159"/>
              <a:gd name="T23" fmla="*/ 198 h 198"/>
              <a:gd name="T24" fmla="*/ 82 w 159"/>
              <a:gd name="T25" fmla="*/ 195 h 198"/>
              <a:gd name="T26" fmla="*/ 106 w 159"/>
              <a:gd name="T27" fmla="*/ 180 h 198"/>
              <a:gd name="T28" fmla="*/ 159 w 159"/>
              <a:gd name="T29" fmla="*/ 129 h 198"/>
              <a:gd name="T30" fmla="*/ 159 w 159"/>
              <a:gd name="T31" fmla="*/ 18 h 198"/>
              <a:gd name="T32" fmla="*/ 154 w 159"/>
              <a:gd name="T33" fmla="*/ 18 h 198"/>
              <a:gd name="T34" fmla="*/ 149 w 159"/>
              <a:gd name="T35" fmla="*/ 129 h 198"/>
              <a:gd name="T36" fmla="*/ 103 w 159"/>
              <a:gd name="T37" fmla="*/ 170 h 198"/>
              <a:gd name="T38" fmla="*/ 79 w 159"/>
              <a:gd name="T39" fmla="*/ 184 h 198"/>
              <a:gd name="T40" fmla="*/ 56 w 159"/>
              <a:gd name="T41" fmla="*/ 170 h 198"/>
              <a:gd name="T42" fmla="*/ 10 w 159"/>
              <a:gd name="T43" fmla="*/ 129 h 198"/>
              <a:gd name="T44" fmla="*/ 10 w 159"/>
              <a:gd name="T45" fmla="*/ 29 h 198"/>
              <a:gd name="T46" fmla="*/ 79 w 159"/>
              <a:gd name="T47" fmla="*/ 13 h 198"/>
              <a:gd name="T48" fmla="*/ 149 w 159"/>
              <a:gd name="T49" fmla="*/ 29 h 198"/>
              <a:gd name="T50" fmla="*/ 149 w 159"/>
              <a:gd name="T51" fmla="*/ 129 h 198"/>
              <a:gd name="T52" fmla="*/ 79 w 159"/>
              <a:gd name="T53" fmla="*/ 20 h 198"/>
              <a:gd name="T54" fmla="*/ 143 w 159"/>
              <a:gd name="T55" fmla="*/ 35 h 198"/>
              <a:gd name="T56" fmla="*/ 143 w 159"/>
              <a:gd name="T57" fmla="*/ 129 h 198"/>
              <a:gd name="T58" fmla="*/ 101 w 159"/>
              <a:gd name="T59" fmla="*/ 165 h 198"/>
              <a:gd name="T60" fmla="*/ 79 w 159"/>
              <a:gd name="T61" fmla="*/ 176 h 198"/>
              <a:gd name="T62" fmla="*/ 79 w 159"/>
              <a:gd name="T63" fmla="*/ 20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59" h="198">
                <a:moveTo>
                  <a:pt x="154" y="18"/>
                </a:moveTo>
                <a:cubicBezTo>
                  <a:pt x="150" y="19"/>
                  <a:pt x="145" y="19"/>
                  <a:pt x="141" y="19"/>
                </a:cubicBezTo>
                <a:cubicBezTo>
                  <a:pt x="117" y="19"/>
                  <a:pt x="95" y="13"/>
                  <a:pt x="82" y="2"/>
                </a:cubicBezTo>
                <a:cubicBezTo>
                  <a:pt x="79" y="0"/>
                  <a:pt x="79" y="0"/>
                  <a:pt x="79" y="0"/>
                </a:cubicBezTo>
                <a:cubicBezTo>
                  <a:pt x="77" y="2"/>
                  <a:pt x="77" y="2"/>
                  <a:pt x="77" y="2"/>
                </a:cubicBezTo>
                <a:cubicBezTo>
                  <a:pt x="63" y="13"/>
                  <a:pt x="41" y="19"/>
                  <a:pt x="18" y="19"/>
                </a:cubicBezTo>
                <a:cubicBezTo>
                  <a:pt x="13" y="19"/>
                  <a:pt x="9" y="19"/>
                  <a:pt x="4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29"/>
                  <a:pt x="0" y="129"/>
                  <a:pt x="0" y="129"/>
                </a:cubicBezTo>
                <a:cubicBezTo>
                  <a:pt x="0" y="161"/>
                  <a:pt x="29" y="171"/>
                  <a:pt x="52" y="180"/>
                </a:cubicBezTo>
                <a:cubicBezTo>
                  <a:pt x="68" y="185"/>
                  <a:pt x="76" y="194"/>
                  <a:pt x="76" y="195"/>
                </a:cubicBezTo>
                <a:cubicBezTo>
                  <a:pt x="79" y="198"/>
                  <a:pt x="79" y="198"/>
                  <a:pt x="79" y="198"/>
                </a:cubicBezTo>
                <a:cubicBezTo>
                  <a:pt x="82" y="195"/>
                  <a:pt x="82" y="195"/>
                  <a:pt x="82" y="195"/>
                </a:cubicBezTo>
                <a:cubicBezTo>
                  <a:pt x="83" y="194"/>
                  <a:pt x="91" y="186"/>
                  <a:pt x="106" y="180"/>
                </a:cubicBezTo>
                <a:cubicBezTo>
                  <a:pt x="130" y="171"/>
                  <a:pt x="159" y="161"/>
                  <a:pt x="159" y="129"/>
                </a:cubicBezTo>
                <a:cubicBezTo>
                  <a:pt x="159" y="18"/>
                  <a:pt x="159" y="18"/>
                  <a:pt x="159" y="18"/>
                </a:cubicBezTo>
                <a:lnTo>
                  <a:pt x="154" y="18"/>
                </a:lnTo>
                <a:close/>
                <a:moveTo>
                  <a:pt x="149" y="129"/>
                </a:moveTo>
                <a:cubicBezTo>
                  <a:pt x="149" y="152"/>
                  <a:pt x="130" y="161"/>
                  <a:pt x="103" y="170"/>
                </a:cubicBezTo>
                <a:cubicBezTo>
                  <a:pt x="92" y="175"/>
                  <a:pt x="84" y="180"/>
                  <a:pt x="79" y="184"/>
                </a:cubicBezTo>
                <a:cubicBezTo>
                  <a:pt x="75" y="180"/>
                  <a:pt x="67" y="175"/>
                  <a:pt x="56" y="170"/>
                </a:cubicBezTo>
                <a:cubicBezTo>
                  <a:pt x="29" y="161"/>
                  <a:pt x="10" y="152"/>
                  <a:pt x="10" y="129"/>
                </a:cubicBezTo>
                <a:cubicBezTo>
                  <a:pt x="10" y="29"/>
                  <a:pt x="10" y="29"/>
                  <a:pt x="10" y="29"/>
                </a:cubicBezTo>
                <a:cubicBezTo>
                  <a:pt x="37" y="30"/>
                  <a:pt x="62" y="24"/>
                  <a:pt x="79" y="13"/>
                </a:cubicBezTo>
                <a:cubicBezTo>
                  <a:pt x="96" y="24"/>
                  <a:pt x="122" y="30"/>
                  <a:pt x="149" y="29"/>
                </a:cubicBezTo>
                <a:lnTo>
                  <a:pt x="149" y="129"/>
                </a:lnTo>
                <a:close/>
                <a:moveTo>
                  <a:pt x="79" y="20"/>
                </a:moveTo>
                <a:cubicBezTo>
                  <a:pt x="96" y="30"/>
                  <a:pt x="119" y="35"/>
                  <a:pt x="143" y="35"/>
                </a:cubicBezTo>
                <a:cubicBezTo>
                  <a:pt x="143" y="129"/>
                  <a:pt x="143" y="129"/>
                  <a:pt x="143" y="129"/>
                </a:cubicBezTo>
                <a:cubicBezTo>
                  <a:pt x="143" y="147"/>
                  <a:pt x="130" y="154"/>
                  <a:pt x="101" y="165"/>
                </a:cubicBezTo>
                <a:cubicBezTo>
                  <a:pt x="92" y="168"/>
                  <a:pt x="84" y="173"/>
                  <a:pt x="79" y="176"/>
                </a:cubicBezTo>
                <a:lnTo>
                  <a:pt x="79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8422193" y="3174398"/>
            <a:ext cx="1045029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/>
              <a:t>Analysis</a:t>
            </a: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8541255" y="3538218"/>
            <a:ext cx="806905" cy="4277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chemeClr val="accent2"/>
                </a:solidFill>
                <a:latin typeface="+mj-lt"/>
                <a:ea typeface="Open Sans Light" panose="020B0306030504020204" pitchFamily="34" charset="0"/>
                <a:cs typeface="Open Sans Light" panose="020B0306030504020204" pitchFamily="34" charset="0"/>
              </a:rPr>
              <a:t>70%</a:t>
            </a:r>
            <a:endParaRPr lang="id-ID" sz="2000" b="1" dirty="0">
              <a:solidFill>
                <a:schemeClr val="accent2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8324299" y="1822128"/>
            <a:ext cx="1240817" cy="1240817"/>
          </a:xfrm>
          <a:prstGeom prst="ellipse">
            <a:avLst/>
          </a:prstGeom>
          <a:solidFill>
            <a:schemeClr val="accent2"/>
          </a:solidFill>
          <a:ln w="31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5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8236537" y="1734364"/>
            <a:ext cx="1416340" cy="1416340"/>
          </a:xfrm>
          <a:prstGeom prst="arc">
            <a:avLst>
              <a:gd name="adj1" fmla="val 16200000"/>
              <a:gd name="adj2" fmla="val 7269659"/>
            </a:avLst>
          </a:prstGeom>
          <a:ln>
            <a:solidFill>
              <a:schemeClr val="accent2"/>
            </a:solidFill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675"/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96877" y="2117220"/>
            <a:ext cx="495659" cy="574432"/>
          </a:xfrm>
          <a:custGeom>
            <a:avLst/>
            <a:gdLst>
              <a:gd name="T0" fmla="*/ 165 w 173"/>
              <a:gd name="T1" fmla="*/ 33 h 200"/>
              <a:gd name="T2" fmla="*/ 101 w 173"/>
              <a:gd name="T3" fmla="*/ 81 h 200"/>
              <a:gd name="T4" fmla="*/ 101 w 173"/>
              <a:gd name="T5" fmla="*/ 0 h 200"/>
              <a:gd name="T6" fmla="*/ 165 w 173"/>
              <a:gd name="T7" fmla="*/ 33 h 200"/>
              <a:gd name="T8" fmla="*/ 173 w 173"/>
              <a:gd name="T9" fmla="*/ 113 h 200"/>
              <a:gd name="T10" fmla="*/ 137 w 173"/>
              <a:gd name="T11" fmla="*/ 183 h 200"/>
              <a:gd name="T12" fmla="*/ 86 w 173"/>
              <a:gd name="T13" fmla="*/ 200 h 200"/>
              <a:gd name="T14" fmla="*/ 0 w 173"/>
              <a:gd name="T15" fmla="*/ 113 h 200"/>
              <a:gd name="T16" fmla="*/ 86 w 173"/>
              <a:gd name="T17" fmla="*/ 27 h 200"/>
              <a:gd name="T18" fmla="*/ 92 w 173"/>
              <a:gd name="T19" fmla="*/ 33 h 200"/>
              <a:gd name="T20" fmla="*/ 92 w 173"/>
              <a:gd name="T21" fmla="*/ 101 h 200"/>
              <a:gd name="T22" fmla="*/ 147 w 173"/>
              <a:gd name="T23" fmla="*/ 61 h 200"/>
              <a:gd name="T24" fmla="*/ 151 w 173"/>
              <a:gd name="T25" fmla="*/ 59 h 200"/>
              <a:gd name="T26" fmla="*/ 156 w 173"/>
              <a:gd name="T27" fmla="*/ 62 h 200"/>
              <a:gd name="T28" fmla="*/ 173 w 173"/>
              <a:gd name="T29" fmla="*/ 113 h 200"/>
              <a:gd name="T30" fmla="*/ 164 w 173"/>
              <a:gd name="T31" fmla="*/ 113 h 200"/>
              <a:gd name="T32" fmla="*/ 150 w 173"/>
              <a:gd name="T33" fmla="*/ 70 h 200"/>
              <a:gd name="T34" fmla="*/ 90 w 173"/>
              <a:gd name="T35" fmla="*/ 114 h 200"/>
              <a:gd name="T36" fmla="*/ 134 w 173"/>
              <a:gd name="T37" fmla="*/ 174 h 200"/>
              <a:gd name="T38" fmla="*/ 164 w 173"/>
              <a:gd name="T39" fmla="*/ 113 h 200"/>
              <a:gd name="T40" fmla="*/ 8 w 173"/>
              <a:gd name="T41" fmla="*/ 113 h 200"/>
              <a:gd name="T42" fmla="*/ 86 w 173"/>
              <a:gd name="T43" fmla="*/ 192 h 200"/>
              <a:gd name="T44" fmla="*/ 92 w 173"/>
              <a:gd name="T45" fmla="*/ 191 h 200"/>
              <a:gd name="T46" fmla="*/ 98 w 173"/>
              <a:gd name="T47" fmla="*/ 191 h 200"/>
              <a:gd name="T48" fmla="*/ 98 w 173"/>
              <a:gd name="T49" fmla="*/ 191 h 200"/>
              <a:gd name="T50" fmla="*/ 129 w 173"/>
              <a:gd name="T51" fmla="*/ 179 h 200"/>
              <a:gd name="T52" fmla="*/ 84 w 173"/>
              <a:gd name="T53" fmla="*/ 115 h 200"/>
              <a:gd name="T54" fmla="*/ 84 w 173"/>
              <a:gd name="T55" fmla="*/ 114 h 200"/>
              <a:gd name="T56" fmla="*/ 84 w 173"/>
              <a:gd name="T57" fmla="*/ 114 h 200"/>
              <a:gd name="T58" fmla="*/ 84 w 173"/>
              <a:gd name="T59" fmla="*/ 35 h 200"/>
              <a:gd name="T60" fmla="*/ 8 w 173"/>
              <a:gd name="T61" fmla="*/ 113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3" h="200">
                <a:moveTo>
                  <a:pt x="165" y="33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0"/>
                  <a:pt x="101" y="0"/>
                  <a:pt x="101" y="0"/>
                </a:cubicBezTo>
                <a:cubicBezTo>
                  <a:pt x="127" y="0"/>
                  <a:pt x="151" y="13"/>
                  <a:pt x="165" y="33"/>
                </a:cubicBezTo>
                <a:close/>
                <a:moveTo>
                  <a:pt x="173" y="113"/>
                </a:moveTo>
                <a:cubicBezTo>
                  <a:pt x="173" y="141"/>
                  <a:pt x="159" y="167"/>
                  <a:pt x="137" y="183"/>
                </a:cubicBezTo>
                <a:cubicBezTo>
                  <a:pt x="122" y="194"/>
                  <a:pt x="104" y="200"/>
                  <a:pt x="86" y="200"/>
                </a:cubicBezTo>
                <a:cubicBezTo>
                  <a:pt x="39" y="200"/>
                  <a:pt x="0" y="161"/>
                  <a:pt x="0" y="113"/>
                </a:cubicBezTo>
                <a:cubicBezTo>
                  <a:pt x="0" y="65"/>
                  <a:pt x="39" y="27"/>
                  <a:pt x="86" y="27"/>
                </a:cubicBezTo>
                <a:cubicBezTo>
                  <a:pt x="90" y="27"/>
                  <a:pt x="92" y="29"/>
                  <a:pt x="92" y="33"/>
                </a:cubicBezTo>
                <a:cubicBezTo>
                  <a:pt x="92" y="101"/>
                  <a:pt x="92" y="101"/>
                  <a:pt x="92" y="101"/>
                </a:cubicBezTo>
                <a:cubicBezTo>
                  <a:pt x="147" y="61"/>
                  <a:pt x="147" y="61"/>
                  <a:pt x="147" y="61"/>
                </a:cubicBezTo>
                <a:cubicBezTo>
                  <a:pt x="148" y="60"/>
                  <a:pt x="150" y="59"/>
                  <a:pt x="151" y="59"/>
                </a:cubicBezTo>
                <a:cubicBezTo>
                  <a:pt x="153" y="59"/>
                  <a:pt x="155" y="60"/>
                  <a:pt x="156" y="62"/>
                </a:cubicBezTo>
                <a:cubicBezTo>
                  <a:pt x="167" y="77"/>
                  <a:pt x="173" y="94"/>
                  <a:pt x="173" y="113"/>
                </a:cubicBezTo>
                <a:close/>
                <a:moveTo>
                  <a:pt x="164" y="113"/>
                </a:moveTo>
                <a:cubicBezTo>
                  <a:pt x="164" y="97"/>
                  <a:pt x="159" y="82"/>
                  <a:pt x="150" y="70"/>
                </a:cubicBezTo>
                <a:cubicBezTo>
                  <a:pt x="90" y="114"/>
                  <a:pt x="90" y="114"/>
                  <a:pt x="90" y="114"/>
                </a:cubicBezTo>
                <a:cubicBezTo>
                  <a:pt x="134" y="174"/>
                  <a:pt x="134" y="174"/>
                  <a:pt x="134" y="174"/>
                </a:cubicBezTo>
                <a:cubicBezTo>
                  <a:pt x="153" y="160"/>
                  <a:pt x="164" y="137"/>
                  <a:pt x="164" y="113"/>
                </a:cubicBezTo>
                <a:close/>
                <a:moveTo>
                  <a:pt x="8" y="113"/>
                </a:moveTo>
                <a:cubicBezTo>
                  <a:pt x="8" y="156"/>
                  <a:pt x="43" y="192"/>
                  <a:pt x="86" y="192"/>
                </a:cubicBezTo>
                <a:cubicBezTo>
                  <a:pt x="88" y="192"/>
                  <a:pt x="90" y="191"/>
                  <a:pt x="92" y="191"/>
                </a:cubicBezTo>
                <a:cubicBezTo>
                  <a:pt x="94" y="191"/>
                  <a:pt x="96" y="191"/>
                  <a:pt x="98" y="191"/>
                </a:cubicBezTo>
                <a:cubicBezTo>
                  <a:pt x="98" y="191"/>
                  <a:pt x="98" y="191"/>
                  <a:pt x="98" y="191"/>
                </a:cubicBezTo>
                <a:cubicBezTo>
                  <a:pt x="109" y="189"/>
                  <a:pt x="120" y="185"/>
                  <a:pt x="129" y="179"/>
                </a:cubicBezTo>
                <a:cubicBezTo>
                  <a:pt x="84" y="115"/>
                  <a:pt x="84" y="115"/>
                  <a:pt x="84" y="115"/>
                </a:cubicBezTo>
                <a:cubicBezTo>
                  <a:pt x="84" y="114"/>
                  <a:pt x="84" y="114"/>
                  <a:pt x="84" y="114"/>
                </a:cubicBezTo>
                <a:cubicBezTo>
                  <a:pt x="84" y="114"/>
                  <a:pt x="84" y="114"/>
                  <a:pt x="84" y="114"/>
                </a:cubicBezTo>
                <a:cubicBezTo>
                  <a:pt x="84" y="35"/>
                  <a:pt x="84" y="35"/>
                  <a:pt x="84" y="35"/>
                </a:cubicBezTo>
                <a:cubicBezTo>
                  <a:pt x="42" y="36"/>
                  <a:pt x="8" y="71"/>
                  <a:pt x="8" y="1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453577" y="4231370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2080293" y="4628886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5302285" y="4231370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4929001" y="4628886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150992" y="4231370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7777708" y="4628886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25" name="Group 24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26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</p:spTree>
    <p:extLst>
      <p:ext uri="{BB962C8B-B14F-4D97-AF65-F5344CB8AC3E}">
        <p14:creationId xmlns:p14="http://schemas.microsoft.com/office/powerpoint/2010/main" val="20908623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rot="2839831">
            <a:off x="4865177" y="3001446"/>
            <a:ext cx="259564" cy="2595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8239831">
            <a:off x="4557654" y="1819036"/>
            <a:ext cx="924695" cy="924695"/>
          </a:xfrm>
          <a:prstGeom prst="teardrop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4834864" y="2120494"/>
            <a:ext cx="372298" cy="321040"/>
          </a:xfrm>
          <a:custGeom>
            <a:avLst/>
            <a:gdLst/>
            <a:ahLst/>
            <a:cxnLst>
              <a:cxn ang="0">
                <a:pos x="64" y="51"/>
              </a:cxn>
              <a:cxn ang="0">
                <a:pos x="60" y="55"/>
              </a:cxn>
              <a:cxn ang="0">
                <a:pos x="49" y="55"/>
              </a:cxn>
              <a:cxn ang="0">
                <a:pos x="45" y="51"/>
              </a:cxn>
              <a:cxn ang="0">
                <a:pos x="45" y="40"/>
              </a:cxn>
              <a:cxn ang="0">
                <a:pos x="49" y="36"/>
              </a:cxn>
              <a:cxn ang="0">
                <a:pos x="52" y="36"/>
              </a:cxn>
              <a:cxn ang="0">
                <a:pos x="52" y="30"/>
              </a:cxn>
              <a:cxn ang="0">
                <a:pos x="34" y="30"/>
              </a:cxn>
              <a:cxn ang="0">
                <a:pos x="34" y="36"/>
              </a:cxn>
              <a:cxn ang="0">
                <a:pos x="37" y="36"/>
              </a:cxn>
              <a:cxn ang="0">
                <a:pos x="41" y="40"/>
              </a:cxn>
              <a:cxn ang="0">
                <a:pos x="41" y="51"/>
              </a:cxn>
              <a:cxn ang="0">
                <a:pos x="37" y="55"/>
              </a:cxn>
              <a:cxn ang="0">
                <a:pos x="26" y="55"/>
              </a:cxn>
              <a:cxn ang="0">
                <a:pos x="23" y="51"/>
              </a:cxn>
              <a:cxn ang="0">
                <a:pos x="23" y="40"/>
              </a:cxn>
              <a:cxn ang="0">
                <a:pos x="26" y="36"/>
              </a:cxn>
              <a:cxn ang="0">
                <a:pos x="29" y="36"/>
              </a:cxn>
              <a:cxn ang="0">
                <a:pos x="29" y="30"/>
              </a:cxn>
              <a:cxn ang="0">
                <a:pos x="11" y="30"/>
              </a:cxn>
              <a:cxn ang="0">
                <a:pos x="11" y="36"/>
              </a:cxn>
              <a:cxn ang="0">
                <a:pos x="15" y="36"/>
              </a:cxn>
              <a:cxn ang="0">
                <a:pos x="18" y="40"/>
              </a:cxn>
              <a:cxn ang="0">
                <a:pos x="18" y="51"/>
              </a:cxn>
              <a:cxn ang="0">
                <a:pos x="15" y="55"/>
              </a:cxn>
              <a:cxn ang="0">
                <a:pos x="3" y="55"/>
              </a:cxn>
              <a:cxn ang="0">
                <a:pos x="0" y="51"/>
              </a:cxn>
              <a:cxn ang="0">
                <a:pos x="0" y="40"/>
              </a:cxn>
              <a:cxn ang="0">
                <a:pos x="3" y="36"/>
              </a:cxn>
              <a:cxn ang="0">
                <a:pos x="7" y="36"/>
              </a:cxn>
              <a:cxn ang="0">
                <a:pos x="7" y="30"/>
              </a:cxn>
              <a:cxn ang="0">
                <a:pos x="11" y="25"/>
              </a:cxn>
              <a:cxn ang="0">
                <a:pos x="29" y="25"/>
              </a:cxn>
              <a:cxn ang="0">
                <a:pos x="29" y="18"/>
              </a:cxn>
              <a:cxn ang="0">
                <a:pos x="26" y="18"/>
              </a:cxn>
              <a:cxn ang="0">
                <a:pos x="23" y="15"/>
              </a:cxn>
              <a:cxn ang="0">
                <a:pos x="23" y="3"/>
              </a:cxn>
              <a:cxn ang="0">
                <a:pos x="26" y="0"/>
              </a:cxn>
              <a:cxn ang="0">
                <a:pos x="37" y="0"/>
              </a:cxn>
              <a:cxn ang="0">
                <a:pos x="41" y="3"/>
              </a:cxn>
              <a:cxn ang="0">
                <a:pos x="41" y="15"/>
              </a:cxn>
              <a:cxn ang="0">
                <a:pos x="37" y="18"/>
              </a:cxn>
              <a:cxn ang="0">
                <a:pos x="34" y="18"/>
              </a:cxn>
              <a:cxn ang="0">
                <a:pos x="34" y="25"/>
              </a:cxn>
              <a:cxn ang="0">
                <a:pos x="52" y="25"/>
              </a:cxn>
              <a:cxn ang="0">
                <a:pos x="57" y="30"/>
              </a:cxn>
              <a:cxn ang="0">
                <a:pos x="57" y="36"/>
              </a:cxn>
              <a:cxn ang="0">
                <a:pos x="60" y="36"/>
              </a:cxn>
              <a:cxn ang="0">
                <a:pos x="64" y="40"/>
              </a:cxn>
              <a:cxn ang="0">
                <a:pos x="64" y="51"/>
              </a:cxn>
            </a:cxnLst>
            <a:rect l="0" t="0" r="r" b="b"/>
            <a:pathLst>
              <a:path w="64" h="55">
                <a:moveTo>
                  <a:pt x="64" y="51"/>
                </a:moveTo>
                <a:cubicBezTo>
                  <a:pt x="64" y="53"/>
                  <a:pt x="62" y="55"/>
                  <a:pt x="60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7" y="55"/>
                  <a:pt x="45" y="53"/>
                  <a:pt x="45" y="51"/>
                </a:cubicBezTo>
                <a:cubicBezTo>
                  <a:pt x="45" y="40"/>
                  <a:pt x="45" y="40"/>
                  <a:pt x="45" y="40"/>
                </a:cubicBezTo>
                <a:cubicBezTo>
                  <a:pt x="45" y="38"/>
                  <a:pt x="47" y="36"/>
                  <a:pt x="49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0"/>
                  <a:pt x="52" y="30"/>
                  <a:pt x="52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6"/>
                  <a:pt x="34" y="36"/>
                  <a:pt x="34" y="36"/>
                </a:cubicBezTo>
                <a:cubicBezTo>
                  <a:pt x="37" y="36"/>
                  <a:pt x="37" y="36"/>
                  <a:pt x="37" y="36"/>
                </a:cubicBezTo>
                <a:cubicBezTo>
                  <a:pt x="39" y="36"/>
                  <a:pt x="41" y="38"/>
                  <a:pt x="41" y="40"/>
                </a:cubicBezTo>
                <a:cubicBezTo>
                  <a:pt x="41" y="51"/>
                  <a:pt x="41" y="51"/>
                  <a:pt x="41" y="51"/>
                </a:cubicBezTo>
                <a:cubicBezTo>
                  <a:pt x="41" y="53"/>
                  <a:pt x="39" y="55"/>
                  <a:pt x="37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4" y="55"/>
                  <a:pt x="23" y="53"/>
                  <a:pt x="23" y="51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38"/>
                  <a:pt x="24" y="36"/>
                  <a:pt x="26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29" y="30"/>
                  <a:pt x="29" y="30"/>
                  <a:pt x="29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6"/>
                  <a:pt x="11" y="36"/>
                  <a:pt x="11" y="36"/>
                </a:cubicBezTo>
                <a:cubicBezTo>
                  <a:pt x="15" y="36"/>
                  <a:pt x="15" y="36"/>
                  <a:pt x="15" y="36"/>
                </a:cubicBezTo>
                <a:cubicBezTo>
                  <a:pt x="17" y="36"/>
                  <a:pt x="18" y="38"/>
                  <a:pt x="18" y="40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3"/>
                  <a:pt x="17" y="55"/>
                  <a:pt x="15" y="55"/>
                </a:cubicBezTo>
                <a:cubicBezTo>
                  <a:pt x="3" y="55"/>
                  <a:pt x="3" y="55"/>
                  <a:pt x="3" y="55"/>
                </a:cubicBezTo>
                <a:cubicBezTo>
                  <a:pt x="1" y="55"/>
                  <a:pt x="0" y="53"/>
                  <a:pt x="0" y="51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8"/>
                  <a:pt x="1" y="36"/>
                  <a:pt x="3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27"/>
                  <a:pt x="9" y="25"/>
                  <a:pt x="11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18"/>
                  <a:pt x="29" y="18"/>
                  <a:pt x="29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4" y="18"/>
                  <a:pt x="23" y="17"/>
                  <a:pt x="23" y="15"/>
                </a:cubicBezTo>
                <a:cubicBezTo>
                  <a:pt x="23" y="3"/>
                  <a:pt x="23" y="3"/>
                  <a:pt x="23" y="3"/>
                </a:cubicBezTo>
                <a:cubicBezTo>
                  <a:pt x="23" y="1"/>
                  <a:pt x="24" y="0"/>
                  <a:pt x="26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41" y="1"/>
                  <a:pt x="41" y="3"/>
                </a:cubicBezTo>
                <a:cubicBezTo>
                  <a:pt x="41" y="15"/>
                  <a:pt x="41" y="15"/>
                  <a:pt x="41" y="15"/>
                </a:cubicBezTo>
                <a:cubicBezTo>
                  <a:pt x="41" y="17"/>
                  <a:pt x="39" y="18"/>
                  <a:pt x="37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25"/>
                  <a:pt x="34" y="25"/>
                  <a:pt x="34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5" y="25"/>
                  <a:pt x="57" y="27"/>
                  <a:pt x="57" y="30"/>
                </a:cubicBezTo>
                <a:cubicBezTo>
                  <a:pt x="57" y="36"/>
                  <a:pt x="57" y="36"/>
                  <a:pt x="57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2" y="36"/>
                  <a:pt x="64" y="38"/>
                  <a:pt x="64" y="40"/>
                </a:cubicBezTo>
                <a:lnTo>
                  <a:pt x="64" y="51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2690269">
            <a:off x="2740515" y="2988995"/>
            <a:ext cx="259564" cy="2595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8090269">
            <a:off x="2405578" y="1819036"/>
            <a:ext cx="924695" cy="924695"/>
          </a:xfrm>
          <a:prstGeom prst="teardrop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81698" y="2096034"/>
            <a:ext cx="372298" cy="407370"/>
          </a:xfrm>
          <a:custGeom>
            <a:avLst/>
            <a:gdLst/>
            <a:ahLst/>
            <a:cxnLst>
              <a:cxn ang="0">
                <a:pos x="49" y="42"/>
              </a:cxn>
              <a:cxn ang="0">
                <a:pos x="33" y="58"/>
              </a:cxn>
              <a:cxn ang="0">
                <a:pos x="33" y="46"/>
              </a:cxn>
              <a:cxn ang="0">
                <a:pos x="31" y="45"/>
              </a:cxn>
              <a:cxn ang="0">
                <a:pos x="31" y="58"/>
              </a:cxn>
              <a:cxn ang="0">
                <a:pos x="14" y="42"/>
              </a:cxn>
              <a:cxn ang="0">
                <a:pos x="1" y="33"/>
              </a:cxn>
              <a:cxn ang="0">
                <a:pos x="3" y="31"/>
              </a:cxn>
              <a:cxn ang="0">
                <a:pos x="4" y="31"/>
              </a:cxn>
              <a:cxn ang="0">
                <a:pos x="4" y="7"/>
              </a:cxn>
              <a:cxn ang="0">
                <a:pos x="9" y="0"/>
              </a:cxn>
              <a:cxn ang="0">
                <a:pos x="54" y="0"/>
              </a:cxn>
              <a:cxn ang="0">
                <a:pos x="60" y="7"/>
              </a:cxn>
              <a:cxn ang="0">
                <a:pos x="60" y="31"/>
              </a:cxn>
              <a:cxn ang="0">
                <a:pos x="61" y="31"/>
              </a:cxn>
              <a:cxn ang="0">
                <a:pos x="63" y="33"/>
              </a:cxn>
              <a:cxn ang="0">
                <a:pos x="49" y="42"/>
              </a:cxn>
              <a:cxn ang="0">
                <a:pos x="57" y="9"/>
              </a:cxn>
              <a:cxn ang="0">
                <a:pos x="52" y="4"/>
              </a:cxn>
              <a:cxn ang="0">
                <a:pos x="12" y="4"/>
              </a:cxn>
              <a:cxn ang="0">
                <a:pos x="7" y="9"/>
              </a:cxn>
              <a:cxn ang="0">
                <a:pos x="7" y="33"/>
              </a:cxn>
              <a:cxn ang="0">
                <a:pos x="27" y="37"/>
              </a:cxn>
              <a:cxn ang="0">
                <a:pos x="30" y="38"/>
              </a:cxn>
              <a:cxn ang="0">
                <a:pos x="30" y="38"/>
              </a:cxn>
              <a:cxn ang="0">
                <a:pos x="33" y="40"/>
              </a:cxn>
              <a:cxn ang="0">
                <a:pos x="37" y="37"/>
              </a:cxn>
              <a:cxn ang="0">
                <a:pos x="57" y="33"/>
              </a:cxn>
              <a:cxn ang="0">
                <a:pos x="57" y="9"/>
              </a:cxn>
              <a:cxn ang="0">
                <a:pos x="23" y="34"/>
              </a:cxn>
              <a:cxn ang="0">
                <a:pos x="16" y="27"/>
              </a:cxn>
              <a:cxn ang="0">
                <a:pos x="23" y="20"/>
              </a:cxn>
              <a:cxn ang="0">
                <a:pos x="31" y="27"/>
              </a:cxn>
              <a:cxn ang="0">
                <a:pos x="23" y="34"/>
              </a:cxn>
              <a:cxn ang="0">
                <a:pos x="41" y="34"/>
              </a:cxn>
              <a:cxn ang="0">
                <a:pos x="33" y="27"/>
              </a:cxn>
              <a:cxn ang="0">
                <a:pos x="41" y="20"/>
              </a:cxn>
              <a:cxn ang="0">
                <a:pos x="49" y="27"/>
              </a:cxn>
              <a:cxn ang="0">
                <a:pos x="41" y="34"/>
              </a:cxn>
            </a:cxnLst>
            <a:rect l="0" t="0" r="r" b="b"/>
            <a:pathLst>
              <a:path w="64" h="70">
                <a:moveTo>
                  <a:pt x="49" y="42"/>
                </a:moveTo>
                <a:cubicBezTo>
                  <a:pt x="56" y="66"/>
                  <a:pt x="32" y="70"/>
                  <a:pt x="33" y="58"/>
                </a:cubicBezTo>
                <a:cubicBezTo>
                  <a:pt x="33" y="58"/>
                  <a:pt x="33" y="51"/>
                  <a:pt x="33" y="46"/>
                </a:cubicBezTo>
                <a:cubicBezTo>
                  <a:pt x="32" y="46"/>
                  <a:pt x="32" y="46"/>
                  <a:pt x="31" y="45"/>
                </a:cubicBezTo>
                <a:cubicBezTo>
                  <a:pt x="31" y="51"/>
                  <a:pt x="31" y="58"/>
                  <a:pt x="31" y="58"/>
                </a:cubicBezTo>
                <a:cubicBezTo>
                  <a:pt x="31" y="70"/>
                  <a:pt x="7" y="66"/>
                  <a:pt x="14" y="42"/>
                </a:cubicBezTo>
                <a:cubicBezTo>
                  <a:pt x="7" y="39"/>
                  <a:pt x="3" y="36"/>
                  <a:pt x="1" y="33"/>
                </a:cubicBezTo>
                <a:cubicBezTo>
                  <a:pt x="0" y="31"/>
                  <a:pt x="1" y="29"/>
                  <a:pt x="3" y="31"/>
                </a:cubicBezTo>
                <a:cubicBezTo>
                  <a:pt x="3" y="31"/>
                  <a:pt x="3" y="31"/>
                  <a:pt x="4" y="31"/>
                </a:cubicBezTo>
                <a:cubicBezTo>
                  <a:pt x="4" y="7"/>
                  <a:pt x="4" y="7"/>
                  <a:pt x="4" y="7"/>
                </a:cubicBezTo>
                <a:cubicBezTo>
                  <a:pt x="4" y="3"/>
                  <a:pt x="6" y="0"/>
                  <a:pt x="9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7" y="0"/>
                  <a:pt x="60" y="3"/>
                  <a:pt x="60" y="7"/>
                </a:cubicBezTo>
                <a:cubicBezTo>
                  <a:pt x="60" y="31"/>
                  <a:pt x="60" y="31"/>
                  <a:pt x="60" y="31"/>
                </a:cubicBezTo>
                <a:cubicBezTo>
                  <a:pt x="60" y="31"/>
                  <a:pt x="60" y="31"/>
                  <a:pt x="61" y="31"/>
                </a:cubicBezTo>
                <a:cubicBezTo>
                  <a:pt x="63" y="29"/>
                  <a:pt x="64" y="31"/>
                  <a:pt x="63" y="33"/>
                </a:cubicBezTo>
                <a:cubicBezTo>
                  <a:pt x="60" y="36"/>
                  <a:pt x="56" y="39"/>
                  <a:pt x="49" y="42"/>
                </a:cubicBezTo>
                <a:close/>
                <a:moveTo>
                  <a:pt x="57" y="9"/>
                </a:moveTo>
                <a:cubicBezTo>
                  <a:pt x="57" y="5"/>
                  <a:pt x="56" y="4"/>
                  <a:pt x="52" y="4"/>
                </a:cubicBezTo>
                <a:cubicBezTo>
                  <a:pt x="12" y="4"/>
                  <a:pt x="12" y="4"/>
                  <a:pt x="12" y="4"/>
                </a:cubicBezTo>
                <a:cubicBezTo>
                  <a:pt x="8" y="4"/>
                  <a:pt x="7" y="5"/>
                  <a:pt x="7" y="9"/>
                </a:cubicBezTo>
                <a:cubicBezTo>
                  <a:pt x="7" y="33"/>
                  <a:pt x="7" y="33"/>
                  <a:pt x="7" y="33"/>
                </a:cubicBezTo>
                <a:cubicBezTo>
                  <a:pt x="15" y="38"/>
                  <a:pt x="23" y="37"/>
                  <a:pt x="27" y="37"/>
                </a:cubicBezTo>
                <a:cubicBezTo>
                  <a:pt x="28" y="37"/>
                  <a:pt x="29" y="37"/>
                  <a:pt x="30" y="38"/>
                </a:cubicBezTo>
                <a:cubicBezTo>
                  <a:pt x="30" y="38"/>
                  <a:pt x="30" y="38"/>
                  <a:pt x="30" y="38"/>
                </a:cubicBezTo>
                <a:cubicBezTo>
                  <a:pt x="31" y="39"/>
                  <a:pt x="32" y="39"/>
                  <a:pt x="33" y="40"/>
                </a:cubicBezTo>
                <a:cubicBezTo>
                  <a:pt x="33" y="38"/>
                  <a:pt x="34" y="37"/>
                  <a:pt x="37" y="37"/>
                </a:cubicBezTo>
                <a:cubicBezTo>
                  <a:pt x="41" y="37"/>
                  <a:pt x="48" y="38"/>
                  <a:pt x="57" y="33"/>
                </a:cubicBezTo>
                <a:lnTo>
                  <a:pt x="57" y="9"/>
                </a:lnTo>
                <a:close/>
                <a:moveTo>
                  <a:pt x="23" y="34"/>
                </a:moveTo>
                <a:cubicBezTo>
                  <a:pt x="19" y="34"/>
                  <a:pt x="16" y="31"/>
                  <a:pt x="16" y="27"/>
                </a:cubicBezTo>
                <a:cubicBezTo>
                  <a:pt x="16" y="23"/>
                  <a:pt x="19" y="20"/>
                  <a:pt x="23" y="20"/>
                </a:cubicBezTo>
                <a:cubicBezTo>
                  <a:pt x="27" y="20"/>
                  <a:pt x="31" y="23"/>
                  <a:pt x="31" y="27"/>
                </a:cubicBezTo>
                <a:cubicBezTo>
                  <a:pt x="31" y="31"/>
                  <a:pt x="27" y="34"/>
                  <a:pt x="23" y="34"/>
                </a:cubicBezTo>
                <a:close/>
                <a:moveTo>
                  <a:pt x="41" y="34"/>
                </a:moveTo>
                <a:cubicBezTo>
                  <a:pt x="37" y="34"/>
                  <a:pt x="33" y="31"/>
                  <a:pt x="33" y="27"/>
                </a:cubicBezTo>
                <a:cubicBezTo>
                  <a:pt x="33" y="23"/>
                  <a:pt x="37" y="20"/>
                  <a:pt x="41" y="20"/>
                </a:cubicBezTo>
                <a:cubicBezTo>
                  <a:pt x="45" y="20"/>
                  <a:pt x="49" y="23"/>
                  <a:pt x="49" y="27"/>
                </a:cubicBezTo>
                <a:cubicBezTo>
                  <a:pt x="49" y="31"/>
                  <a:pt x="45" y="34"/>
                  <a:pt x="41" y="34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8521263">
            <a:off x="7051256" y="2987727"/>
            <a:ext cx="259564" cy="2595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3424130" flipH="1">
            <a:off x="6709730" y="1819036"/>
            <a:ext cx="924695" cy="924695"/>
          </a:xfrm>
          <a:prstGeom prst="teardrop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 rot="19056671">
            <a:off x="7028505" y="2168297"/>
            <a:ext cx="337228" cy="345319"/>
          </a:xfrm>
          <a:custGeom>
            <a:avLst/>
            <a:gdLst/>
            <a:ahLst/>
            <a:cxnLst>
              <a:cxn ang="0">
                <a:pos x="46" y="30"/>
              </a:cxn>
              <a:cxn ang="0">
                <a:pos x="39" y="36"/>
              </a:cxn>
              <a:cxn ang="0">
                <a:pos x="39" y="50"/>
              </a:cxn>
              <a:cxn ang="0">
                <a:pos x="38" y="50"/>
              </a:cxn>
              <a:cxn ang="0">
                <a:pos x="24" y="58"/>
              </a:cxn>
              <a:cxn ang="0">
                <a:pos x="24" y="59"/>
              </a:cxn>
              <a:cxn ang="0">
                <a:pos x="23" y="58"/>
              </a:cxn>
              <a:cxn ang="0">
                <a:pos x="21" y="56"/>
              </a:cxn>
              <a:cxn ang="0">
                <a:pos x="21" y="55"/>
              </a:cxn>
              <a:cxn ang="0">
                <a:pos x="24" y="45"/>
              </a:cxn>
              <a:cxn ang="0">
                <a:pos x="14" y="35"/>
              </a:cxn>
              <a:cxn ang="0">
                <a:pos x="4" y="38"/>
              </a:cxn>
              <a:cxn ang="0">
                <a:pos x="3" y="38"/>
              </a:cxn>
              <a:cxn ang="0">
                <a:pos x="3" y="38"/>
              </a:cxn>
              <a:cxn ang="0">
                <a:pos x="0" y="35"/>
              </a:cxn>
              <a:cxn ang="0">
                <a:pos x="0" y="34"/>
              </a:cxn>
              <a:cxn ang="0">
                <a:pos x="8" y="20"/>
              </a:cxn>
              <a:cxn ang="0">
                <a:pos x="9" y="20"/>
              </a:cxn>
              <a:cxn ang="0">
                <a:pos x="23" y="19"/>
              </a:cxn>
              <a:cxn ang="0">
                <a:pos x="29" y="12"/>
              </a:cxn>
              <a:cxn ang="0">
                <a:pos x="57" y="0"/>
              </a:cxn>
              <a:cxn ang="0">
                <a:pos x="58" y="1"/>
              </a:cxn>
              <a:cxn ang="0">
                <a:pos x="46" y="30"/>
              </a:cxn>
              <a:cxn ang="0">
                <a:pos x="47" y="8"/>
              </a:cxn>
              <a:cxn ang="0">
                <a:pos x="43" y="12"/>
              </a:cxn>
              <a:cxn ang="0">
                <a:pos x="47" y="15"/>
              </a:cxn>
              <a:cxn ang="0">
                <a:pos x="50" y="12"/>
              </a:cxn>
              <a:cxn ang="0">
                <a:pos x="47" y="8"/>
              </a:cxn>
            </a:cxnLst>
            <a:rect l="0" t="0" r="r" b="b"/>
            <a:pathLst>
              <a:path w="58" h="59">
                <a:moveTo>
                  <a:pt x="46" y="30"/>
                </a:moveTo>
                <a:cubicBezTo>
                  <a:pt x="44" y="32"/>
                  <a:pt x="42" y="34"/>
                  <a:pt x="39" y="36"/>
                </a:cubicBezTo>
                <a:cubicBezTo>
                  <a:pt x="39" y="50"/>
                  <a:pt x="39" y="50"/>
                  <a:pt x="39" y="50"/>
                </a:cubicBezTo>
                <a:cubicBezTo>
                  <a:pt x="39" y="50"/>
                  <a:pt x="39" y="50"/>
                  <a:pt x="38" y="50"/>
                </a:cubicBezTo>
                <a:cubicBezTo>
                  <a:pt x="24" y="58"/>
                  <a:pt x="24" y="58"/>
                  <a:pt x="24" y="58"/>
                </a:cubicBezTo>
                <a:cubicBezTo>
                  <a:pt x="24" y="59"/>
                  <a:pt x="24" y="59"/>
                  <a:pt x="24" y="59"/>
                </a:cubicBezTo>
                <a:cubicBezTo>
                  <a:pt x="24" y="59"/>
                  <a:pt x="23" y="58"/>
                  <a:pt x="23" y="58"/>
                </a:cubicBezTo>
                <a:cubicBezTo>
                  <a:pt x="21" y="56"/>
                  <a:pt x="21" y="56"/>
                  <a:pt x="21" y="56"/>
                </a:cubicBezTo>
                <a:cubicBezTo>
                  <a:pt x="21" y="56"/>
                  <a:pt x="20" y="55"/>
                  <a:pt x="21" y="55"/>
                </a:cubicBezTo>
                <a:cubicBezTo>
                  <a:pt x="24" y="45"/>
                  <a:pt x="24" y="45"/>
                  <a:pt x="24" y="45"/>
                </a:cubicBezTo>
                <a:cubicBezTo>
                  <a:pt x="14" y="35"/>
                  <a:pt x="14" y="35"/>
                  <a:pt x="14" y="35"/>
                </a:cubicBezTo>
                <a:cubicBezTo>
                  <a:pt x="4" y="38"/>
                  <a:pt x="4" y="38"/>
                  <a:pt x="4" y="38"/>
                </a:cubicBezTo>
                <a:cubicBezTo>
                  <a:pt x="4" y="38"/>
                  <a:pt x="3" y="38"/>
                  <a:pt x="3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0" y="34"/>
                  <a:pt x="0" y="34"/>
                </a:cubicBezTo>
                <a:cubicBezTo>
                  <a:pt x="8" y="20"/>
                  <a:pt x="8" y="20"/>
                  <a:pt x="8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23" y="19"/>
                  <a:pt x="23" y="19"/>
                  <a:pt x="23" y="19"/>
                </a:cubicBezTo>
                <a:cubicBezTo>
                  <a:pt x="25" y="17"/>
                  <a:pt x="27" y="14"/>
                  <a:pt x="29" y="12"/>
                </a:cubicBezTo>
                <a:cubicBezTo>
                  <a:pt x="38" y="3"/>
                  <a:pt x="45" y="0"/>
                  <a:pt x="57" y="0"/>
                </a:cubicBezTo>
                <a:cubicBezTo>
                  <a:pt x="58" y="0"/>
                  <a:pt x="58" y="1"/>
                  <a:pt x="58" y="1"/>
                </a:cubicBezTo>
                <a:cubicBezTo>
                  <a:pt x="58" y="13"/>
                  <a:pt x="55" y="21"/>
                  <a:pt x="46" y="30"/>
                </a:cubicBezTo>
                <a:close/>
                <a:moveTo>
                  <a:pt x="47" y="8"/>
                </a:moveTo>
                <a:cubicBezTo>
                  <a:pt x="45" y="8"/>
                  <a:pt x="43" y="10"/>
                  <a:pt x="43" y="12"/>
                </a:cubicBezTo>
                <a:cubicBezTo>
                  <a:pt x="43" y="14"/>
                  <a:pt x="45" y="15"/>
                  <a:pt x="47" y="15"/>
                </a:cubicBezTo>
                <a:cubicBezTo>
                  <a:pt x="49" y="15"/>
                  <a:pt x="50" y="14"/>
                  <a:pt x="50" y="12"/>
                </a:cubicBezTo>
                <a:cubicBezTo>
                  <a:pt x="50" y="10"/>
                  <a:pt x="49" y="8"/>
                  <a:pt x="47" y="8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18771273">
            <a:off x="9199236" y="3004410"/>
            <a:ext cx="259564" cy="2595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3371273" flipH="1">
            <a:off x="8861807" y="1819036"/>
            <a:ext cx="924695" cy="924695"/>
          </a:xfrm>
          <a:prstGeom prst="teardrop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 rot="18771273">
            <a:off x="9166076" y="2112483"/>
            <a:ext cx="337228" cy="339925"/>
          </a:xfrm>
          <a:custGeom>
            <a:avLst/>
            <a:gdLst/>
            <a:ahLst/>
            <a:cxnLst>
              <a:cxn ang="0">
                <a:pos x="11" y="57"/>
              </a:cxn>
              <a:cxn ang="0">
                <a:pos x="8" y="58"/>
              </a:cxn>
              <a:cxn ang="0">
                <a:pos x="5" y="57"/>
              </a:cxn>
              <a:cxn ang="0">
                <a:pos x="1" y="53"/>
              </a:cxn>
              <a:cxn ang="0">
                <a:pos x="0" y="50"/>
              </a:cxn>
              <a:cxn ang="0">
                <a:pos x="1" y="47"/>
              </a:cxn>
              <a:cxn ang="0">
                <a:pos x="25" y="22"/>
              </a:cxn>
              <a:cxn ang="0">
                <a:pos x="35" y="33"/>
              </a:cxn>
              <a:cxn ang="0">
                <a:pos x="11" y="57"/>
              </a:cxn>
              <a:cxn ang="0">
                <a:pos x="10" y="45"/>
              </a:cxn>
              <a:cxn ang="0">
                <a:pos x="8" y="48"/>
              </a:cxn>
              <a:cxn ang="0">
                <a:pos x="10" y="50"/>
              </a:cxn>
              <a:cxn ang="0">
                <a:pos x="12" y="48"/>
              </a:cxn>
              <a:cxn ang="0">
                <a:pos x="10" y="45"/>
              </a:cxn>
              <a:cxn ang="0">
                <a:pos x="57" y="21"/>
              </a:cxn>
              <a:cxn ang="0">
                <a:pos x="42" y="32"/>
              </a:cxn>
              <a:cxn ang="0">
                <a:pos x="26" y="16"/>
              </a:cxn>
              <a:cxn ang="0">
                <a:pos x="42" y="0"/>
              </a:cxn>
              <a:cxn ang="0">
                <a:pos x="50" y="2"/>
              </a:cxn>
              <a:cxn ang="0">
                <a:pos x="51" y="3"/>
              </a:cxn>
              <a:cxn ang="0">
                <a:pos x="50" y="4"/>
              </a:cxn>
              <a:cxn ang="0">
                <a:pos x="40" y="10"/>
              </a:cxn>
              <a:cxn ang="0">
                <a:pos x="40" y="18"/>
              </a:cxn>
              <a:cxn ang="0">
                <a:pos x="47" y="22"/>
              </a:cxn>
              <a:cxn ang="0">
                <a:pos x="57" y="16"/>
              </a:cxn>
              <a:cxn ang="0">
                <a:pos x="58" y="17"/>
              </a:cxn>
              <a:cxn ang="0">
                <a:pos x="57" y="21"/>
              </a:cxn>
            </a:cxnLst>
            <a:rect l="0" t="0" r="r" b="b"/>
            <a:pathLst>
              <a:path w="58" h="58">
                <a:moveTo>
                  <a:pt x="11" y="57"/>
                </a:moveTo>
                <a:cubicBezTo>
                  <a:pt x="10" y="58"/>
                  <a:pt x="9" y="58"/>
                  <a:pt x="8" y="58"/>
                </a:cubicBezTo>
                <a:cubicBezTo>
                  <a:pt x="7" y="58"/>
                  <a:pt x="6" y="58"/>
                  <a:pt x="5" y="57"/>
                </a:cubicBezTo>
                <a:cubicBezTo>
                  <a:pt x="1" y="53"/>
                  <a:pt x="1" y="53"/>
                  <a:pt x="1" y="53"/>
                </a:cubicBezTo>
                <a:cubicBezTo>
                  <a:pt x="0" y="52"/>
                  <a:pt x="0" y="51"/>
                  <a:pt x="0" y="50"/>
                </a:cubicBezTo>
                <a:cubicBezTo>
                  <a:pt x="0" y="49"/>
                  <a:pt x="0" y="47"/>
                  <a:pt x="1" y="47"/>
                </a:cubicBezTo>
                <a:cubicBezTo>
                  <a:pt x="25" y="22"/>
                  <a:pt x="25" y="22"/>
                  <a:pt x="25" y="22"/>
                </a:cubicBezTo>
                <a:cubicBezTo>
                  <a:pt x="27" y="27"/>
                  <a:pt x="31" y="31"/>
                  <a:pt x="35" y="33"/>
                </a:cubicBezTo>
                <a:lnTo>
                  <a:pt x="11" y="57"/>
                </a:lnTo>
                <a:close/>
                <a:moveTo>
                  <a:pt x="10" y="45"/>
                </a:moveTo>
                <a:cubicBezTo>
                  <a:pt x="9" y="45"/>
                  <a:pt x="8" y="46"/>
                  <a:pt x="8" y="48"/>
                </a:cubicBezTo>
                <a:cubicBezTo>
                  <a:pt x="8" y="49"/>
                  <a:pt x="9" y="50"/>
                  <a:pt x="10" y="50"/>
                </a:cubicBezTo>
                <a:cubicBezTo>
                  <a:pt x="11" y="50"/>
                  <a:pt x="12" y="49"/>
                  <a:pt x="12" y="48"/>
                </a:cubicBezTo>
                <a:cubicBezTo>
                  <a:pt x="12" y="46"/>
                  <a:pt x="11" y="45"/>
                  <a:pt x="10" y="45"/>
                </a:cubicBezTo>
                <a:close/>
                <a:moveTo>
                  <a:pt x="57" y="21"/>
                </a:moveTo>
                <a:cubicBezTo>
                  <a:pt x="55" y="27"/>
                  <a:pt x="49" y="32"/>
                  <a:pt x="42" y="32"/>
                </a:cubicBezTo>
                <a:cubicBezTo>
                  <a:pt x="33" y="32"/>
                  <a:pt x="26" y="24"/>
                  <a:pt x="26" y="16"/>
                </a:cubicBezTo>
                <a:cubicBezTo>
                  <a:pt x="26" y="7"/>
                  <a:pt x="33" y="0"/>
                  <a:pt x="42" y="0"/>
                </a:cubicBezTo>
                <a:cubicBezTo>
                  <a:pt x="45" y="0"/>
                  <a:pt x="48" y="0"/>
                  <a:pt x="50" y="2"/>
                </a:cubicBezTo>
                <a:cubicBezTo>
                  <a:pt x="51" y="2"/>
                  <a:pt x="51" y="2"/>
                  <a:pt x="51" y="3"/>
                </a:cubicBezTo>
                <a:cubicBezTo>
                  <a:pt x="51" y="3"/>
                  <a:pt x="51" y="4"/>
                  <a:pt x="50" y="4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8"/>
                  <a:pt x="40" y="18"/>
                  <a:pt x="40" y="18"/>
                </a:cubicBezTo>
                <a:cubicBezTo>
                  <a:pt x="47" y="22"/>
                  <a:pt x="47" y="22"/>
                  <a:pt x="47" y="22"/>
                </a:cubicBezTo>
                <a:cubicBezTo>
                  <a:pt x="48" y="21"/>
                  <a:pt x="56" y="16"/>
                  <a:pt x="57" y="16"/>
                </a:cubicBezTo>
                <a:cubicBezTo>
                  <a:pt x="58" y="16"/>
                  <a:pt x="58" y="16"/>
                  <a:pt x="58" y="17"/>
                </a:cubicBezTo>
                <a:cubicBezTo>
                  <a:pt x="58" y="18"/>
                  <a:pt x="58" y="20"/>
                  <a:pt x="57" y="21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1698807" y="3789515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2031078" y="4220279"/>
            <a:ext cx="1710178" cy="10772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3825919" y="3789515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4158190" y="4220279"/>
            <a:ext cx="1710178" cy="10772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003037" y="3789515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335308" y="4220279"/>
            <a:ext cx="1710178" cy="10772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155114" y="3789515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487385" y="4220279"/>
            <a:ext cx="1710178" cy="10772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2" name="Group 21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23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</p:spTree>
    <p:extLst>
      <p:ext uri="{BB962C8B-B14F-4D97-AF65-F5344CB8AC3E}">
        <p14:creationId xmlns:p14="http://schemas.microsoft.com/office/powerpoint/2010/main" val="3289739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6833119" y="4237674"/>
            <a:ext cx="319479" cy="320124"/>
          </a:xfrm>
          <a:custGeom>
            <a:avLst/>
            <a:gdLst>
              <a:gd name="T0" fmla="*/ 97 w 106"/>
              <a:gd name="T1" fmla="*/ 105 h 106"/>
              <a:gd name="T2" fmla="*/ 104 w 106"/>
              <a:gd name="T3" fmla="*/ 98 h 106"/>
              <a:gd name="T4" fmla="*/ 95 w 106"/>
              <a:gd name="T5" fmla="*/ 62 h 106"/>
              <a:gd name="T6" fmla="*/ 90 w 106"/>
              <a:gd name="T7" fmla="*/ 43 h 106"/>
              <a:gd name="T8" fmla="*/ 80 w 106"/>
              <a:gd name="T9" fmla="*/ 6 h 106"/>
              <a:gd name="T10" fmla="*/ 70 w 106"/>
              <a:gd name="T11" fmla="*/ 4 h 106"/>
              <a:gd name="T12" fmla="*/ 44 w 106"/>
              <a:gd name="T13" fmla="*/ 30 h 106"/>
              <a:gd name="T14" fmla="*/ 30 w 106"/>
              <a:gd name="T15" fmla="*/ 44 h 106"/>
              <a:gd name="T16" fmla="*/ 4 w 106"/>
              <a:gd name="T17" fmla="*/ 71 h 106"/>
              <a:gd name="T18" fmla="*/ 6 w 106"/>
              <a:gd name="T19" fmla="*/ 80 h 106"/>
              <a:gd name="T20" fmla="*/ 42 w 106"/>
              <a:gd name="T21" fmla="*/ 90 h 106"/>
              <a:gd name="T22" fmla="*/ 61 w 106"/>
              <a:gd name="T23" fmla="*/ 95 h 106"/>
              <a:gd name="T24" fmla="*/ 97 w 106"/>
              <a:gd name="T25" fmla="*/ 10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97" y="105"/>
                </a:moveTo>
                <a:cubicBezTo>
                  <a:pt x="103" y="106"/>
                  <a:pt x="106" y="103"/>
                  <a:pt x="104" y="98"/>
                </a:cubicBezTo>
                <a:cubicBezTo>
                  <a:pt x="95" y="62"/>
                  <a:pt x="95" y="62"/>
                  <a:pt x="95" y="62"/>
                </a:cubicBezTo>
                <a:cubicBezTo>
                  <a:pt x="93" y="56"/>
                  <a:pt x="91" y="48"/>
                  <a:pt x="90" y="43"/>
                </a:cubicBezTo>
                <a:cubicBezTo>
                  <a:pt x="80" y="6"/>
                  <a:pt x="80" y="6"/>
                  <a:pt x="80" y="6"/>
                </a:cubicBezTo>
                <a:cubicBezTo>
                  <a:pt x="78" y="1"/>
                  <a:pt x="74" y="0"/>
                  <a:pt x="70" y="4"/>
                </a:cubicBezTo>
                <a:cubicBezTo>
                  <a:pt x="44" y="30"/>
                  <a:pt x="44" y="30"/>
                  <a:pt x="44" y="30"/>
                </a:cubicBezTo>
                <a:cubicBezTo>
                  <a:pt x="40" y="34"/>
                  <a:pt x="34" y="40"/>
                  <a:pt x="30" y="44"/>
                </a:cubicBezTo>
                <a:cubicBezTo>
                  <a:pt x="4" y="71"/>
                  <a:pt x="4" y="71"/>
                  <a:pt x="4" y="71"/>
                </a:cubicBezTo>
                <a:cubicBezTo>
                  <a:pt x="0" y="75"/>
                  <a:pt x="1" y="79"/>
                  <a:pt x="6" y="80"/>
                </a:cubicBezTo>
                <a:cubicBezTo>
                  <a:pt x="42" y="90"/>
                  <a:pt x="42" y="90"/>
                  <a:pt x="42" y="90"/>
                </a:cubicBezTo>
                <a:cubicBezTo>
                  <a:pt x="47" y="91"/>
                  <a:pt x="56" y="94"/>
                  <a:pt x="61" y="95"/>
                </a:cubicBezTo>
                <a:lnTo>
                  <a:pt x="97" y="10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6094142" y="2224390"/>
            <a:ext cx="1295474" cy="1496932"/>
          </a:xfrm>
          <a:custGeom>
            <a:avLst/>
            <a:gdLst>
              <a:gd name="T0" fmla="*/ 0 w 406"/>
              <a:gd name="T1" fmla="*/ 127 h 469"/>
              <a:gd name="T2" fmla="*/ 0 w 406"/>
              <a:gd name="T3" fmla="*/ 152 h 469"/>
              <a:gd name="T4" fmla="*/ 254 w 406"/>
              <a:gd name="T5" fmla="*/ 406 h 469"/>
              <a:gd name="T6" fmla="*/ 279 w 406"/>
              <a:gd name="T7" fmla="*/ 406 h 469"/>
              <a:gd name="T8" fmla="*/ 343 w 406"/>
              <a:gd name="T9" fmla="*/ 469 h 469"/>
              <a:gd name="T10" fmla="*/ 406 w 406"/>
              <a:gd name="T11" fmla="*/ 406 h 469"/>
              <a:gd name="T12" fmla="*/ 0 w 406"/>
              <a:gd name="T13" fmla="*/ 0 h 469"/>
              <a:gd name="T14" fmla="*/ 64 w 406"/>
              <a:gd name="T15" fmla="*/ 63 h 469"/>
              <a:gd name="T16" fmla="*/ 0 w 406"/>
              <a:gd name="T17" fmla="*/ 127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" h="469">
                <a:moveTo>
                  <a:pt x="0" y="127"/>
                </a:moveTo>
                <a:cubicBezTo>
                  <a:pt x="0" y="152"/>
                  <a:pt x="0" y="152"/>
                  <a:pt x="0" y="152"/>
                </a:cubicBezTo>
                <a:cubicBezTo>
                  <a:pt x="140" y="152"/>
                  <a:pt x="254" y="266"/>
                  <a:pt x="254" y="406"/>
                </a:cubicBezTo>
                <a:cubicBezTo>
                  <a:pt x="279" y="406"/>
                  <a:pt x="279" y="406"/>
                  <a:pt x="279" y="406"/>
                </a:cubicBezTo>
                <a:cubicBezTo>
                  <a:pt x="343" y="469"/>
                  <a:pt x="343" y="469"/>
                  <a:pt x="343" y="469"/>
                </a:cubicBezTo>
                <a:cubicBezTo>
                  <a:pt x="406" y="406"/>
                  <a:pt x="406" y="406"/>
                  <a:pt x="406" y="406"/>
                </a:cubicBezTo>
                <a:cubicBezTo>
                  <a:pt x="406" y="182"/>
                  <a:pt x="225" y="0"/>
                  <a:pt x="0" y="0"/>
                </a:cubicBezTo>
                <a:cubicBezTo>
                  <a:pt x="64" y="63"/>
                  <a:pt x="64" y="63"/>
                  <a:pt x="64" y="63"/>
                </a:cubicBezTo>
                <a:lnTo>
                  <a:pt x="0" y="12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4797983" y="3319773"/>
            <a:ext cx="1296158" cy="1496932"/>
          </a:xfrm>
          <a:custGeom>
            <a:avLst/>
            <a:gdLst>
              <a:gd name="T0" fmla="*/ 406 w 406"/>
              <a:gd name="T1" fmla="*/ 342 h 469"/>
              <a:gd name="T2" fmla="*/ 406 w 406"/>
              <a:gd name="T3" fmla="*/ 317 h 469"/>
              <a:gd name="T4" fmla="*/ 153 w 406"/>
              <a:gd name="T5" fmla="*/ 63 h 469"/>
              <a:gd name="T6" fmla="*/ 127 w 406"/>
              <a:gd name="T7" fmla="*/ 63 h 469"/>
              <a:gd name="T8" fmla="*/ 64 w 406"/>
              <a:gd name="T9" fmla="*/ 0 h 469"/>
              <a:gd name="T10" fmla="*/ 0 w 406"/>
              <a:gd name="T11" fmla="*/ 63 h 469"/>
              <a:gd name="T12" fmla="*/ 406 w 406"/>
              <a:gd name="T13" fmla="*/ 469 h 469"/>
              <a:gd name="T14" fmla="*/ 343 w 406"/>
              <a:gd name="T15" fmla="*/ 405 h 469"/>
              <a:gd name="T16" fmla="*/ 406 w 406"/>
              <a:gd name="T17" fmla="*/ 342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" h="469">
                <a:moveTo>
                  <a:pt x="406" y="342"/>
                </a:moveTo>
                <a:cubicBezTo>
                  <a:pt x="406" y="317"/>
                  <a:pt x="406" y="317"/>
                  <a:pt x="406" y="317"/>
                </a:cubicBezTo>
                <a:cubicBezTo>
                  <a:pt x="266" y="317"/>
                  <a:pt x="153" y="203"/>
                  <a:pt x="153" y="63"/>
                </a:cubicBezTo>
                <a:cubicBezTo>
                  <a:pt x="127" y="63"/>
                  <a:pt x="127" y="63"/>
                  <a:pt x="127" y="63"/>
                </a:cubicBezTo>
                <a:cubicBezTo>
                  <a:pt x="64" y="0"/>
                  <a:pt x="64" y="0"/>
                  <a:pt x="64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287"/>
                  <a:pt x="182" y="469"/>
                  <a:pt x="406" y="469"/>
                </a:cubicBezTo>
                <a:cubicBezTo>
                  <a:pt x="343" y="405"/>
                  <a:pt x="343" y="405"/>
                  <a:pt x="343" y="405"/>
                </a:cubicBezTo>
                <a:lnTo>
                  <a:pt x="406" y="3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4797984" y="2224390"/>
            <a:ext cx="1500347" cy="1296158"/>
          </a:xfrm>
          <a:custGeom>
            <a:avLst/>
            <a:gdLst>
              <a:gd name="T0" fmla="*/ 127 w 470"/>
              <a:gd name="T1" fmla="*/ 406 h 406"/>
              <a:gd name="T2" fmla="*/ 153 w 470"/>
              <a:gd name="T3" fmla="*/ 406 h 406"/>
              <a:gd name="T4" fmla="*/ 406 w 470"/>
              <a:gd name="T5" fmla="*/ 152 h 406"/>
              <a:gd name="T6" fmla="*/ 406 w 470"/>
              <a:gd name="T7" fmla="*/ 127 h 406"/>
              <a:gd name="T8" fmla="*/ 470 w 470"/>
              <a:gd name="T9" fmla="*/ 63 h 406"/>
              <a:gd name="T10" fmla="*/ 406 w 470"/>
              <a:gd name="T11" fmla="*/ 0 h 406"/>
              <a:gd name="T12" fmla="*/ 0 w 470"/>
              <a:gd name="T13" fmla="*/ 406 h 406"/>
              <a:gd name="T14" fmla="*/ 64 w 470"/>
              <a:gd name="T15" fmla="*/ 343 h 406"/>
              <a:gd name="T16" fmla="*/ 127 w 470"/>
              <a:gd name="T17" fmla="*/ 406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0" h="406">
                <a:moveTo>
                  <a:pt x="127" y="406"/>
                </a:moveTo>
                <a:cubicBezTo>
                  <a:pt x="153" y="406"/>
                  <a:pt x="153" y="406"/>
                  <a:pt x="153" y="406"/>
                </a:cubicBezTo>
                <a:cubicBezTo>
                  <a:pt x="153" y="266"/>
                  <a:pt x="266" y="152"/>
                  <a:pt x="406" y="152"/>
                </a:cubicBezTo>
                <a:cubicBezTo>
                  <a:pt x="406" y="127"/>
                  <a:pt x="406" y="127"/>
                  <a:pt x="406" y="127"/>
                </a:cubicBezTo>
                <a:cubicBezTo>
                  <a:pt x="470" y="63"/>
                  <a:pt x="470" y="63"/>
                  <a:pt x="470" y="63"/>
                </a:cubicBezTo>
                <a:cubicBezTo>
                  <a:pt x="406" y="0"/>
                  <a:pt x="406" y="0"/>
                  <a:pt x="406" y="0"/>
                </a:cubicBezTo>
                <a:cubicBezTo>
                  <a:pt x="182" y="0"/>
                  <a:pt x="0" y="182"/>
                  <a:pt x="0" y="406"/>
                </a:cubicBezTo>
                <a:cubicBezTo>
                  <a:pt x="64" y="343"/>
                  <a:pt x="64" y="343"/>
                  <a:pt x="64" y="343"/>
                </a:cubicBezTo>
                <a:lnTo>
                  <a:pt x="127" y="4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892684" y="3520546"/>
            <a:ext cx="1496932" cy="1296158"/>
          </a:xfrm>
          <a:custGeom>
            <a:avLst/>
            <a:gdLst>
              <a:gd name="T0" fmla="*/ 406 w 469"/>
              <a:gd name="T1" fmla="*/ 63 h 406"/>
              <a:gd name="T2" fmla="*/ 342 w 469"/>
              <a:gd name="T3" fmla="*/ 0 h 406"/>
              <a:gd name="T4" fmla="*/ 317 w 469"/>
              <a:gd name="T5" fmla="*/ 0 h 406"/>
              <a:gd name="T6" fmla="*/ 63 w 469"/>
              <a:gd name="T7" fmla="*/ 254 h 406"/>
              <a:gd name="T8" fmla="*/ 63 w 469"/>
              <a:gd name="T9" fmla="*/ 279 h 406"/>
              <a:gd name="T10" fmla="*/ 0 w 469"/>
              <a:gd name="T11" fmla="*/ 342 h 406"/>
              <a:gd name="T12" fmla="*/ 63 w 469"/>
              <a:gd name="T13" fmla="*/ 406 h 406"/>
              <a:gd name="T14" fmla="*/ 469 w 469"/>
              <a:gd name="T15" fmla="*/ 0 h 406"/>
              <a:gd name="T16" fmla="*/ 406 w 469"/>
              <a:gd name="T17" fmla="*/ 63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69" h="406">
                <a:moveTo>
                  <a:pt x="406" y="63"/>
                </a:moveTo>
                <a:cubicBezTo>
                  <a:pt x="342" y="0"/>
                  <a:pt x="342" y="0"/>
                  <a:pt x="342" y="0"/>
                </a:cubicBezTo>
                <a:cubicBezTo>
                  <a:pt x="317" y="0"/>
                  <a:pt x="317" y="0"/>
                  <a:pt x="317" y="0"/>
                </a:cubicBezTo>
                <a:cubicBezTo>
                  <a:pt x="317" y="140"/>
                  <a:pt x="203" y="254"/>
                  <a:pt x="63" y="254"/>
                </a:cubicBezTo>
                <a:cubicBezTo>
                  <a:pt x="63" y="279"/>
                  <a:pt x="63" y="279"/>
                  <a:pt x="63" y="279"/>
                </a:cubicBezTo>
                <a:cubicBezTo>
                  <a:pt x="0" y="342"/>
                  <a:pt x="0" y="342"/>
                  <a:pt x="0" y="342"/>
                </a:cubicBezTo>
                <a:cubicBezTo>
                  <a:pt x="63" y="406"/>
                  <a:pt x="63" y="406"/>
                  <a:pt x="63" y="406"/>
                </a:cubicBezTo>
                <a:cubicBezTo>
                  <a:pt x="288" y="406"/>
                  <a:pt x="469" y="224"/>
                  <a:pt x="469" y="0"/>
                </a:cubicBezTo>
                <a:lnTo>
                  <a:pt x="406" y="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03632" y="2630039"/>
            <a:ext cx="1781021" cy="1781021"/>
          </a:xfrm>
          <a:custGeom>
            <a:avLst/>
            <a:gdLst>
              <a:gd name="T0" fmla="*/ 279 w 558"/>
              <a:gd name="T1" fmla="*/ 0 h 558"/>
              <a:gd name="T2" fmla="*/ 0 w 558"/>
              <a:gd name="T3" fmla="*/ 279 h 558"/>
              <a:gd name="T4" fmla="*/ 279 w 558"/>
              <a:gd name="T5" fmla="*/ 558 h 558"/>
              <a:gd name="T6" fmla="*/ 558 w 558"/>
              <a:gd name="T7" fmla="*/ 279 h 558"/>
              <a:gd name="T8" fmla="*/ 279 w 558"/>
              <a:gd name="T9" fmla="*/ 0 h 558"/>
              <a:gd name="T10" fmla="*/ 279 w 558"/>
              <a:gd name="T11" fmla="*/ 533 h 558"/>
              <a:gd name="T12" fmla="*/ 26 w 558"/>
              <a:gd name="T13" fmla="*/ 279 h 558"/>
              <a:gd name="T14" fmla="*/ 279 w 558"/>
              <a:gd name="T15" fmla="*/ 25 h 558"/>
              <a:gd name="T16" fmla="*/ 533 w 558"/>
              <a:gd name="T17" fmla="*/ 279 h 558"/>
              <a:gd name="T18" fmla="*/ 279 w 558"/>
              <a:gd name="T19" fmla="*/ 533 h 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8" h="558">
                <a:moveTo>
                  <a:pt x="279" y="0"/>
                </a:moveTo>
                <a:cubicBezTo>
                  <a:pt x="125" y="0"/>
                  <a:pt x="0" y="125"/>
                  <a:pt x="0" y="279"/>
                </a:cubicBezTo>
                <a:cubicBezTo>
                  <a:pt x="0" y="433"/>
                  <a:pt x="125" y="558"/>
                  <a:pt x="279" y="558"/>
                </a:cubicBezTo>
                <a:cubicBezTo>
                  <a:pt x="433" y="558"/>
                  <a:pt x="558" y="433"/>
                  <a:pt x="558" y="279"/>
                </a:cubicBezTo>
                <a:cubicBezTo>
                  <a:pt x="558" y="125"/>
                  <a:pt x="433" y="0"/>
                  <a:pt x="279" y="0"/>
                </a:cubicBezTo>
                <a:close/>
                <a:moveTo>
                  <a:pt x="279" y="533"/>
                </a:moveTo>
                <a:cubicBezTo>
                  <a:pt x="139" y="533"/>
                  <a:pt x="26" y="419"/>
                  <a:pt x="26" y="279"/>
                </a:cubicBezTo>
                <a:cubicBezTo>
                  <a:pt x="26" y="139"/>
                  <a:pt x="139" y="25"/>
                  <a:pt x="279" y="25"/>
                </a:cubicBezTo>
                <a:cubicBezTo>
                  <a:pt x="419" y="25"/>
                  <a:pt x="533" y="139"/>
                  <a:pt x="533" y="279"/>
                </a:cubicBezTo>
                <a:cubicBezTo>
                  <a:pt x="533" y="419"/>
                  <a:pt x="419" y="533"/>
                  <a:pt x="279" y="533"/>
                </a:cubicBezTo>
                <a:close/>
              </a:path>
            </a:pathLst>
          </a:custGeom>
          <a:solidFill>
            <a:srgbClr val="FFFFFF">
              <a:alpha val="45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6876071" y="2447700"/>
            <a:ext cx="338039" cy="338722"/>
          </a:xfrm>
          <a:custGeom>
            <a:avLst/>
            <a:gdLst>
              <a:gd name="T0" fmla="*/ 97 w 106"/>
              <a:gd name="T1" fmla="*/ 1 h 106"/>
              <a:gd name="T2" fmla="*/ 104 w 106"/>
              <a:gd name="T3" fmla="*/ 8 h 106"/>
              <a:gd name="T4" fmla="*/ 95 w 106"/>
              <a:gd name="T5" fmla="*/ 44 h 106"/>
              <a:gd name="T6" fmla="*/ 90 w 106"/>
              <a:gd name="T7" fmla="*/ 63 h 106"/>
              <a:gd name="T8" fmla="*/ 80 w 106"/>
              <a:gd name="T9" fmla="*/ 99 h 106"/>
              <a:gd name="T10" fmla="*/ 70 w 106"/>
              <a:gd name="T11" fmla="*/ 102 h 106"/>
              <a:gd name="T12" fmla="*/ 44 w 106"/>
              <a:gd name="T13" fmla="*/ 75 h 106"/>
              <a:gd name="T14" fmla="*/ 30 w 106"/>
              <a:gd name="T15" fmla="*/ 62 h 106"/>
              <a:gd name="T16" fmla="*/ 4 w 106"/>
              <a:gd name="T17" fmla="*/ 35 h 106"/>
              <a:gd name="T18" fmla="*/ 6 w 106"/>
              <a:gd name="T19" fmla="*/ 26 h 106"/>
              <a:gd name="T20" fmla="*/ 42 w 106"/>
              <a:gd name="T21" fmla="*/ 16 h 106"/>
              <a:gd name="T22" fmla="*/ 61 w 106"/>
              <a:gd name="T23" fmla="*/ 11 h 106"/>
              <a:gd name="T24" fmla="*/ 97 w 106"/>
              <a:gd name="T25" fmla="*/ 1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97" y="1"/>
                </a:moveTo>
                <a:cubicBezTo>
                  <a:pt x="103" y="0"/>
                  <a:pt x="106" y="3"/>
                  <a:pt x="104" y="8"/>
                </a:cubicBezTo>
                <a:cubicBezTo>
                  <a:pt x="95" y="44"/>
                  <a:pt x="95" y="44"/>
                  <a:pt x="95" y="44"/>
                </a:cubicBezTo>
                <a:cubicBezTo>
                  <a:pt x="93" y="49"/>
                  <a:pt x="91" y="58"/>
                  <a:pt x="90" y="63"/>
                </a:cubicBezTo>
                <a:cubicBezTo>
                  <a:pt x="80" y="99"/>
                  <a:pt x="80" y="99"/>
                  <a:pt x="80" y="99"/>
                </a:cubicBezTo>
                <a:cubicBezTo>
                  <a:pt x="78" y="105"/>
                  <a:pt x="74" y="106"/>
                  <a:pt x="70" y="102"/>
                </a:cubicBezTo>
                <a:cubicBezTo>
                  <a:pt x="44" y="75"/>
                  <a:pt x="44" y="75"/>
                  <a:pt x="44" y="75"/>
                </a:cubicBezTo>
                <a:cubicBezTo>
                  <a:pt x="40" y="72"/>
                  <a:pt x="34" y="65"/>
                  <a:pt x="30" y="62"/>
                </a:cubicBezTo>
                <a:cubicBezTo>
                  <a:pt x="4" y="35"/>
                  <a:pt x="4" y="35"/>
                  <a:pt x="4" y="35"/>
                </a:cubicBezTo>
                <a:cubicBezTo>
                  <a:pt x="0" y="31"/>
                  <a:pt x="1" y="27"/>
                  <a:pt x="6" y="26"/>
                </a:cubicBezTo>
                <a:cubicBezTo>
                  <a:pt x="42" y="16"/>
                  <a:pt x="42" y="16"/>
                  <a:pt x="42" y="16"/>
                </a:cubicBezTo>
                <a:cubicBezTo>
                  <a:pt x="47" y="15"/>
                  <a:pt x="56" y="12"/>
                  <a:pt x="61" y="11"/>
                </a:cubicBezTo>
                <a:lnTo>
                  <a:pt x="9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4996028" y="2447700"/>
            <a:ext cx="338039" cy="338722"/>
          </a:xfrm>
          <a:custGeom>
            <a:avLst/>
            <a:gdLst>
              <a:gd name="T0" fmla="*/ 8 w 106"/>
              <a:gd name="T1" fmla="*/ 1 h 106"/>
              <a:gd name="T2" fmla="*/ 1 w 106"/>
              <a:gd name="T3" fmla="*/ 8 h 106"/>
              <a:gd name="T4" fmla="*/ 11 w 106"/>
              <a:gd name="T5" fmla="*/ 44 h 106"/>
              <a:gd name="T6" fmla="*/ 16 w 106"/>
              <a:gd name="T7" fmla="*/ 63 h 106"/>
              <a:gd name="T8" fmla="*/ 25 w 106"/>
              <a:gd name="T9" fmla="*/ 99 h 106"/>
              <a:gd name="T10" fmla="*/ 35 w 106"/>
              <a:gd name="T11" fmla="*/ 102 h 106"/>
              <a:gd name="T12" fmla="*/ 61 w 106"/>
              <a:gd name="T13" fmla="*/ 75 h 106"/>
              <a:gd name="T14" fmla="*/ 75 w 106"/>
              <a:gd name="T15" fmla="*/ 62 h 106"/>
              <a:gd name="T16" fmla="*/ 102 w 106"/>
              <a:gd name="T17" fmla="*/ 35 h 106"/>
              <a:gd name="T18" fmla="*/ 99 w 106"/>
              <a:gd name="T19" fmla="*/ 26 h 106"/>
              <a:gd name="T20" fmla="*/ 63 w 106"/>
              <a:gd name="T21" fmla="*/ 16 h 106"/>
              <a:gd name="T22" fmla="*/ 44 w 106"/>
              <a:gd name="T23" fmla="*/ 11 h 106"/>
              <a:gd name="T24" fmla="*/ 8 w 106"/>
              <a:gd name="T25" fmla="*/ 1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8" y="1"/>
                </a:moveTo>
                <a:cubicBezTo>
                  <a:pt x="3" y="0"/>
                  <a:pt x="0" y="3"/>
                  <a:pt x="1" y="8"/>
                </a:cubicBezTo>
                <a:cubicBezTo>
                  <a:pt x="11" y="44"/>
                  <a:pt x="11" y="44"/>
                  <a:pt x="11" y="44"/>
                </a:cubicBezTo>
                <a:cubicBezTo>
                  <a:pt x="12" y="49"/>
                  <a:pt x="14" y="58"/>
                  <a:pt x="16" y="63"/>
                </a:cubicBezTo>
                <a:cubicBezTo>
                  <a:pt x="25" y="99"/>
                  <a:pt x="25" y="99"/>
                  <a:pt x="25" y="99"/>
                </a:cubicBezTo>
                <a:cubicBezTo>
                  <a:pt x="27" y="105"/>
                  <a:pt x="31" y="106"/>
                  <a:pt x="35" y="102"/>
                </a:cubicBezTo>
                <a:cubicBezTo>
                  <a:pt x="61" y="75"/>
                  <a:pt x="61" y="75"/>
                  <a:pt x="61" y="75"/>
                </a:cubicBezTo>
                <a:cubicBezTo>
                  <a:pt x="65" y="72"/>
                  <a:pt x="71" y="65"/>
                  <a:pt x="75" y="62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06" y="31"/>
                  <a:pt x="104" y="27"/>
                  <a:pt x="99" y="26"/>
                </a:cubicBezTo>
                <a:cubicBezTo>
                  <a:pt x="63" y="16"/>
                  <a:pt x="63" y="16"/>
                  <a:pt x="63" y="16"/>
                </a:cubicBezTo>
                <a:cubicBezTo>
                  <a:pt x="58" y="15"/>
                  <a:pt x="49" y="12"/>
                  <a:pt x="44" y="11"/>
                </a:cubicBezTo>
                <a:lnTo>
                  <a:pt x="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4996028" y="4245111"/>
            <a:ext cx="338039" cy="338722"/>
          </a:xfrm>
          <a:custGeom>
            <a:avLst/>
            <a:gdLst>
              <a:gd name="T0" fmla="*/ 8 w 106"/>
              <a:gd name="T1" fmla="*/ 105 h 106"/>
              <a:gd name="T2" fmla="*/ 1 w 106"/>
              <a:gd name="T3" fmla="*/ 98 h 106"/>
              <a:gd name="T4" fmla="*/ 11 w 106"/>
              <a:gd name="T5" fmla="*/ 62 h 106"/>
              <a:gd name="T6" fmla="*/ 16 w 106"/>
              <a:gd name="T7" fmla="*/ 43 h 106"/>
              <a:gd name="T8" fmla="*/ 25 w 106"/>
              <a:gd name="T9" fmla="*/ 6 h 106"/>
              <a:gd name="T10" fmla="*/ 35 w 106"/>
              <a:gd name="T11" fmla="*/ 4 h 106"/>
              <a:gd name="T12" fmla="*/ 61 w 106"/>
              <a:gd name="T13" fmla="*/ 30 h 106"/>
              <a:gd name="T14" fmla="*/ 75 w 106"/>
              <a:gd name="T15" fmla="*/ 44 h 106"/>
              <a:gd name="T16" fmla="*/ 102 w 106"/>
              <a:gd name="T17" fmla="*/ 71 h 106"/>
              <a:gd name="T18" fmla="*/ 99 w 106"/>
              <a:gd name="T19" fmla="*/ 80 h 106"/>
              <a:gd name="T20" fmla="*/ 63 w 106"/>
              <a:gd name="T21" fmla="*/ 90 h 106"/>
              <a:gd name="T22" fmla="*/ 44 w 106"/>
              <a:gd name="T23" fmla="*/ 95 h 106"/>
              <a:gd name="T24" fmla="*/ 8 w 106"/>
              <a:gd name="T25" fmla="*/ 10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8" y="105"/>
                </a:moveTo>
                <a:cubicBezTo>
                  <a:pt x="3" y="106"/>
                  <a:pt x="0" y="103"/>
                  <a:pt x="1" y="98"/>
                </a:cubicBezTo>
                <a:cubicBezTo>
                  <a:pt x="11" y="62"/>
                  <a:pt x="11" y="62"/>
                  <a:pt x="11" y="62"/>
                </a:cubicBezTo>
                <a:cubicBezTo>
                  <a:pt x="12" y="56"/>
                  <a:pt x="14" y="48"/>
                  <a:pt x="16" y="43"/>
                </a:cubicBezTo>
                <a:cubicBezTo>
                  <a:pt x="25" y="6"/>
                  <a:pt x="25" y="6"/>
                  <a:pt x="25" y="6"/>
                </a:cubicBezTo>
                <a:cubicBezTo>
                  <a:pt x="27" y="1"/>
                  <a:pt x="31" y="0"/>
                  <a:pt x="35" y="4"/>
                </a:cubicBezTo>
                <a:cubicBezTo>
                  <a:pt x="61" y="30"/>
                  <a:pt x="61" y="30"/>
                  <a:pt x="61" y="30"/>
                </a:cubicBezTo>
                <a:cubicBezTo>
                  <a:pt x="65" y="34"/>
                  <a:pt x="71" y="40"/>
                  <a:pt x="75" y="44"/>
                </a:cubicBezTo>
                <a:cubicBezTo>
                  <a:pt x="102" y="71"/>
                  <a:pt x="102" y="71"/>
                  <a:pt x="102" y="71"/>
                </a:cubicBezTo>
                <a:cubicBezTo>
                  <a:pt x="106" y="75"/>
                  <a:pt x="104" y="79"/>
                  <a:pt x="99" y="80"/>
                </a:cubicBezTo>
                <a:cubicBezTo>
                  <a:pt x="63" y="90"/>
                  <a:pt x="63" y="90"/>
                  <a:pt x="63" y="90"/>
                </a:cubicBezTo>
                <a:cubicBezTo>
                  <a:pt x="58" y="91"/>
                  <a:pt x="49" y="94"/>
                  <a:pt x="44" y="95"/>
                </a:cubicBezTo>
                <a:lnTo>
                  <a:pt x="8" y="10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7439809" y="2088524"/>
            <a:ext cx="573528" cy="440956"/>
            <a:chOff x="7439809" y="2088524"/>
            <a:chExt cx="573528" cy="440956"/>
          </a:xfrm>
        </p:grpSpPr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39809" y="2151929"/>
              <a:ext cx="541826" cy="377551"/>
            </a:xfrm>
            <a:custGeom>
              <a:avLst/>
              <a:gdLst>
                <a:gd name="T0" fmla="*/ 103 w 112"/>
                <a:gd name="T1" fmla="*/ 78 h 78"/>
                <a:gd name="T2" fmla="*/ 9 w 112"/>
                <a:gd name="T3" fmla="*/ 78 h 78"/>
                <a:gd name="T4" fmla="*/ 0 w 112"/>
                <a:gd name="T5" fmla="*/ 69 h 78"/>
                <a:gd name="T6" fmla="*/ 0 w 112"/>
                <a:gd name="T7" fmla="*/ 8 h 78"/>
                <a:gd name="T8" fmla="*/ 9 w 112"/>
                <a:gd name="T9" fmla="*/ 0 h 78"/>
                <a:gd name="T10" fmla="*/ 42 w 112"/>
                <a:gd name="T11" fmla="*/ 0 h 78"/>
                <a:gd name="T12" fmla="*/ 46 w 112"/>
                <a:gd name="T13" fmla="*/ 4 h 78"/>
                <a:gd name="T14" fmla="*/ 42 w 112"/>
                <a:gd name="T15" fmla="*/ 8 h 78"/>
                <a:gd name="T16" fmla="*/ 9 w 112"/>
                <a:gd name="T17" fmla="*/ 8 h 78"/>
                <a:gd name="T18" fmla="*/ 8 w 112"/>
                <a:gd name="T19" fmla="*/ 8 h 78"/>
                <a:gd name="T20" fmla="*/ 8 w 112"/>
                <a:gd name="T21" fmla="*/ 69 h 78"/>
                <a:gd name="T22" fmla="*/ 9 w 112"/>
                <a:gd name="T23" fmla="*/ 70 h 78"/>
                <a:gd name="T24" fmla="*/ 103 w 112"/>
                <a:gd name="T25" fmla="*/ 70 h 78"/>
                <a:gd name="T26" fmla="*/ 104 w 112"/>
                <a:gd name="T27" fmla="*/ 69 h 78"/>
                <a:gd name="T28" fmla="*/ 104 w 112"/>
                <a:gd name="T29" fmla="*/ 43 h 78"/>
                <a:gd name="T30" fmla="*/ 108 w 112"/>
                <a:gd name="T31" fmla="*/ 39 h 78"/>
                <a:gd name="T32" fmla="*/ 112 w 112"/>
                <a:gd name="T33" fmla="*/ 43 h 78"/>
                <a:gd name="T34" fmla="*/ 112 w 112"/>
                <a:gd name="T35" fmla="*/ 69 h 78"/>
                <a:gd name="T36" fmla="*/ 103 w 112"/>
                <a:gd name="T3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2" h="78">
                  <a:moveTo>
                    <a:pt x="103" y="78"/>
                  </a:moveTo>
                  <a:cubicBezTo>
                    <a:pt x="9" y="78"/>
                    <a:pt x="9" y="78"/>
                    <a:pt x="9" y="78"/>
                  </a:cubicBezTo>
                  <a:cubicBezTo>
                    <a:pt x="4" y="78"/>
                    <a:pt x="0" y="74"/>
                    <a:pt x="0" y="6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6" y="1"/>
                    <a:pt x="46" y="4"/>
                  </a:cubicBezTo>
                  <a:cubicBezTo>
                    <a:pt x="46" y="6"/>
                    <a:pt x="44" y="8"/>
                    <a:pt x="42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70"/>
                    <a:pt x="8" y="70"/>
                    <a:pt x="9" y="70"/>
                  </a:cubicBezTo>
                  <a:cubicBezTo>
                    <a:pt x="103" y="70"/>
                    <a:pt x="103" y="70"/>
                    <a:pt x="103" y="70"/>
                  </a:cubicBezTo>
                  <a:cubicBezTo>
                    <a:pt x="103" y="70"/>
                    <a:pt x="104" y="70"/>
                    <a:pt x="104" y="69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4" y="41"/>
                    <a:pt x="105" y="39"/>
                    <a:pt x="108" y="39"/>
                  </a:cubicBezTo>
                  <a:cubicBezTo>
                    <a:pt x="110" y="39"/>
                    <a:pt x="112" y="41"/>
                    <a:pt x="112" y="43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4"/>
                    <a:pt x="108" y="78"/>
                    <a:pt x="103" y="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3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09849" y="2088524"/>
              <a:ext cx="403488" cy="363139"/>
            </a:xfrm>
            <a:custGeom>
              <a:avLst/>
              <a:gdLst>
                <a:gd name="T0" fmla="*/ 46 w 83"/>
                <a:gd name="T1" fmla="*/ 58 h 75"/>
                <a:gd name="T2" fmla="*/ 83 w 83"/>
                <a:gd name="T3" fmla="*/ 29 h 75"/>
                <a:gd name="T4" fmla="*/ 46 w 83"/>
                <a:gd name="T5" fmla="*/ 0 h 75"/>
                <a:gd name="T6" fmla="*/ 46 w 83"/>
                <a:gd name="T7" fmla="*/ 20 h 75"/>
                <a:gd name="T8" fmla="*/ 0 w 83"/>
                <a:gd name="T9" fmla="*/ 75 h 75"/>
                <a:gd name="T10" fmla="*/ 46 w 83"/>
                <a:gd name="T11" fmla="*/ 40 h 75"/>
                <a:gd name="T12" fmla="*/ 46 w 83"/>
                <a:gd name="T13" fmla="*/ 5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5">
                  <a:moveTo>
                    <a:pt x="46" y="58"/>
                  </a:moveTo>
                  <a:cubicBezTo>
                    <a:pt x="83" y="29"/>
                    <a:pt x="83" y="29"/>
                    <a:pt x="83" y="29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10" y="21"/>
                    <a:pt x="0" y="38"/>
                    <a:pt x="0" y="75"/>
                  </a:cubicBezTo>
                  <a:cubicBezTo>
                    <a:pt x="15" y="43"/>
                    <a:pt x="30" y="41"/>
                    <a:pt x="46" y="40"/>
                  </a:cubicBezTo>
                  <a:cubicBezTo>
                    <a:pt x="46" y="58"/>
                    <a:pt x="46" y="58"/>
                    <a:pt x="46" y="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3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23867" y="4417401"/>
            <a:ext cx="565451" cy="424088"/>
          </a:xfrm>
          <a:custGeom>
            <a:avLst/>
            <a:gdLst>
              <a:gd name="T0" fmla="*/ 96 w 112"/>
              <a:gd name="T1" fmla="*/ 0 h 84"/>
              <a:gd name="T2" fmla="*/ 16 w 112"/>
              <a:gd name="T3" fmla="*/ 0 h 84"/>
              <a:gd name="T4" fmla="*/ 0 w 112"/>
              <a:gd name="T5" fmla="*/ 16 h 84"/>
              <a:gd name="T6" fmla="*/ 0 w 112"/>
              <a:gd name="T7" fmla="*/ 68 h 84"/>
              <a:gd name="T8" fmla="*/ 16 w 112"/>
              <a:gd name="T9" fmla="*/ 84 h 84"/>
              <a:gd name="T10" fmla="*/ 96 w 112"/>
              <a:gd name="T11" fmla="*/ 84 h 84"/>
              <a:gd name="T12" fmla="*/ 112 w 112"/>
              <a:gd name="T13" fmla="*/ 68 h 84"/>
              <a:gd name="T14" fmla="*/ 112 w 112"/>
              <a:gd name="T15" fmla="*/ 16 h 84"/>
              <a:gd name="T16" fmla="*/ 96 w 112"/>
              <a:gd name="T17" fmla="*/ 0 h 84"/>
              <a:gd name="T18" fmla="*/ 104 w 112"/>
              <a:gd name="T19" fmla="*/ 16 h 84"/>
              <a:gd name="T20" fmla="*/ 104 w 112"/>
              <a:gd name="T21" fmla="*/ 68 h 84"/>
              <a:gd name="T22" fmla="*/ 104 w 112"/>
              <a:gd name="T23" fmla="*/ 69 h 84"/>
              <a:gd name="T24" fmla="*/ 71 w 112"/>
              <a:gd name="T25" fmla="*/ 38 h 84"/>
              <a:gd name="T26" fmla="*/ 104 w 112"/>
              <a:gd name="T27" fmla="*/ 14 h 84"/>
              <a:gd name="T28" fmla="*/ 104 w 112"/>
              <a:gd name="T29" fmla="*/ 16 h 84"/>
              <a:gd name="T30" fmla="*/ 96 w 112"/>
              <a:gd name="T31" fmla="*/ 8 h 84"/>
              <a:gd name="T32" fmla="*/ 98 w 112"/>
              <a:gd name="T33" fmla="*/ 8 h 84"/>
              <a:gd name="T34" fmla="*/ 55 w 112"/>
              <a:gd name="T35" fmla="*/ 41 h 84"/>
              <a:gd name="T36" fmla="*/ 13 w 112"/>
              <a:gd name="T37" fmla="*/ 9 h 84"/>
              <a:gd name="T38" fmla="*/ 16 w 112"/>
              <a:gd name="T39" fmla="*/ 8 h 84"/>
              <a:gd name="T40" fmla="*/ 96 w 112"/>
              <a:gd name="T41" fmla="*/ 8 h 84"/>
              <a:gd name="T42" fmla="*/ 8 w 112"/>
              <a:gd name="T43" fmla="*/ 69 h 84"/>
              <a:gd name="T44" fmla="*/ 8 w 112"/>
              <a:gd name="T45" fmla="*/ 68 h 84"/>
              <a:gd name="T46" fmla="*/ 8 w 112"/>
              <a:gd name="T47" fmla="*/ 16 h 84"/>
              <a:gd name="T48" fmla="*/ 8 w 112"/>
              <a:gd name="T49" fmla="*/ 15 h 84"/>
              <a:gd name="T50" fmla="*/ 40 w 112"/>
              <a:gd name="T51" fmla="*/ 39 h 84"/>
              <a:gd name="T52" fmla="*/ 8 w 112"/>
              <a:gd name="T53" fmla="*/ 69 h 84"/>
              <a:gd name="T54" fmla="*/ 16 w 112"/>
              <a:gd name="T55" fmla="*/ 76 h 84"/>
              <a:gd name="T56" fmla="*/ 13 w 112"/>
              <a:gd name="T57" fmla="*/ 75 h 84"/>
              <a:gd name="T58" fmla="*/ 47 w 112"/>
              <a:gd name="T59" fmla="*/ 43 h 84"/>
              <a:gd name="T60" fmla="*/ 49 w 112"/>
              <a:gd name="T61" fmla="*/ 45 h 84"/>
              <a:gd name="T62" fmla="*/ 49 w 112"/>
              <a:gd name="T63" fmla="*/ 45 h 84"/>
              <a:gd name="T64" fmla="*/ 55 w 112"/>
              <a:gd name="T65" fmla="*/ 48 h 84"/>
              <a:gd name="T66" fmla="*/ 61 w 112"/>
              <a:gd name="T67" fmla="*/ 45 h 84"/>
              <a:gd name="T68" fmla="*/ 62 w 112"/>
              <a:gd name="T69" fmla="*/ 45 h 84"/>
              <a:gd name="T70" fmla="*/ 65 w 112"/>
              <a:gd name="T71" fmla="*/ 43 h 84"/>
              <a:gd name="T72" fmla="*/ 99 w 112"/>
              <a:gd name="T73" fmla="*/ 75 h 84"/>
              <a:gd name="T74" fmla="*/ 96 w 112"/>
              <a:gd name="T75" fmla="*/ 76 h 84"/>
              <a:gd name="T76" fmla="*/ 16 w 112"/>
              <a:gd name="T77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12" h="84">
                <a:moveTo>
                  <a:pt x="96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77"/>
                  <a:pt x="7" y="84"/>
                  <a:pt x="16" y="84"/>
                </a:cubicBezTo>
                <a:cubicBezTo>
                  <a:pt x="96" y="84"/>
                  <a:pt x="96" y="84"/>
                  <a:pt x="96" y="84"/>
                </a:cubicBezTo>
                <a:cubicBezTo>
                  <a:pt x="105" y="84"/>
                  <a:pt x="112" y="77"/>
                  <a:pt x="112" y="68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lose/>
                <a:moveTo>
                  <a:pt x="104" y="16"/>
                </a:moveTo>
                <a:cubicBezTo>
                  <a:pt x="104" y="68"/>
                  <a:pt x="104" y="68"/>
                  <a:pt x="104" y="68"/>
                </a:cubicBezTo>
                <a:cubicBezTo>
                  <a:pt x="104" y="68"/>
                  <a:pt x="104" y="69"/>
                  <a:pt x="104" y="69"/>
                </a:cubicBezTo>
                <a:cubicBezTo>
                  <a:pt x="71" y="38"/>
                  <a:pt x="71" y="38"/>
                  <a:pt x="71" y="38"/>
                </a:cubicBezTo>
                <a:cubicBezTo>
                  <a:pt x="104" y="14"/>
                  <a:pt x="104" y="14"/>
                  <a:pt x="104" y="14"/>
                </a:cubicBezTo>
                <a:cubicBezTo>
                  <a:pt x="104" y="14"/>
                  <a:pt x="104" y="15"/>
                  <a:pt x="104" y="16"/>
                </a:cubicBezTo>
                <a:close/>
                <a:moveTo>
                  <a:pt x="96" y="8"/>
                </a:moveTo>
                <a:cubicBezTo>
                  <a:pt x="97" y="8"/>
                  <a:pt x="98" y="8"/>
                  <a:pt x="98" y="8"/>
                </a:cubicBezTo>
                <a:cubicBezTo>
                  <a:pt x="55" y="41"/>
                  <a:pt x="55" y="41"/>
                  <a:pt x="55" y="41"/>
                </a:cubicBezTo>
                <a:cubicBezTo>
                  <a:pt x="13" y="9"/>
                  <a:pt x="13" y="9"/>
                  <a:pt x="13" y="9"/>
                </a:cubicBezTo>
                <a:cubicBezTo>
                  <a:pt x="14" y="8"/>
                  <a:pt x="15" y="8"/>
                  <a:pt x="16" y="8"/>
                </a:cubicBezTo>
                <a:lnTo>
                  <a:pt x="96" y="8"/>
                </a:lnTo>
                <a:close/>
                <a:moveTo>
                  <a:pt x="8" y="69"/>
                </a:moveTo>
                <a:cubicBezTo>
                  <a:pt x="8" y="69"/>
                  <a:pt x="8" y="68"/>
                  <a:pt x="8" y="68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5"/>
                  <a:pt x="8" y="15"/>
                  <a:pt x="8" y="15"/>
                </a:cubicBezTo>
                <a:cubicBezTo>
                  <a:pt x="40" y="39"/>
                  <a:pt x="40" y="39"/>
                  <a:pt x="40" y="39"/>
                </a:cubicBezTo>
                <a:lnTo>
                  <a:pt x="8" y="69"/>
                </a:lnTo>
                <a:close/>
                <a:moveTo>
                  <a:pt x="16" y="76"/>
                </a:moveTo>
                <a:cubicBezTo>
                  <a:pt x="15" y="76"/>
                  <a:pt x="13" y="76"/>
                  <a:pt x="13" y="75"/>
                </a:cubicBezTo>
                <a:cubicBezTo>
                  <a:pt x="47" y="43"/>
                  <a:pt x="47" y="43"/>
                  <a:pt x="47" y="43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51" y="47"/>
                  <a:pt x="53" y="48"/>
                  <a:pt x="55" y="48"/>
                </a:cubicBezTo>
                <a:cubicBezTo>
                  <a:pt x="58" y="48"/>
                  <a:pt x="60" y="47"/>
                  <a:pt x="61" y="45"/>
                </a:cubicBezTo>
                <a:cubicBezTo>
                  <a:pt x="62" y="45"/>
                  <a:pt x="62" y="45"/>
                  <a:pt x="62" y="45"/>
                </a:cubicBezTo>
                <a:cubicBezTo>
                  <a:pt x="65" y="43"/>
                  <a:pt x="65" y="43"/>
                  <a:pt x="65" y="43"/>
                </a:cubicBezTo>
                <a:cubicBezTo>
                  <a:pt x="99" y="75"/>
                  <a:pt x="99" y="75"/>
                  <a:pt x="99" y="75"/>
                </a:cubicBezTo>
                <a:cubicBezTo>
                  <a:pt x="99" y="76"/>
                  <a:pt x="97" y="76"/>
                  <a:pt x="96" y="76"/>
                </a:cubicBezTo>
                <a:lnTo>
                  <a:pt x="16" y="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4123867" y="2095366"/>
            <a:ext cx="498611" cy="434114"/>
            <a:chOff x="4123867" y="2095366"/>
            <a:chExt cx="498611" cy="434114"/>
          </a:xfrm>
        </p:grpSpPr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23867" y="2095366"/>
              <a:ext cx="498611" cy="434114"/>
            </a:xfrm>
            <a:custGeom>
              <a:avLst/>
              <a:gdLst>
                <a:gd name="T0" fmla="*/ 108 w 120"/>
                <a:gd name="T1" fmla="*/ 0 h 104"/>
                <a:gd name="T2" fmla="*/ 12 w 120"/>
                <a:gd name="T3" fmla="*/ 0 h 104"/>
                <a:gd name="T4" fmla="*/ 0 w 120"/>
                <a:gd name="T5" fmla="*/ 12 h 104"/>
                <a:gd name="T6" fmla="*/ 0 w 120"/>
                <a:gd name="T7" fmla="*/ 16 h 104"/>
                <a:gd name="T8" fmla="*/ 8 w 120"/>
                <a:gd name="T9" fmla="*/ 27 h 104"/>
                <a:gd name="T10" fmla="*/ 8 w 120"/>
                <a:gd name="T11" fmla="*/ 96 h 104"/>
                <a:gd name="T12" fmla="*/ 16 w 120"/>
                <a:gd name="T13" fmla="*/ 104 h 104"/>
                <a:gd name="T14" fmla="*/ 104 w 120"/>
                <a:gd name="T15" fmla="*/ 104 h 104"/>
                <a:gd name="T16" fmla="*/ 112 w 120"/>
                <a:gd name="T17" fmla="*/ 96 h 104"/>
                <a:gd name="T18" fmla="*/ 112 w 120"/>
                <a:gd name="T19" fmla="*/ 27 h 104"/>
                <a:gd name="T20" fmla="*/ 120 w 120"/>
                <a:gd name="T21" fmla="*/ 16 h 104"/>
                <a:gd name="T22" fmla="*/ 120 w 120"/>
                <a:gd name="T23" fmla="*/ 12 h 104"/>
                <a:gd name="T24" fmla="*/ 108 w 120"/>
                <a:gd name="T25" fmla="*/ 0 h 104"/>
                <a:gd name="T26" fmla="*/ 8 w 120"/>
                <a:gd name="T27" fmla="*/ 12 h 104"/>
                <a:gd name="T28" fmla="*/ 12 w 120"/>
                <a:gd name="T29" fmla="*/ 8 h 104"/>
                <a:gd name="T30" fmla="*/ 108 w 120"/>
                <a:gd name="T31" fmla="*/ 8 h 104"/>
                <a:gd name="T32" fmla="*/ 112 w 120"/>
                <a:gd name="T33" fmla="*/ 12 h 104"/>
                <a:gd name="T34" fmla="*/ 112 w 120"/>
                <a:gd name="T35" fmla="*/ 16 h 104"/>
                <a:gd name="T36" fmla="*/ 108 w 120"/>
                <a:gd name="T37" fmla="*/ 20 h 104"/>
                <a:gd name="T38" fmla="*/ 108 w 120"/>
                <a:gd name="T39" fmla="*/ 20 h 104"/>
                <a:gd name="T40" fmla="*/ 12 w 120"/>
                <a:gd name="T41" fmla="*/ 20 h 104"/>
                <a:gd name="T42" fmla="*/ 12 w 120"/>
                <a:gd name="T43" fmla="*/ 20 h 104"/>
                <a:gd name="T44" fmla="*/ 8 w 120"/>
                <a:gd name="T45" fmla="*/ 16 h 104"/>
                <a:gd name="T46" fmla="*/ 8 w 120"/>
                <a:gd name="T47" fmla="*/ 12 h 104"/>
                <a:gd name="T48" fmla="*/ 16 w 120"/>
                <a:gd name="T49" fmla="*/ 96 h 104"/>
                <a:gd name="T50" fmla="*/ 16 w 120"/>
                <a:gd name="T51" fmla="*/ 28 h 104"/>
                <a:gd name="T52" fmla="*/ 104 w 120"/>
                <a:gd name="T53" fmla="*/ 28 h 104"/>
                <a:gd name="T54" fmla="*/ 104 w 120"/>
                <a:gd name="T55" fmla="*/ 96 h 104"/>
                <a:gd name="T56" fmla="*/ 16 w 120"/>
                <a:gd name="T57" fmla="*/ 9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0" h="104">
                  <a:moveTo>
                    <a:pt x="10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1"/>
                    <a:pt x="3" y="26"/>
                    <a:pt x="8" y="27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8" y="100"/>
                    <a:pt x="12" y="104"/>
                    <a:pt x="16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8" y="104"/>
                    <a:pt x="112" y="100"/>
                    <a:pt x="112" y="96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7" y="26"/>
                    <a:pt x="120" y="21"/>
                    <a:pt x="120" y="16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20" y="5"/>
                    <a:pt x="115" y="0"/>
                    <a:pt x="108" y="0"/>
                  </a:cubicBezTo>
                  <a:close/>
                  <a:moveTo>
                    <a:pt x="8" y="12"/>
                  </a:moveTo>
                  <a:cubicBezTo>
                    <a:pt x="8" y="10"/>
                    <a:pt x="10" y="8"/>
                    <a:pt x="12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10" y="8"/>
                    <a:pt x="112" y="10"/>
                    <a:pt x="112" y="12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8"/>
                    <a:pt x="110" y="20"/>
                    <a:pt x="108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0" y="20"/>
                    <a:pt x="8" y="18"/>
                    <a:pt x="8" y="16"/>
                  </a:cubicBezTo>
                  <a:lnTo>
                    <a:pt x="8" y="12"/>
                  </a:lnTo>
                  <a:close/>
                  <a:moveTo>
                    <a:pt x="16" y="96"/>
                  </a:moveTo>
                  <a:cubicBezTo>
                    <a:pt x="16" y="28"/>
                    <a:pt x="16" y="28"/>
                    <a:pt x="16" y="2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6" y="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3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07435" y="2261570"/>
              <a:ext cx="131475" cy="34729"/>
            </a:xfrm>
            <a:custGeom>
              <a:avLst/>
              <a:gdLst>
                <a:gd name="T0" fmla="*/ 28 w 32"/>
                <a:gd name="T1" fmla="*/ 0 h 8"/>
                <a:gd name="T2" fmla="*/ 4 w 32"/>
                <a:gd name="T3" fmla="*/ 0 h 8"/>
                <a:gd name="T4" fmla="*/ 0 w 32"/>
                <a:gd name="T5" fmla="*/ 4 h 8"/>
                <a:gd name="T6" fmla="*/ 4 w 32"/>
                <a:gd name="T7" fmla="*/ 8 h 8"/>
                <a:gd name="T8" fmla="*/ 28 w 32"/>
                <a:gd name="T9" fmla="*/ 8 h 8"/>
                <a:gd name="T10" fmla="*/ 32 w 32"/>
                <a:gd name="T11" fmla="*/ 4 h 8"/>
                <a:gd name="T12" fmla="*/ 28 w 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8">
                  <a:moveTo>
                    <a:pt x="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0" y="8"/>
                    <a:pt x="32" y="6"/>
                    <a:pt x="32" y="4"/>
                  </a:cubicBezTo>
                  <a:cubicBezTo>
                    <a:pt x="32" y="2"/>
                    <a:pt x="30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3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5781197" y="3654156"/>
            <a:ext cx="625891" cy="238520"/>
          </a:xfrm>
          <a:custGeom>
            <a:avLst/>
            <a:gdLst>
              <a:gd name="T0" fmla="*/ 164 w 183"/>
              <a:gd name="T1" fmla="*/ 0 h 70"/>
              <a:gd name="T2" fmla="*/ 19 w 183"/>
              <a:gd name="T3" fmla="*/ 0 h 70"/>
              <a:gd name="T4" fmla="*/ 0 w 183"/>
              <a:gd name="T5" fmla="*/ 19 h 70"/>
              <a:gd name="T6" fmla="*/ 0 w 183"/>
              <a:gd name="T7" fmla="*/ 50 h 70"/>
              <a:gd name="T8" fmla="*/ 19 w 183"/>
              <a:gd name="T9" fmla="*/ 70 h 70"/>
              <a:gd name="T10" fmla="*/ 164 w 183"/>
              <a:gd name="T11" fmla="*/ 70 h 70"/>
              <a:gd name="T12" fmla="*/ 183 w 183"/>
              <a:gd name="T13" fmla="*/ 50 h 70"/>
              <a:gd name="T14" fmla="*/ 183 w 183"/>
              <a:gd name="T15" fmla="*/ 19 h 70"/>
              <a:gd name="T16" fmla="*/ 164 w 183"/>
              <a:gd name="T17" fmla="*/ 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3" h="70">
                <a:moveTo>
                  <a:pt x="164" y="0"/>
                </a:moveTo>
                <a:cubicBezTo>
                  <a:pt x="19" y="0"/>
                  <a:pt x="19" y="0"/>
                  <a:pt x="19" y="0"/>
                </a:cubicBezTo>
                <a:cubicBezTo>
                  <a:pt x="8" y="0"/>
                  <a:pt x="0" y="9"/>
                  <a:pt x="0" y="19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61"/>
                  <a:pt x="8" y="70"/>
                  <a:pt x="19" y="70"/>
                </a:cubicBezTo>
                <a:cubicBezTo>
                  <a:pt x="164" y="70"/>
                  <a:pt x="164" y="70"/>
                  <a:pt x="164" y="70"/>
                </a:cubicBezTo>
                <a:cubicBezTo>
                  <a:pt x="175" y="70"/>
                  <a:pt x="183" y="61"/>
                  <a:pt x="183" y="50"/>
                </a:cubicBezTo>
                <a:cubicBezTo>
                  <a:pt x="183" y="19"/>
                  <a:pt x="183" y="19"/>
                  <a:pt x="183" y="19"/>
                </a:cubicBezTo>
                <a:cubicBezTo>
                  <a:pt x="183" y="9"/>
                  <a:pt x="175" y="0"/>
                  <a:pt x="16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85643" y="3148422"/>
            <a:ext cx="215206" cy="215206"/>
          </a:xfrm>
          <a:custGeom>
            <a:avLst/>
            <a:gdLst>
              <a:gd name="T0" fmla="*/ 32 w 63"/>
              <a:gd name="T1" fmla="*/ 63 h 63"/>
              <a:gd name="T2" fmla="*/ 63 w 63"/>
              <a:gd name="T3" fmla="*/ 32 h 63"/>
              <a:gd name="T4" fmla="*/ 32 w 63"/>
              <a:gd name="T5" fmla="*/ 0 h 63"/>
              <a:gd name="T6" fmla="*/ 0 w 63"/>
              <a:gd name="T7" fmla="*/ 32 h 63"/>
              <a:gd name="T8" fmla="*/ 32 w 63"/>
              <a:gd name="T9" fmla="*/ 63 h 63"/>
              <a:gd name="T10" fmla="*/ 29 w 63"/>
              <a:gd name="T11" fmla="*/ 9 h 63"/>
              <a:gd name="T12" fmla="*/ 34 w 63"/>
              <a:gd name="T13" fmla="*/ 13 h 63"/>
              <a:gd name="T14" fmla="*/ 29 w 63"/>
              <a:gd name="T15" fmla="*/ 18 h 63"/>
              <a:gd name="T16" fmla="*/ 18 w 63"/>
              <a:gd name="T17" fmla="*/ 29 h 63"/>
              <a:gd name="T18" fmla="*/ 13 w 63"/>
              <a:gd name="T19" fmla="*/ 34 h 63"/>
              <a:gd name="T20" fmla="*/ 8 w 63"/>
              <a:gd name="T21" fmla="*/ 29 h 63"/>
              <a:gd name="T22" fmla="*/ 29 w 63"/>
              <a:gd name="T23" fmla="*/ 9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" h="63">
                <a:moveTo>
                  <a:pt x="32" y="63"/>
                </a:moveTo>
                <a:cubicBezTo>
                  <a:pt x="49" y="63"/>
                  <a:pt x="63" y="49"/>
                  <a:pt x="63" y="32"/>
                </a:cubicBezTo>
                <a:cubicBezTo>
                  <a:pt x="63" y="14"/>
                  <a:pt x="49" y="0"/>
                  <a:pt x="32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49"/>
                  <a:pt x="14" y="63"/>
                  <a:pt x="32" y="63"/>
                </a:cubicBezTo>
                <a:close/>
                <a:moveTo>
                  <a:pt x="29" y="9"/>
                </a:moveTo>
                <a:cubicBezTo>
                  <a:pt x="31" y="9"/>
                  <a:pt x="34" y="11"/>
                  <a:pt x="34" y="13"/>
                </a:cubicBezTo>
                <a:cubicBezTo>
                  <a:pt x="34" y="16"/>
                  <a:pt x="31" y="18"/>
                  <a:pt x="29" y="18"/>
                </a:cubicBezTo>
                <a:cubicBezTo>
                  <a:pt x="23" y="18"/>
                  <a:pt x="18" y="23"/>
                  <a:pt x="18" y="29"/>
                </a:cubicBezTo>
                <a:cubicBezTo>
                  <a:pt x="18" y="32"/>
                  <a:pt x="16" y="34"/>
                  <a:pt x="13" y="34"/>
                </a:cubicBezTo>
                <a:cubicBezTo>
                  <a:pt x="10" y="34"/>
                  <a:pt x="8" y="32"/>
                  <a:pt x="8" y="29"/>
                </a:cubicBezTo>
                <a:cubicBezTo>
                  <a:pt x="8" y="18"/>
                  <a:pt x="18" y="9"/>
                  <a:pt x="29" y="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5951568" y="3386942"/>
            <a:ext cx="285148" cy="236727"/>
          </a:xfrm>
          <a:custGeom>
            <a:avLst/>
            <a:gdLst>
              <a:gd name="T0" fmla="*/ 11 w 83"/>
              <a:gd name="T1" fmla="*/ 69 h 69"/>
              <a:gd name="T2" fmla="*/ 72 w 83"/>
              <a:gd name="T3" fmla="*/ 69 h 69"/>
              <a:gd name="T4" fmla="*/ 83 w 83"/>
              <a:gd name="T5" fmla="*/ 58 h 69"/>
              <a:gd name="T6" fmla="*/ 72 w 83"/>
              <a:gd name="T7" fmla="*/ 47 h 69"/>
              <a:gd name="T8" fmla="*/ 71 w 83"/>
              <a:gd name="T9" fmla="*/ 47 h 69"/>
              <a:gd name="T10" fmla="*/ 72 w 83"/>
              <a:gd name="T11" fmla="*/ 42 h 69"/>
              <a:gd name="T12" fmla="*/ 62 w 83"/>
              <a:gd name="T13" fmla="*/ 32 h 69"/>
              <a:gd name="T14" fmla="*/ 53 w 83"/>
              <a:gd name="T15" fmla="*/ 32 h 69"/>
              <a:gd name="T16" fmla="*/ 53 w 83"/>
              <a:gd name="T17" fmla="*/ 0 h 69"/>
              <a:gd name="T18" fmla="*/ 30 w 83"/>
              <a:gd name="T19" fmla="*/ 0 h 69"/>
              <a:gd name="T20" fmla="*/ 30 w 83"/>
              <a:gd name="T21" fmla="*/ 32 h 69"/>
              <a:gd name="T22" fmla="*/ 21 w 83"/>
              <a:gd name="T23" fmla="*/ 32 h 69"/>
              <a:gd name="T24" fmla="*/ 11 w 83"/>
              <a:gd name="T25" fmla="*/ 42 h 69"/>
              <a:gd name="T26" fmla="*/ 12 w 83"/>
              <a:gd name="T27" fmla="*/ 47 h 69"/>
              <a:gd name="T28" fmla="*/ 11 w 83"/>
              <a:gd name="T29" fmla="*/ 47 h 69"/>
              <a:gd name="T30" fmla="*/ 0 w 83"/>
              <a:gd name="T31" fmla="*/ 58 h 69"/>
              <a:gd name="T32" fmla="*/ 11 w 83"/>
              <a:gd name="T3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3" h="69">
                <a:moveTo>
                  <a:pt x="11" y="69"/>
                </a:moveTo>
                <a:cubicBezTo>
                  <a:pt x="72" y="69"/>
                  <a:pt x="72" y="69"/>
                  <a:pt x="72" y="69"/>
                </a:cubicBezTo>
                <a:cubicBezTo>
                  <a:pt x="78" y="69"/>
                  <a:pt x="83" y="64"/>
                  <a:pt x="83" y="58"/>
                </a:cubicBezTo>
                <a:cubicBezTo>
                  <a:pt x="83" y="52"/>
                  <a:pt x="78" y="47"/>
                  <a:pt x="72" y="47"/>
                </a:cubicBezTo>
                <a:cubicBezTo>
                  <a:pt x="71" y="47"/>
                  <a:pt x="71" y="47"/>
                  <a:pt x="71" y="47"/>
                </a:cubicBezTo>
                <a:cubicBezTo>
                  <a:pt x="72" y="46"/>
                  <a:pt x="72" y="44"/>
                  <a:pt x="72" y="42"/>
                </a:cubicBezTo>
                <a:cubicBezTo>
                  <a:pt x="72" y="37"/>
                  <a:pt x="68" y="32"/>
                  <a:pt x="62" y="32"/>
                </a:cubicBezTo>
                <a:cubicBezTo>
                  <a:pt x="53" y="32"/>
                  <a:pt x="53" y="32"/>
                  <a:pt x="53" y="32"/>
                </a:cubicBezTo>
                <a:cubicBezTo>
                  <a:pt x="53" y="0"/>
                  <a:pt x="53" y="0"/>
                  <a:pt x="53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0" y="32"/>
                  <a:pt x="30" y="32"/>
                  <a:pt x="30" y="32"/>
                </a:cubicBezTo>
                <a:cubicBezTo>
                  <a:pt x="21" y="32"/>
                  <a:pt x="21" y="32"/>
                  <a:pt x="21" y="32"/>
                </a:cubicBezTo>
                <a:cubicBezTo>
                  <a:pt x="15" y="32"/>
                  <a:pt x="11" y="37"/>
                  <a:pt x="11" y="42"/>
                </a:cubicBezTo>
                <a:cubicBezTo>
                  <a:pt x="11" y="44"/>
                  <a:pt x="12" y="46"/>
                  <a:pt x="12" y="47"/>
                </a:cubicBezTo>
                <a:cubicBezTo>
                  <a:pt x="11" y="47"/>
                  <a:pt x="11" y="47"/>
                  <a:pt x="11" y="47"/>
                </a:cubicBezTo>
                <a:cubicBezTo>
                  <a:pt x="5" y="47"/>
                  <a:pt x="0" y="52"/>
                  <a:pt x="0" y="58"/>
                </a:cubicBezTo>
                <a:cubicBezTo>
                  <a:pt x="0" y="64"/>
                  <a:pt x="5" y="69"/>
                  <a:pt x="11" y="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7479565" y="4202629"/>
            <a:ext cx="456625" cy="614075"/>
          </a:xfrm>
          <a:custGeom>
            <a:avLst/>
            <a:gdLst>
              <a:gd name="T0" fmla="*/ 86 w 86"/>
              <a:gd name="T1" fmla="*/ 91 h 116"/>
              <a:gd name="T2" fmla="*/ 86 w 86"/>
              <a:gd name="T3" fmla="*/ 65 h 116"/>
              <a:gd name="T4" fmla="*/ 84 w 86"/>
              <a:gd name="T5" fmla="*/ 69 h 116"/>
              <a:gd name="T6" fmla="*/ 82 w 86"/>
              <a:gd name="T7" fmla="*/ 70 h 116"/>
              <a:gd name="T8" fmla="*/ 79 w 86"/>
              <a:gd name="T9" fmla="*/ 72 h 116"/>
              <a:gd name="T10" fmla="*/ 79 w 86"/>
              <a:gd name="T11" fmla="*/ 78 h 116"/>
              <a:gd name="T12" fmla="*/ 79 w 86"/>
              <a:gd name="T13" fmla="*/ 91 h 116"/>
              <a:gd name="T14" fmla="*/ 62 w 86"/>
              <a:gd name="T15" fmla="*/ 91 h 116"/>
              <a:gd name="T16" fmla="*/ 62 w 86"/>
              <a:gd name="T17" fmla="*/ 109 h 116"/>
              <a:gd name="T18" fmla="*/ 61 w 86"/>
              <a:gd name="T19" fmla="*/ 109 h 116"/>
              <a:gd name="T20" fmla="*/ 61 w 86"/>
              <a:gd name="T21" fmla="*/ 109 h 116"/>
              <a:gd name="T22" fmla="*/ 56 w 86"/>
              <a:gd name="T23" fmla="*/ 109 h 116"/>
              <a:gd name="T24" fmla="*/ 30 w 86"/>
              <a:gd name="T25" fmla="*/ 109 h 116"/>
              <a:gd name="T26" fmla="*/ 16 w 86"/>
              <a:gd name="T27" fmla="*/ 109 h 116"/>
              <a:gd name="T28" fmla="*/ 7 w 86"/>
              <a:gd name="T29" fmla="*/ 100 h 116"/>
              <a:gd name="T30" fmla="*/ 7 w 86"/>
              <a:gd name="T31" fmla="*/ 17 h 116"/>
              <a:gd name="T32" fmla="*/ 9 w 86"/>
              <a:gd name="T33" fmla="*/ 10 h 116"/>
              <a:gd name="T34" fmla="*/ 16 w 86"/>
              <a:gd name="T35" fmla="*/ 8 h 116"/>
              <a:gd name="T36" fmla="*/ 70 w 86"/>
              <a:gd name="T37" fmla="*/ 8 h 116"/>
              <a:gd name="T38" fmla="*/ 77 w 86"/>
              <a:gd name="T39" fmla="*/ 10 h 116"/>
              <a:gd name="T40" fmla="*/ 78 w 86"/>
              <a:gd name="T41" fmla="*/ 12 h 116"/>
              <a:gd name="T42" fmla="*/ 83 w 86"/>
              <a:gd name="T43" fmla="*/ 6 h 116"/>
              <a:gd name="T44" fmla="*/ 82 w 86"/>
              <a:gd name="T45" fmla="*/ 5 h 116"/>
              <a:gd name="T46" fmla="*/ 71 w 86"/>
              <a:gd name="T47" fmla="*/ 0 h 116"/>
              <a:gd name="T48" fmla="*/ 71 w 86"/>
              <a:gd name="T49" fmla="*/ 0 h 116"/>
              <a:gd name="T50" fmla="*/ 15 w 86"/>
              <a:gd name="T51" fmla="*/ 0 h 116"/>
              <a:gd name="T52" fmla="*/ 15 w 86"/>
              <a:gd name="T53" fmla="*/ 0 h 116"/>
              <a:gd name="T54" fmla="*/ 4 w 86"/>
              <a:gd name="T55" fmla="*/ 5 h 116"/>
              <a:gd name="T56" fmla="*/ 0 w 86"/>
              <a:gd name="T57" fmla="*/ 16 h 116"/>
              <a:gd name="T58" fmla="*/ 0 w 86"/>
              <a:gd name="T59" fmla="*/ 101 h 116"/>
              <a:gd name="T60" fmla="*/ 15 w 86"/>
              <a:gd name="T61" fmla="*/ 116 h 116"/>
              <a:gd name="T62" fmla="*/ 30 w 86"/>
              <a:gd name="T63" fmla="*/ 116 h 116"/>
              <a:gd name="T64" fmla="*/ 56 w 86"/>
              <a:gd name="T65" fmla="*/ 116 h 116"/>
              <a:gd name="T66" fmla="*/ 62 w 86"/>
              <a:gd name="T67" fmla="*/ 116 h 116"/>
              <a:gd name="T68" fmla="*/ 66 w 86"/>
              <a:gd name="T69" fmla="*/ 114 h 116"/>
              <a:gd name="T70" fmla="*/ 85 w 86"/>
              <a:gd name="T71" fmla="*/ 96 h 116"/>
              <a:gd name="T72" fmla="*/ 86 w 86"/>
              <a:gd name="T73" fmla="*/ 92 h 116"/>
              <a:gd name="T74" fmla="*/ 86 w 86"/>
              <a:gd name="T75" fmla="*/ 91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6" h="116">
                <a:moveTo>
                  <a:pt x="86" y="91"/>
                </a:moveTo>
                <a:cubicBezTo>
                  <a:pt x="86" y="65"/>
                  <a:pt x="86" y="65"/>
                  <a:pt x="86" y="65"/>
                </a:cubicBezTo>
                <a:cubicBezTo>
                  <a:pt x="84" y="69"/>
                  <a:pt x="84" y="69"/>
                  <a:pt x="84" y="69"/>
                </a:cubicBezTo>
                <a:cubicBezTo>
                  <a:pt x="83" y="69"/>
                  <a:pt x="83" y="69"/>
                  <a:pt x="82" y="70"/>
                </a:cubicBezTo>
                <a:cubicBezTo>
                  <a:pt x="81" y="70"/>
                  <a:pt x="80" y="71"/>
                  <a:pt x="79" y="72"/>
                </a:cubicBezTo>
                <a:cubicBezTo>
                  <a:pt x="79" y="78"/>
                  <a:pt x="79" y="78"/>
                  <a:pt x="79" y="78"/>
                </a:cubicBezTo>
                <a:cubicBezTo>
                  <a:pt x="79" y="91"/>
                  <a:pt x="79" y="91"/>
                  <a:pt x="79" y="91"/>
                </a:cubicBezTo>
                <a:cubicBezTo>
                  <a:pt x="62" y="91"/>
                  <a:pt x="62" y="91"/>
                  <a:pt x="62" y="91"/>
                </a:cubicBezTo>
                <a:cubicBezTo>
                  <a:pt x="62" y="109"/>
                  <a:pt x="62" y="109"/>
                  <a:pt x="62" y="109"/>
                </a:cubicBezTo>
                <a:cubicBezTo>
                  <a:pt x="61" y="109"/>
                  <a:pt x="61" y="109"/>
                  <a:pt x="61" y="109"/>
                </a:cubicBezTo>
                <a:cubicBezTo>
                  <a:pt x="61" y="109"/>
                  <a:pt x="61" y="109"/>
                  <a:pt x="61" y="109"/>
                </a:cubicBezTo>
                <a:cubicBezTo>
                  <a:pt x="56" y="109"/>
                  <a:pt x="56" y="109"/>
                  <a:pt x="56" y="109"/>
                </a:cubicBezTo>
                <a:cubicBezTo>
                  <a:pt x="30" y="109"/>
                  <a:pt x="30" y="109"/>
                  <a:pt x="30" y="109"/>
                </a:cubicBezTo>
                <a:cubicBezTo>
                  <a:pt x="16" y="109"/>
                  <a:pt x="16" y="109"/>
                  <a:pt x="16" y="109"/>
                </a:cubicBezTo>
                <a:cubicBezTo>
                  <a:pt x="11" y="109"/>
                  <a:pt x="7" y="105"/>
                  <a:pt x="7" y="100"/>
                </a:cubicBezTo>
                <a:cubicBezTo>
                  <a:pt x="7" y="17"/>
                  <a:pt x="7" y="17"/>
                  <a:pt x="7" y="17"/>
                </a:cubicBezTo>
                <a:cubicBezTo>
                  <a:pt x="7" y="14"/>
                  <a:pt x="8" y="12"/>
                  <a:pt x="9" y="10"/>
                </a:cubicBezTo>
                <a:cubicBezTo>
                  <a:pt x="11" y="9"/>
                  <a:pt x="13" y="8"/>
                  <a:pt x="16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3" y="8"/>
                  <a:pt x="75" y="9"/>
                  <a:pt x="77" y="10"/>
                </a:cubicBezTo>
                <a:cubicBezTo>
                  <a:pt x="77" y="11"/>
                  <a:pt x="78" y="11"/>
                  <a:pt x="78" y="12"/>
                </a:cubicBezTo>
                <a:cubicBezTo>
                  <a:pt x="83" y="6"/>
                  <a:pt x="83" y="6"/>
                  <a:pt x="83" y="6"/>
                </a:cubicBezTo>
                <a:cubicBezTo>
                  <a:pt x="82" y="5"/>
                  <a:pt x="82" y="5"/>
                  <a:pt x="82" y="5"/>
                </a:cubicBezTo>
                <a:cubicBezTo>
                  <a:pt x="79" y="2"/>
                  <a:pt x="75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1" y="0"/>
                  <a:pt x="7" y="2"/>
                  <a:pt x="4" y="5"/>
                </a:cubicBezTo>
                <a:cubicBezTo>
                  <a:pt x="1" y="8"/>
                  <a:pt x="0" y="11"/>
                  <a:pt x="0" y="16"/>
                </a:cubicBezTo>
                <a:cubicBezTo>
                  <a:pt x="0" y="101"/>
                  <a:pt x="0" y="101"/>
                  <a:pt x="0" y="101"/>
                </a:cubicBezTo>
                <a:cubicBezTo>
                  <a:pt x="0" y="109"/>
                  <a:pt x="6" y="116"/>
                  <a:pt x="15" y="116"/>
                </a:cubicBezTo>
                <a:cubicBezTo>
                  <a:pt x="30" y="116"/>
                  <a:pt x="30" y="116"/>
                  <a:pt x="30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62" y="116"/>
                  <a:pt x="62" y="116"/>
                  <a:pt x="62" y="116"/>
                </a:cubicBezTo>
                <a:cubicBezTo>
                  <a:pt x="64" y="116"/>
                  <a:pt x="65" y="115"/>
                  <a:pt x="66" y="114"/>
                </a:cubicBezTo>
                <a:cubicBezTo>
                  <a:pt x="85" y="96"/>
                  <a:pt x="85" y="96"/>
                  <a:pt x="85" y="96"/>
                </a:cubicBezTo>
                <a:cubicBezTo>
                  <a:pt x="86" y="95"/>
                  <a:pt x="86" y="93"/>
                  <a:pt x="86" y="92"/>
                </a:cubicBezTo>
                <a:cubicBezTo>
                  <a:pt x="86" y="92"/>
                  <a:pt x="86" y="92"/>
                  <a:pt x="86" y="9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7543697" y="4202629"/>
            <a:ext cx="539851" cy="546595"/>
            <a:chOff x="7543697" y="4202629"/>
            <a:chExt cx="539851" cy="546595"/>
          </a:xfrm>
        </p:grpSpPr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23647" y="4526536"/>
              <a:ext cx="101223" cy="98972"/>
            </a:xfrm>
            <a:custGeom>
              <a:avLst/>
              <a:gdLst>
                <a:gd name="T0" fmla="*/ 18 w 19"/>
                <a:gd name="T1" fmla="*/ 11 h 19"/>
                <a:gd name="T2" fmla="*/ 16 w 19"/>
                <a:gd name="T3" fmla="*/ 14 h 19"/>
                <a:gd name="T4" fmla="*/ 3 w 19"/>
                <a:gd name="T5" fmla="*/ 19 h 19"/>
                <a:gd name="T6" fmla="*/ 0 w 19"/>
                <a:gd name="T7" fmla="*/ 16 h 19"/>
                <a:gd name="T8" fmla="*/ 3 w 19"/>
                <a:gd name="T9" fmla="*/ 2 h 19"/>
                <a:gd name="T10" fmla="*/ 5 w 19"/>
                <a:gd name="T11" fmla="*/ 1 h 19"/>
                <a:gd name="T12" fmla="*/ 18 w 19"/>
                <a:gd name="T13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9">
                  <a:moveTo>
                    <a:pt x="18" y="11"/>
                  </a:moveTo>
                  <a:cubicBezTo>
                    <a:pt x="19" y="12"/>
                    <a:pt x="18" y="13"/>
                    <a:pt x="16" y="14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0"/>
                    <a:pt x="5" y="1"/>
                  </a:cubicBezTo>
                  <a:lnTo>
                    <a:pt x="18" y="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66385" y="4276858"/>
              <a:ext cx="265427" cy="281170"/>
            </a:xfrm>
            <a:custGeom>
              <a:avLst/>
              <a:gdLst>
                <a:gd name="T0" fmla="*/ 22 w 50"/>
                <a:gd name="T1" fmla="*/ 50 h 53"/>
                <a:gd name="T2" fmla="*/ 45 w 50"/>
                <a:gd name="T3" fmla="*/ 22 h 53"/>
                <a:gd name="T4" fmla="*/ 50 w 50"/>
                <a:gd name="T5" fmla="*/ 16 h 53"/>
                <a:gd name="T6" fmla="*/ 42 w 50"/>
                <a:gd name="T7" fmla="*/ 9 h 53"/>
                <a:gd name="T8" fmla="*/ 38 w 50"/>
                <a:gd name="T9" fmla="*/ 6 h 53"/>
                <a:gd name="T10" fmla="*/ 30 w 50"/>
                <a:gd name="T11" fmla="*/ 0 h 53"/>
                <a:gd name="T12" fmla="*/ 25 w 50"/>
                <a:gd name="T13" fmla="*/ 6 h 53"/>
                <a:gd name="T14" fmla="*/ 2 w 50"/>
                <a:gd name="T15" fmla="*/ 34 h 53"/>
                <a:gd name="T16" fmla="*/ 5 w 50"/>
                <a:gd name="T17" fmla="*/ 46 h 53"/>
                <a:gd name="T18" fmla="*/ 9 w 50"/>
                <a:gd name="T19" fmla="*/ 50 h 53"/>
                <a:gd name="T20" fmla="*/ 22 w 50"/>
                <a:gd name="T21" fmla="*/ 5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53">
                  <a:moveTo>
                    <a:pt x="22" y="50"/>
                  </a:moveTo>
                  <a:cubicBezTo>
                    <a:pt x="45" y="22"/>
                    <a:pt x="45" y="22"/>
                    <a:pt x="45" y="22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0" y="38"/>
                    <a:pt x="1" y="43"/>
                    <a:pt x="5" y="46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3" y="53"/>
                    <a:pt x="18" y="53"/>
                    <a:pt x="22" y="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41836" y="4202629"/>
              <a:ext cx="141712" cy="137211"/>
            </a:xfrm>
            <a:custGeom>
              <a:avLst/>
              <a:gdLst>
                <a:gd name="T0" fmla="*/ 0 w 27"/>
                <a:gd name="T1" fmla="*/ 9 h 26"/>
                <a:gd name="T2" fmla="*/ 5 w 27"/>
                <a:gd name="T3" fmla="*/ 14 h 26"/>
                <a:gd name="T4" fmla="*/ 15 w 27"/>
                <a:gd name="T5" fmla="*/ 22 h 26"/>
                <a:gd name="T6" fmla="*/ 20 w 27"/>
                <a:gd name="T7" fmla="*/ 26 h 26"/>
                <a:gd name="T8" fmla="*/ 25 w 27"/>
                <a:gd name="T9" fmla="*/ 20 h 26"/>
                <a:gd name="T10" fmla="*/ 24 w 27"/>
                <a:gd name="T11" fmla="*/ 11 h 26"/>
                <a:gd name="T12" fmla="*/ 14 w 27"/>
                <a:gd name="T13" fmla="*/ 3 h 26"/>
                <a:gd name="T14" fmla="*/ 5 w 27"/>
                <a:gd name="T15" fmla="*/ 4 h 26"/>
                <a:gd name="T16" fmla="*/ 0 w 27"/>
                <a:gd name="T1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6">
                  <a:moveTo>
                    <a:pt x="0" y="9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17"/>
                    <a:pt x="27" y="13"/>
                    <a:pt x="24" y="1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1" y="0"/>
                    <a:pt x="7" y="1"/>
                    <a:pt x="5" y="4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52694" y="4632257"/>
              <a:ext cx="155208" cy="116967"/>
            </a:xfrm>
            <a:custGeom>
              <a:avLst/>
              <a:gdLst>
                <a:gd name="T0" fmla="*/ 27 w 29"/>
                <a:gd name="T1" fmla="*/ 8 h 22"/>
                <a:gd name="T2" fmla="*/ 14 w 29"/>
                <a:gd name="T3" fmla="*/ 20 h 22"/>
                <a:gd name="T4" fmla="*/ 8 w 29"/>
                <a:gd name="T5" fmla="*/ 20 h 22"/>
                <a:gd name="T6" fmla="*/ 2 w 29"/>
                <a:gd name="T7" fmla="*/ 14 h 22"/>
                <a:gd name="T8" fmla="*/ 2 w 29"/>
                <a:gd name="T9" fmla="*/ 8 h 22"/>
                <a:gd name="T10" fmla="*/ 8 w 29"/>
                <a:gd name="T11" fmla="*/ 8 h 22"/>
                <a:gd name="T12" fmla="*/ 11 w 29"/>
                <a:gd name="T13" fmla="*/ 11 h 22"/>
                <a:gd name="T14" fmla="*/ 21 w 29"/>
                <a:gd name="T15" fmla="*/ 2 h 22"/>
                <a:gd name="T16" fmla="*/ 27 w 29"/>
                <a:gd name="T17" fmla="*/ 2 h 22"/>
                <a:gd name="T18" fmla="*/ 27 w 29"/>
                <a:gd name="T19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22">
                  <a:moveTo>
                    <a:pt x="27" y="8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3" y="22"/>
                    <a:pt x="10" y="22"/>
                    <a:pt x="8" y="2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2"/>
                    <a:pt x="0" y="9"/>
                    <a:pt x="2" y="8"/>
                  </a:cubicBezTo>
                  <a:cubicBezTo>
                    <a:pt x="4" y="6"/>
                    <a:pt x="6" y="6"/>
                    <a:pt x="8" y="8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2" y="0"/>
                    <a:pt x="25" y="0"/>
                    <a:pt x="27" y="2"/>
                  </a:cubicBezTo>
                  <a:cubicBezTo>
                    <a:pt x="29" y="3"/>
                    <a:pt x="29" y="6"/>
                    <a:pt x="27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3697" y="4319596"/>
              <a:ext cx="296918" cy="35990"/>
            </a:xfrm>
            <a:custGeom>
              <a:avLst/>
              <a:gdLst>
                <a:gd name="T0" fmla="*/ 54 w 56"/>
                <a:gd name="T1" fmla="*/ 0 h 7"/>
                <a:gd name="T2" fmla="*/ 4 w 56"/>
                <a:gd name="T3" fmla="*/ 0 h 7"/>
                <a:gd name="T4" fmla="*/ 0 w 56"/>
                <a:gd name="T5" fmla="*/ 4 h 7"/>
                <a:gd name="T6" fmla="*/ 4 w 56"/>
                <a:gd name="T7" fmla="*/ 7 h 7"/>
                <a:gd name="T8" fmla="*/ 50 w 56"/>
                <a:gd name="T9" fmla="*/ 7 h 7"/>
                <a:gd name="T10" fmla="*/ 56 w 56"/>
                <a:gd name="T11" fmla="*/ 0 h 7"/>
                <a:gd name="T12" fmla="*/ 54 w 56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7">
                  <a:moveTo>
                    <a:pt x="5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3697" y="4398324"/>
              <a:ext cx="231687" cy="35990"/>
            </a:xfrm>
            <a:custGeom>
              <a:avLst/>
              <a:gdLst>
                <a:gd name="T0" fmla="*/ 44 w 44"/>
                <a:gd name="T1" fmla="*/ 0 h 7"/>
                <a:gd name="T2" fmla="*/ 4 w 44"/>
                <a:gd name="T3" fmla="*/ 0 h 7"/>
                <a:gd name="T4" fmla="*/ 0 w 44"/>
                <a:gd name="T5" fmla="*/ 3 h 7"/>
                <a:gd name="T6" fmla="*/ 4 w 44"/>
                <a:gd name="T7" fmla="*/ 7 h 7"/>
                <a:gd name="T8" fmla="*/ 38 w 44"/>
                <a:gd name="T9" fmla="*/ 7 h 7"/>
                <a:gd name="T10" fmla="*/ 39 w 44"/>
                <a:gd name="T11" fmla="*/ 6 h 7"/>
                <a:gd name="T12" fmla="*/ 44 w 44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7">
                  <a:moveTo>
                    <a:pt x="4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7"/>
                    <a:pt x="38" y="7"/>
                    <a:pt x="39" y="6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3697" y="4472552"/>
              <a:ext cx="191198" cy="38240"/>
            </a:xfrm>
            <a:custGeom>
              <a:avLst/>
              <a:gdLst>
                <a:gd name="T0" fmla="*/ 36 w 36"/>
                <a:gd name="T1" fmla="*/ 3 h 7"/>
                <a:gd name="T2" fmla="*/ 36 w 36"/>
                <a:gd name="T3" fmla="*/ 0 h 7"/>
                <a:gd name="T4" fmla="*/ 4 w 36"/>
                <a:gd name="T5" fmla="*/ 0 h 7"/>
                <a:gd name="T6" fmla="*/ 0 w 36"/>
                <a:gd name="T7" fmla="*/ 4 h 7"/>
                <a:gd name="T8" fmla="*/ 4 w 36"/>
                <a:gd name="T9" fmla="*/ 7 h 7"/>
                <a:gd name="T10" fmla="*/ 31 w 36"/>
                <a:gd name="T11" fmla="*/ 7 h 7"/>
                <a:gd name="T12" fmla="*/ 36 w 36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7">
                  <a:moveTo>
                    <a:pt x="36" y="3"/>
                  </a:moveTo>
                  <a:cubicBezTo>
                    <a:pt x="36" y="2"/>
                    <a:pt x="36" y="1"/>
                    <a:pt x="3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2" y="5"/>
                    <a:pt x="34" y="4"/>
                    <a:pt x="36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3697" y="4546781"/>
              <a:ext cx="152958" cy="42738"/>
            </a:xfrm>
            <a:custGeom>
              <a:avLst/>
              <a:gdLst>
                <a:gd name="T0" fmla="*/ 4 w 29"/>
                <a:gd name="T1" fmla="*/ 0 h 8"/>
                <a:gd name="T2" fmla="*/ 0 w 29"/>
                <a:gd name="T3" fmla="*/ 4 h 8"/>
                <a:gd name="T4" fmla="*/ 4 w 29"/>
                <a:gd name="T5" fmla="*/ 8 h 8"/>
                <a:gd name="T6" fmla="*/ 28 w 29"/>
                <a:gd name="T7" fmla="*/ 8 h 8"/>
                <a:gd name="T8" fmla="*/ 29 w 29"/>
                <a:gd name="T9" fmla="*/ 0 h 8"/>
                <a:gd name="T10" fmla="*/ 4 w 29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9" y="0"/>
                    <a:pt x="29" y="0"/>
                    <a:pt x="29" y="0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31" name="出自【趣你的PPT】(微信:qunideppt)：最优质的PPT资源库"/>
          <p:cNvSpPr txBox="1"/>
          <p:nvPr/>
        </p:nvSpPr>
        <p:spPr>
          <a:xfrm>
            <a:off x="2183208" y="1880333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1528181" y="225092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222964" y="4176194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1567937" y="4546781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280126" y="1880333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280126" y="225092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329821" y="4176194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8329821" y="4546781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39" name="Group 38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40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</p:spTree>
    <p:extLst>
      <p:ext uri="{BB962C8B-B14F-4D97-AF65-F5344CB8AC3E}">
        <p14:creationId xmlns:p14="http://schemas.microsoft.com/office/powerpoint/2010/main" val="26909435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1524002" y="2461418"/>
            <a:ext cx="1828800" cy="1828800"/>
          </a:xfrm>
          <a:prstGeom prst="arc">
            <a:avLst>
              <a:gd name="adj1" fmla="val 10763432"/>
              <a:gd name="adj2" fmla="val 0"/>
            </a:avLst>
          </a:prstGeom>
          <a:noFill/>
          <a:ln w="63500" cap="rnd">
            <a:solidFill>
              <a:schemeClr val="accent2"/>
            </a:solidFill>
            <a:headEnd type="oval"/>
          </a:ln>
          <a:effectLst>
            <a:outerShdw blurRad="228600" dist="1016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3352802" y="2461418"/>
            <a:ext cx="1828800" cy="1828800"/>
          </a:xfrm>
          <a:prstGeom prst="arc">
            <a:avLst>
              <a:gd name="adj1" fmla="val 10922726"/>
              <a:gd name="adj2" fmla="val 0"/>
            </a:avLst>
          </a:prstGeom>
          <a:noFill/>
          <a:ln w="63500" cap="rnd">
            <a:solidFill>
              <a:schemeClr val="accent2"/>
            </a:solidFill>
          </a:ln>
          <a:effectLst>
            <a:outerShdw blurRad="228600" dist="1016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5181602" y="2461418"/>
            <a:ext cx="1828800" cy="1828800"/>
          </a:xfrm>
          <a:prstGeom prst="arc">
            <a:avLst>
              <a:gd name="adj1" fmla="val 10881839"/>
              <a:gd name="adj2" fmla="val 0"/>
            </a:avLst>
          </a:prstGeom>
          <a:noFill/>
          <a:ln w="63500" cap="rnd">
            <a:solidFill>
              <a:schemeClr val="accent2"/>
            </a:solidFill>
          </a:ln>
          <a:effectLst>
            <a:outerShdw blurRad="228600" dist="1016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7010402" y="2461418"/>
            <a:ext cx="1828800" cy="1828800"/>
          </a:xfrm>
          <a:prstGeom prst="arc">
            <a:avLst>
              <a:gd name="adj1" fmla="val 10839970"/>
              <a:gd name="adj2" fmla="val 0"/>
            </a:avLst>
          </a:prstGeom>
          <a:noFill/>
          <a:ln w="63500" cap="rnd">
            <a:solidFill>
              <a:schemeClr val="accent2"/>
            </a:solidFill>
          </a:ln>
          <a:effectLst>
            <a:outerShdw blurRad="228600" dist="1016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8839202" y="2461418"/>
            <a:ext cx="1828800" cy="1828800"/>
          </a:xfrm>
          <a:prstGeom prst="arc">
            <a:avLst>
              <a:gd name="adj1" fmla="val 10800000"/>
              <a:gd name="adj2" fmla="val 0"/>
            </a:avLst>
          </a:prstGeom>
          <a:noFill/>
          <a:ln w="63500" cap="rnd">
            <a:solidFill>
              <a:schemeClr val="accent2"/>
            </a:solidFill>
            <a:tailEnd type="triangle"/>
          </a:ln>
          <a:effectLst>
            <a:outerShdw blurRad="228600" dist="1016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2089588" y="187803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90000"/>
                    <a:lumOff val="10000"/>
                  </a:schemeClr>
                </a:solidFill>
                <a:latin typeface="Source Sans Pro" panose="020B0503030403020204" pitchFamily="34" charset="0"/>
                <a:ea typeface="Roboto Condensed Light" panose="02000000000000000000" pitchFamily="2" charset="0"/>
              </a:rPr>
              <a:t>2013</a:t>
            </a: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3918388" y="187803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90000"/>
                    <a:lumOff val="10000"/>
                  </a:schemeClr>
                </a:solidFill>
                <a:latin typeface="Source Sans Pro" panose="020B0503030403020204" pitchFamily="34" charset="0"/>
                <a:ea typeface="Roboto Condensed Light" panose="02000000000000000000" pitchFamily="2" charset="0"/>
              </a:rPr>
              <a:t>2014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747188" y="187803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90000"/>
                    <a:lumOff val="10000"/>
                  </a:schemeClr>
                </a:solidFill>
                <a:latin typeface="Source Sans Pro" panose="020B0503030403020204" pitchFamily="34" charset="0"/>
                <a:ea typeface="Roboto Condensed Light" panose="02000000000000000000" pitchFamily="2" charset="0"/>
              </a:rPr>
              <a:t>2015</a:t>
            </a: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7575987" y="1890069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90000"/>
                    <a:lumOff val="10000"/>
                  </a:schemeClr>
                </a:solidFill>
                <a:latin typeface="Source Sans Pro" panose="020B0503030403020204" pitchFamily="34" charset="0"/>
                <a:ea typeface="Roboto Condensed Light" panose="02000000000000000000" pitchFamily="2" charset="0"/>
              </a:rPr>
              <a:t>2016</a:t>
            </a: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9404788" y="1890069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90000"/>
                    <a:lumOff val="10000"/>
                  </a:schemeClr>
                </a:solidFill>
                <a:latin typeface="Source Sans Pro" panose="020B0503030403020204" pitchFamily="34" charset="0"/>
                <a:ea typeface="Roboto Condensed Light" panose="02000000000000000000" pitchFamily="2" charset="0"/>
              </a:rPr>
              <a:t>2017</a:t>
            </a: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1981202" y="2865453"/>
            <a:ext cx="914400" cy="914400"/>
          </a:xfrm>
          <a:prstGeom prst="ellipse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2298736" y="319502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3810002" y="2865453"/>
            <a:ext cx="914400" cy="914400"/>
          </a:xfrm>
          <a:prstGeom prst="ellipse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4140275" y="319502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5638802" y="2865453"/>
            <a:ext cx="914400" cy="914400"/>
          </a:xfrm>
          <a:prstGeom prst="ellipse">
            <a:avLst/>
          </a:prstGeom>
          <a:solidFill>
            <a:schemeClr val="accent1"/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5956338" y="319502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7467602" y="2865453"/>
            <a:ext cx="914400" cy="914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7785138" y="3195028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9296402" y="2865453"/>
            <a:ext cx="914400" cy="914400"/>
          </a:xfrm>
          <a:prstGeom prst="ellipse">
            <a:avLst/>
          </a:prstGeom>
          <a:solidFill>
            <a:schemeClr val="accent1"/>
          </a:soli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9614111" y="3195022"/>
            <a:ext cx="279155" cy="279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1269360" y="4068288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574948" y="4462850"/>
            <a:ext cx="1726904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3098161" y="4068288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3403749" y="4462850"/>
            <a:ext cx="1726904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4926961" y="4068288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232549" y="4462850"/>
            <a:ext cx="1726904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6755760" y="4068288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7061348" y="4462850"/>
            <a:ext cx="1726904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8584561" y="4068288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890149" y="4462850"/>
            <a:ext cx="1726904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Group 31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33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</p:spTree>
    <p:extLst>
      <p:ext uri="{BB962C8B-B14F-4D97-AF65-F5344CB8AC3E}">
        <p14:creationId xmlns:p14="http://schemas.microsoft.com/office/powerpoint/2010/main" val="1359536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出自【趣你的PPT】(微信:qunideppt)：最优质的PPT资源库"/>
          <p:cNvGrpSpPr/>
          <p:nvPr/>
        </p:nvGrpSpPr>
        <p:grpSpPr>
          <a:xfrm>
            <a:off x="8504998" y="1096661"/>
            <a:ext cx="3686998" cy="5761338"/>
            <a:chOff x="8686534" y="1380331"/>
            <a:chExt cx="3505462" cy="5477669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 flipH="1">
              <a:off x="8686534" y="1380331"/>
              <a:ext cx="3505462" cy="5477669"/>
            </a:xfrm>
            <a:prstGeom prst="rtTriangle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 flipH="1">
              <a:off x="9057141" y="1959445"/>
              <a:ext cx="3134855" cy="4898555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出自【趣你的PPT】(微信:qunideppt)：最优质的PPT资源库"/>
          <p:cNvSpPr/>
          <p:nvPr/>
        </p:nvSpPr>
        <p:spPr>
          <a:xfrm flipV="1">
            <a:off x="1" y="0"/>
            <a:ext cx="1409197" cy="2202024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1415948" y="571888"/>
            <a:ext cx="2343858" cy="1133877"/>
            <a:chOff x="3313630" y="1454327"/>
            <a:chExt cx="2343858" cy="1133877"/>
          </a:xfrm>
        </p:grpSpPr>
        <p:sp>
          <p:nvSpPr>
            <p:cNvPr id="80" name="出自【趣你的PPT】(微信:qunideppt)：最优质的PPT资源库"/>
            <p:cNvSpPr/>
            <p:nvPr/>
          </p:nvSpPr>
          <p:spPr>
            <a:xfrm>
              <a:off x="3313630" y="1454327"/>
              <a:ext cx="1386729" cy="1133877"/>
            </a:xfrm>
            <a:custGeom>
              <a:avLst/>
              <a:gdLst>
                <a:gd name="connsiteX0" fmla="*/ 0 w 6647542"/>
                <a:gd name="connsiteY0" fmla="*/ 0 h 1736223"/>
                <a:gd name="connsiteX1" fmla="*/ 6647542 w 6647542"/>
                <a:gd name="connsiteY1" fmla="*/ 0 h 1736223"/>
                <a:gd name="connsiteX2" fmla="*/ 6647542 w 6647542"/>
                <a:gd name="connsiteY2" fmla="*/ 1736223 h 1736223"/>
                <a:gd name="connsiteX3" fmla="*/ 0 w 6647542"/>
                <a:gd name="connsiteY3" fmla="*/ 1736223 h 1736223"/>
                <a:gd name="connsiteX4" fmla="*/ 0 w 6647542"/>
                <a:gd name="connsiteY4" fmla="*/ 0 h 1736223"/>
                <a:gd name="connsiteX0" fmla="*/ 0 w 6647542"/>
                <a:gd name="connsiteY0" fmla="*/ 5949 h 1742172"/>
                <a:gd name="connsiteX1" fmla="*/ 3272436 w 6647542"/>
                <a:gd name="connsiteY1" fmla="*/ 0 h 1742172"/>
                <a:gd name="connsiteX2" fmla="*/ 6647542 w 6647542"/>
                <a:gd name="connsiteY2" fmla="*/ 5949 h 1742172"/>
                <a:gd name="connsiteX3" fmla="*/ 6647542 w 6647542"/>
                <a:gd name="connsiteY3" fmla="*/ 1742172 h 1742172"/>
                <a:gd name="connsiteX4" fmla="*/ 0 w 6647542"/>
                <a:gd name="connsiteY4" fmla="*/ 1742172 h 1742172"/>
                <a:gd name="connsiteX5" fmla="*/ 0 w 6647542"/>
                <a:gd name="connsiteY5" fmla="*/ 5949 h 1742172"/>
                <a:gd name="connsiteX0" fmla="*/ 0 w 6647542"/>
                <a:gd name="connsiteY0" fmla="*/ 5949 h 1742172"/>
                <a:gd name="connsiteX1" fmla="*/ 2123621 w 6647542"/>
                <a:gd name="connsiteY1" fmla="*/ 5766 h 1742172"/>
                <a:gd name="connsiteX2" fmla="*/ 3272436 w 6647542"/>
                <a:gd name="connsiteY2" fmla="*/ 0 h 1742172"/>
                <a:gd name="connsiteX3" fmla="*/ 6647542 w 6647542"/>
                <a:gd name="connsiteY3" fmla="*/ 5949 h 1742172"/>
                <a:gd name="connsiteX4" fmla="*/ 6647542 w 6647542"/>
                <a:gd name="connsiteY4" fmla="*/ 1742172 h 1742172"/>
                <a:gd name="connsiteX5" fmla="*/ 0 w 6647542"/>
                <a:gd name="connsiteY5" fmla="*/ 1742172 h 1742172"/>
                <a:gd name="connsiteX6" fmla="*/ 0 w 6647542"/>
                <a:gd name="connsiteY6" fmla="*/ 5949 h 1742172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0 w 6647542"/>
                <a:gd name="connsiteY6" fmla="*/ 1745931 h 1745931"/>
                <a:gd name="connsiteX7" fmla="*/ 0 w 6647542"/>
                <a:gd name="connsiteY7" fmla="*/ 9708 h 1745931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947284 w 6647542"/>
                <a:gd name="connsiteY6" fmla="*/ 1743076 h 1745931"/>
                <a:gd name="connsiteX7" fmla="*/ 0 w 6647542"/>
                <a:gd name="connsiteY7" fmla="*/ 1745931 h 1745931"/>
                <a:gd name="connsiteX8" fmla="*/ 0 w 6647542"/>
                <a:gd name="connsiteY8" fmla="*/ 9708 h 1745931"/>
                <a:gd name="connsiteX0" fmla="*/ 0 w 6647542"/>
                <a:gd name="connsiteY0" fmla="*/ 9708 h 1747838"/>
                <a:gd name="connsiteX1" fmla="*/ 2123621 w 6647542"/>
                <a:gd name="connsiteY1" fmla="*/ 9525 h 1747838"/>
                <a:gd name="connsiteX2" fmla="*/ 3272436 w 6647542"/>
                <a:gd name="connsiteY2" fmla="*/ 3759 h 1747838"/>
                <a:gd name="connsiteX3" fmla="*/ 4619171 w 6647542"/>
                <a:gd name="connsiteY3" fmla="*/ 0 h 1747838"/>
                <a:gd name="connsiteX4" fmla="*/ 6647542 w 6647542"/>
                <a:gd name="connsiteY4" fmla="*/ 9708 h 1747838"/>
                <a:gd name="connsiteX5" fmla="*/ 6647542 w 6647542"/>
                <a:gd name="connsiteY5" fmla="*/ 1745931 h 1747838"/>
                <a:gd name="connsiteX6" fmla="*/ 5490709 w 6647542"/>
                <a:gd name="connsiteY6" fmla="*/ 1747838 h 1747838"/>
                <a:gd name="connsiteX7" fmla="*/ 947284 w 6647542"/>
                <a:gd name="connsiteY7" fmla="*/ 1743076 h 1747838"/>
                <a:gd name="connsiteX8" fmla="*/ 0 w 6647542"/>
                <a:gd name="connsiteY8" fmla="*/ 1745931 h 1747838"/>
                <a:gd name="connsiteX9" fmla="*/ 0 w 6647542"/>
                <a:gd name="connsiteY9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947284 w 6647542"/>
                <a:gd name="connsiteY5" fmla="*/ 1743076 h 1747838"/>
                <a:gd name="connsiteX6" fmla="*/ 0 w 6647542"/>
                <a:gd name="connsiteY6" fmla="*/ 1745931 h 1747838"/>
                <a:gd name="connsiteX7" fmla="*/ 0 w 6647542"/>
                <a:gd name="connsiteY7" fmla="*/ 9708 h 1747838"/>
                <a:gd name="connsiteX8" fmla="*/ 2123621 w 6647542"/>
                <a:gd name="connsiteY8" fmla="*/ 9525 h 1747838"/>
                <a:gd name="connsiteX9" fmla="*/ 3363876 w 6647542"/>
                <a:gd name="connsiteY9" fmla="*/ 95199 h 1747838"/>
                <a:gd name="connsiteX0" fmla="*/ 4619171 w 6647542"/>
                <a:gd name="connsiteY0" fmla="*/ 0 h 1747838"/>
                <a:gd name="connsiteX1" fmla="*/ 6647542 w 6647542"/>
                <a:gd name="connsiteY1" fmla="*/ 9708 h 1747838"/>
                <a:gd name="connsiteX2" fmla="*/ 6647542 w 6647542"/>
                <a:gd name="connsiteY2" fmla="*/ 1745931 h 1747838"/>
                <a:gd name="connsiteX3" fmla="*/ 5490709 w 6647542"/>
                <a:gd name="connsiteY3" fmla="*/ 1747838 h 1747838"/>
                <a:gd name="connsiteX4" fmla="*/ 947284 w 6647542"/>
                <a:gd name="connsiteY4" fmla="*/ 1743076 h 1747838"/>
                <a:gd name="connsiteX5" fmla="*/ 0 w 6647542"/>
                <a:gd name="connsiteY5" fmla="*/ 1745931 h 1747838"/>
                <a:gd name="connsiteX6" fmla="*/ 0 w 6647542"/>
                <a:gd name="connsiteY6" fmla="*/ 9708 h 1747838"/>
                <a:gd name="connsiteX7" fmla="*/ 2123621 w 6647542"/>
                <a:gd name="connsiteY7" fmla="*/ 9525 h 1747838"/>
                <a:gd name="connsiteX8" fmla="*/ 3363876 w 6647542"/>
                <a:gd name="connsiteY8" fmla="*/ 95199 h 1747838"/>
                <a:gd name="connsiteX0" fmla="*/ 4619171 w 6647542"/>
                <a:gd name="connsiteY0" fmla="*/ 0 h 1747838"/>
                <a:gd name="connsiteX1" fmla="*/ 6647542 w 6647542"/>
                <a:gd name="connsiteY1" fmla="*/ 9708 h 1747838"/>
                <a:gd name="connsiteX2" fmla="*/ 6647542 w 6647542"/>
                <a:gd name="connsiteY2" fmla="*/ 1745931 h 1747838"/>
                <a:gd name="connsiteX3" fmla="*/ 5490709 w 6647542"/>
                <a:gd name="connsiteY3" fmla="*/ 1747838 h 1747838"/>
                <a:gd name="connsiteX4" fmla="*/ 947284 w 6647542"/>
                <a:gd name="connsiteY4" fmla="*/ 1743076 h 1747838"/>
                <a:gd name="connsiteX5" fmla="*/ 0 w 6647542"/>
                <a:gd name="connsiteY5" fmla="*/ 1745931 h 1747838"/>
                <a:gd name="connsiteX6" fmla="*/ 0 w 6647542"/>
                <a:gd name="connsiteY6" fmla="*/ 9708 h 1747838"/>
                <a:gd name="connsiteX7" fmla="*/ 2123621 w 6647542"/>
                <a:gd name="connsiteY7" fmla="*/ 9525 h 1747838"/>
                <a:gd name="connsiteX0" fmla="*/ 6647542 w 6647542"/>
                <a:gd name="connsiteY0" fmla="*/ 183 h 1738313"/>
                <a:gd name="connsiteX1" fmla="*/ 6647542 w 6647542"/>
                <a:gd name="connsiteY1" fmla="*/ 1736406 h 1738313"/>
                <a:gd name="connsiteX2" fmla="*/ 5490709 w 6647542"/>
                <a:gd name="connsiteY2" fmla="*/ 1738313 h 1738313"/>
                <a:gd name="connsiteX3" fmla="*/ 947284 w 6647542"/>
                <a:gd name="connsiteY3" fmla="*/ 1733551 h 1738313"/>
                <a:gd name="connsiteX4" fmla="*/ 0 w 6647542"/>
                <a:gd name="connsiteY4" fmla="*/ 1736406 h 1738313"/>
                <a:gd name="connsiteX5" fmla="*/ 0 w 6647542"/>
                <a:gd name="connsiteY5" fmla="*/ 183 h 1738313"/>
                <a:gd name="connsiteX6" fmla="*/ 2123621 w 6647542"/>
                <a:gd name="connsiteY6" fmla="*/ 0 h 1738313"/>
                <a:gd name="connsiteX0" fmla="*/ 6647542 w 6647542"/>
                <a:gd name="connsiteY0" fmla="*/ 1736406 h 1738313"/>
                <a:gd name="connsiteX1" fmla="*/ 5490709 w 6647542"/>
                <a:gd name="connsiteY1" fmla="*/ 1738313 h 1738313"/>
                <a:gd name="connsiteX2" fmla="*/ 947284 w 6647542"/>
                <a:gd name="connsiteY2" fmla="*/ 1733551 h 1738313"/>
                <a:gd name="connsiteX3" fmla="*/ 0 w 6647542"/>
                <a:gd name="connsiteY3" fmla="*/ 1736406 h 1738313"/>
                <a:gd name="connsiteX4" fmla="*/ 0 w 6647542"/>
                <a:gd name="connsiteY4" fmla="*/ 183 h 1738313"/>
                <a:gd name="connsiteX5" fmla="*/ 2123621 w 6647542"/>
                <a:gd name="connsiteY5" fmla="*/ 0 h 1738313"/>
                <a:gd name="connsiteX0" fmla="*/ 5490709 w 5490709"/>
                <a:gd name="connsiteY0" fmla="*/ 1738313 h 1738313"/>
                <a:gd name="connsiteX1" fmla="*/ 947284 w 5490709"/>
                <a:gd name="connsiteY1" fmla="*/ 1733551 h 1738313"/>
                <a:gd name="connsiteX2" fmla="*/ 0 w 5490709"/>
                <a:gd name="connsiteY2" fmla="*/ 1736406 h 1738313"/>
                <a:gd name="connsiteX3" fmla="*/ 0 w 5490709"/>
                <a:gd name="connsiteY3" fmla="*/ 183 h 1738313"/>
                <a:gd name="connsiteX4" fmla="*/ 2123621 w 5490709"/>
                <a:gd name="connsiteY4" fmla="*/ 0 h 1738313"/>
                <a:gd name="connsiteX0" fmla="*/ 947284 w 2123621"/>
                <a:gd name="connsiteY0" fmla="*/ 1733551 h 1736406"/>
                <a:gd name="connsiteX1" fmla="*/ 0 w 2123621"/>
                <a:gd name="connsiteY1" fmla="*/ 1736406 h 1736406"/>
                <a:gd name="connsiteX2" fmla="*/ 0 w 2123621"/>
                <a:gd name="connsiteY2" fmla="*/ 183 h 1736406"/>
                <a:gd name="connsiteX3" fmla="*/ 2123621 w 2123621"/>
                <a:gd name="connsiteY3" fmla="*/ 0 h 1736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3621" h="1736406">
                  <a:moveTo>
                    <a:pt x="947284" y="1733551"/>
                  </a:moveTo>
                  <a:lnTo>
                    <a:pt x="0" y="1736406"/>
                  </a:lnTo>
                  <a:lnTo>
                    <a:pt x="0" y="183"/>
                  </a:lnTo>
                  <a:lnTo>
                    <a:pt x="2123621" y="0"/>
                  </a:lnTo>
                </a:path>
              </a:pathLst>
            </a:custGeom>
            <a:noFill/>
            <a:ln w="0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出自【趣你的PPT】(微信:qunideppt)：最优质的PPT资源库"/>
            <p:cNvSpPr/>
            <p:nvPr/>
          </p:nvSpPr>
          <p:spPr>
            <a:xfrm flipV="1">
              <a:off x="4996993" y="2019058"/>
              <a:ext cx="660495" cy="569146"/>
            </a:xfrm>
            <a:custGeom>
              <a:avLst/>
              <a:gdLst>
                <a:gd name="connsiteX0" fmla="*/ 0 w 6647542"/>
                <a:gd name="connsiteY0" fmla="*/ 0 h 1736223"/>
                <a:gd name="connsiteX1" fmla="*/ 6647542 w 6647542"/>
                <a:gd name="connsiteY1" fmla="*/ 0 h 1736223"/>
                <a:gd name="connsiteX2" fmla="*/ 6647542 w 6647542"/>
                <a:gd name="connsiteY2" fmla="*/ 1736223 h 1736223"/>
                <a:gd name="connsiteX3" fmla="*/ 0 w 6647542"/>
                <a:gd name="connsiteY3" fmla="*/ 1736223 h 1736223"/>
                <a:gd name="connsiteX4" fmla="*/ 0 w 6647542"/>
                <a:gd name="connsiteY4" fmla="*/ 0 h 1736223"/>
                <a:gd name="connsiteX0" fmla="*/ 0 w 6647542"/>
                <a:gd name="connsiteY0" fmla="*/ 5949 h 1742172"/>
                <a:gd name="connsiteX1" fmla="*/ 3272436 w 6647542"/>
                <a:gd name="connsiteY1" fmla="*/ 0 h 1742172"/>
                <a:gd name="connsiteX2" fmla="*/ 6647542 w 6647542"/>
                <a:gd name="connsiteY2" fmla="*/ 5949 h 1742172"/>
                <a:gd name="connsiteX3" fmla="*/ 6647542 w 6647542"/>
                <a:gd name="connsiteY3" fmla="*/ 1742172 h 1742172"/>
                <a:gd name="connsiteX4" fmla="*/ 0 w 6647542"/>
                <a:gd name="connsiteY4" fmla="*/ 1742172 h 1742172"/>
                <a:gd name="connsiteX5" fmla="*/ 0 w 6647542"/>
                <a:gd name="connsiteY5" fmla="*/ 5949 h 1742172"/>
                <a:gd name="connsiteX0" fmla="*/ 0 w 6647542"/>
                <a:gd name="connsiteY0" fmla="*/ 5949 h 1742172"/>
                <a:gd name="connsiteX1" fmla="*/ 2123621 w 6647542"/>
                <a:gd name="connsiteY1" fmla="*/ 5766 h 1742172"/>
                <a:gd name="connsiteX2" fmla="*/ 3272436 w 6647542"/>
                <a:gd name="connsiteY2" fmla="*/ 0 h 1742172"/>
                <a:gd name="connsiteX3" fmla="*/ 6647542 w 6647542"/>
                <a:gd name="connsiteY3" fmla="*/ 5949 h 1742172"/>
                <a:gd name="connsiteX4" fmla="*/ 6647542 w 6647542"/>
                <a:gd name="connsiteY4" fmla="*/ 1742172 h 1742172"/>
                <a:gd name="connsiteX5" fmla="*/ 0 w 6647542"/>
                <a:gd name="connsiteY5" fmla="*/ 1742172 h 1742172"/>
                <a:gd name="connsiteX6" fmla="*/ 0 w 6647542"/>
                <a:gd name="connsiteY6" fmla="*/ 5949 h 1742172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0 w 6647542"/>
                <a:gd name="connsiteY6" fmla="*/ 1745931 h 1745931"/>
                <a:gd name="connsiteX7" fmla="*/ 0 w 6647542"/>
                <a:gd name="connsiteY7" fmla="*/ 9708 h 1745931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947284 w 6647542"/>
                <a:gd name="connsiteY6" fmla="*/ 1743076 h 1745931"/>
                <a:gd name="connsiteX7" fmla="*/ 0 w 6647542"/>
                <a:gd name="connsiteY7" fmla="*/ 1745931 h 1745931"/>
                <a:gd name="connsiteX8" fmla="*/ 0 w 6647542"/>
                <a:gd name="connsiteY8" fmla="*/ 9708 h 1745931"/>
                <a:gd name="connsiteX0" fmla="*/ 0 w 6647542"/>
                <a:gd name="connsiteY0" fmla="*/ 9708 h 1747838"/>
                <a:gd name="connsiteX1" fmla="*/ 2123621 w 6647542"/>
                <a:gd name="connsiteY1" fmla="*/ 9525 h 1747838"/>
                <a:gd name="connsiteX2" fmla="*/ 3272436 w 6647542"/>
                <a:gd name="connsiteY2" fmla="*/ 3759 h 1747838"/>
                <a:gd name="connsiteX3" fmla="*/ 4619171 w 6647542"/>
                <a:gd name="connsiteY3" fmla="*/ 0 h 1747838"/>
                <a:gd name="connsiteX4" fmla="*/ 6647542 w 6647542"/>
                <a:gd name="connsiteY4" fmla="*/ 9708 h 1747838"/>
                <a:gd name="connsiteX5" fmla="*/ 6647542 w 6647542"/>
                <a:gd name="connsiteY5" fmla="*/ 1745931 h 1747838"/>
                <a:gd name="connsiteX6" fmla="*/ 5490709 w 6647542"/>
                <a:gd name="connsiteY6" fmla="*/ 1747838 h 1747838"/>
                <a:gd name="connsiteX7" fmla="*/ 947284 w 6647542"/>
                <a:gd name="connsiteY7" fmla="*/ 1743076 h 1747838"/>
                <a:gd name="connsiteX8" fmla="*/ 0 w 6647542"/>
                <a:gd name="connsiteY8" fmla="*/ 1745931 h 1747838"/>
                <a:gd name="connsiteX9" fmla="*/ 0 w 6647542"/>
                <a:gd name="connsiteY9" fmla="*/ 9708 h 1747838"/>
                <a:gd name="connsiteX0" fmla="*/ 2123621 w 6647542"/>
                <a:gd name="connsiteY0" fmla="*/ 9525 h 1747838"/>
                <a:gd name="connsiteX1" fmla="*/ 3272436 w 6647542"/>
                <a:gd name="connsiteY1" fmla="*/ 3759 h 1747838"/>
                <a:gd name="connsiteX2" fmla="*/ 4619171 w 6647542"/>
                <a:gd name="connsiteY2" fmla="*/ 0 h 1747838"/>
                <a:gd name="connsiteX3" fmla="*/ 6647542 w 6647542"/>
                <a:gd name="connsiteY3" fmla="*/ 9708 h 1747838"/>
                <a:gd name="connsiteX4" fmla="*/ 6647542 w 6647542"/>
                <a:gd name="connsiteY4" fmla="*/ 1745931 h 1747838"/>
                <a:gd name="connsiteX5" fmla="*/ 5490709 w 6647542"/>
                <a:gd name="connsiteY5" fmla="*/ 1747838 h 1747838"/>
                <a:gd name="connsiteX6" fmla="*/ 947284 w 6647542"/>
                <a:gd name="connsiteY6" fmla="*/ 1743076 h 1747838"/>
                <a:gd name="connsiteX7" fmla="*/ 0 w 6647542"/>
                <a:gd name="connsiteY7" fmla="*/ 1745931 h 1747838"/>
                <a:gd name="connsiteX8" fmla="*/ 0 w 6647542"/>
                <a:gd name="connsiteY8" fmla="*/ 9708 h 1747838"/>
                <a:gd name="connsiteX9" fmla="*/ 2215061 w 6647542"/>
                <a:gd name="connsiteY9" fmla="*/ 100965 h 1747838"/>
                <a:gd name="connsiteX0" fmla="*/ 2123621 w 6647542"/>
                <a:gd name="connsiteY0" fmla="*/ 9525 h 1747838"/>
                <a:gd name="connsiteX1" fmla="*/ 3272436 w 6647542"/>
                <a:gd name="connsiteY1" fmla="*/ 3759 h 1747838"/>
                <a:gd name="connsiteX2" fmla="*/ 4619171 w 6647542"/>
                <a:gd name="connsiteY2" fmla="*/ 0 h 1747838"/>
                <a:gd name="connsiteX3" fmla="*/ 6647542 w 6647542"/>
                <a:gd name="connsiteY3" fmla="*/ 9708 h 1747838"/>
                <a:gd name="connsiteX4" fmla="*/ 6647542 w 6647542"/>
                <a:gd name="connsiteY4" fmla="*/ 1745931 h 1747838"/>
                <a:gd name="connsiteX5" fmla="*/ 5490709 w 6647542"/>
                <a:gd name="connsiteY5" fmla="*/ 1747838 h 1747838"/>
                <a:gd name="connsiteX6" fmla="*/ 947284 w 6647542"/>
                <a:gd name="connsiteY6" fmla="*/ 1743076 h 1747838"/>
                <a:gd name="connsiteX7" fmla="*/ 0 w 6647542"/>
                <a:gd name="connsiteY7" fmla="*/ 1745931 h 1747838"/>
                <a:gd name="connsiteX8" fmla="*/ 0 w 6647542"/>
                <a:gd name="connsiteY8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947284 w 6647542"/>
                <a:gd name="connsiteY5" fmla="*/ 1743076 h 1747838"/>
                <a:gd name="connsiteX6" fmla="*/ 0 w 6647542"/>
                <a:gd name="connsiteY6" fmla="*/ 1745931 h 1747838"/>
                <a:gd name="connsiteX7" fmla="*/ 0 w 6647542"/>
                <a:gd name="connsiteY7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0 w 6647542"/>
                <a:gd name="connsiteY5" fmla="*/ 1745931 h 1747838"/>
                <a:gd name="connsiteX6" fmla="*/ 0 w 6647542"/>
                <a:gd name="connsiteY6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0 w 6647542"/>
                <a:gd name="connsiteY5" fmla="*/ 1745931 h 1747838"/>
                <a:gd name="connsiteX0" fmla="*/ 0 w 3375106"/>
                <a:gd name="connsiteY0" fmla="*/ 3759 h 1747838"/>
                <a:gd name="connsiteX1" fmla="*/ 1346735 w 3375106"/>
                <a:gd name="connsiteY1" fmla="*/ 0 h 1747838"/>
                <a:gd name="connsiteX2" fmla="*/ 3375106 w 3375106"/>
                <a:gd name="connsiteY2" fmla="*/ 9708 h 1747838"/>
                <a:gd name="connsiteX3" fmla="*/ 3375106 w 3375106"/>
                <a:gd name="connsiteY3" fmla="*/ 1745931 h 1747838"/>
                <a:gd name="connsiteX4" fmla="*/ 2218273 w 3375106"/>
                <a:gd name="connsiteY4" fmla="*/ 1747838 h 1747838"/>
                <a:gd name="connsiteX0" fmla="*/ 0 w 2028371"/>
                <a:gd name="connsiteY0" fmla="*/ 0 h 1747838"/>
                <a:gd name="connsiteX1" fmla="*/ 2028371 w 2028371"/>
                <a:gd name="connsiteY1" fmla="*/ 9708 h 1747838"/>
                <a:gd name="connsiteX2" fmla="*/ 2028371 w 2028371"/>
                <a:gd name="connsiteY2" fmla="*/ 1745931 h 1747838"/>
                <a:gd name="connsiteX3" fmla="*/ 871538 w 2028371"/>
                <a:gd name="connsiteY3" fmla="*/ 1747838 h 1747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371" h="1747838">
                  <a:moveTo>
                    <a:pt x="0" y="0"/>
                  </a:moveTo>
                  <a:lnTo>
                    <a:pt x="2028371" y="9708"/>
                  </a:lnTo>
                  <a:lnTo>
                    <a:pt x="2028371" y="1745931"/>
                  </a:lnTo>
                  <a:lnTo>
                    <a:pt x="871538" y="1747838"/>
                  </a:lnTo>
                </a:path>
              </a:pathLst>
            </a:custGeom>
            <a:noFill/>
            <a:ln w="0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" name="出自【趣你的PPT】(微信:qunideppt)：最优质的PPT资源库"/>
            <p:cNvSpPr txBox="1"/>
            <p:nvPr/>
          </p:nvSpPr>
          <p:spPr>
            <a:xfrm>
              <a:off x="3313633" y="1454327"/>
              <a:ext cx="201360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b="1" dirty="0">
                  <a:solidFill>
                    <a:srgbClr val="00B0F0"/>
                  </a:solidFill>
                </a:rPr>
                <a:t>目录</a:t>
              </a:r>
            </a:p>
          </p:txBody>
        </p:sp>
      </p:grpSp>
      <p:grpSp>
        <p:nvGrpSpPr>
          <p:cNvPr id="66" name="Group 65出自【趣你的PPT】(微信:qunideppt)：最优质的PPT资源库"/>
          <p:cNvGrpSpPr/>
          <p:nvPr/>
        </p:nvGrpSpPr>
        <p:grpSpPr>
          <a:xfrm>
            <a:off x="3772457" y="2362400"/>
            <a:ext cx="977544" cy="391887"/>
            <a:chOff x="3816220" y="2360644"/>
            <a:chExt cx="867747" cy="391887"/>
          </a:xfrm>
        </p:grpSpPr>
        <p:sp>
          <p:nvSpPr>
            <p:cNvPr id="8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975460" y="2265956"/>
            <a:ext cx="34440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  <p:grpSp>
        <p:nvGrpSpPr>
          <p:cNvPr id="86" name="Group 85出自【趣你的PPT】(微信:qunideppt)：最优质的PPT资源库"/>
          <p:cNvGrpSpPr/>
          <p:nvPr/>
        </p:nvGrpSpPr>
        <p:grpSpPr>
          <a:xfrm>
            <a:off x="3772457" y="3395758"/>
            <a:ext cx="977544" cy="391887"/>
            <a:chOff x="3816220" y="2360644"/>
            <a:chExt cx="867747" cy="391887"/>
          </a:xfrm>
        </p:grpSpPr>
        <p:sp>
          <p:nvSpPr>
            <p:cNvPr id="87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975460" y="3299314"/>
            <a:ext cx="34440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  <p:grpSp>
        <p:nvGrpSpPr>
          <p:cNvPr id="90" name="Group 89出自【趣你的PPT】(微信:qunideppt)：最优质的PPT资源库"/>
          <p:cNvGrpSpPr/>
          <p:nvPr/>
        </p:nvGrpSpPr>
        <p:grpSpPr>
          <a:xfrm>
            <a:off x="3772457" y="4429116"/>
            <a:ext cx="977544" cy="391887"/>
            <a:chOff x="3816220" y="2360644"/>
            <a:chExt cx="867747" cy="391887"/>
          </a:xfrm>
        </p:grpSpPr>
        <p:sp>
          <p:nvSpPr>
            <p:cNvPr id="91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975460" y="4332672"/>
            <a:ext cx="34440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  <p:grpSp>
        <p:nvGrpSpPr>
          <p:cNvPr id="94" name="Group 93出自【趣你的PPT】(微信:qunideppt)：最优质的PPT资源库"/>
          <p:cNvGrpSpPr/>
          <p:nvPr/>
        </p:nvGrpSpPr>
        <p:grpSpPr>
          <a:xfrm>
            <a:off x="3772457" y="5462474"/>
            <a:ext cx="977544" cy="391887"/>
            <a:chOff x="3816220" y="2360644"/>
            <a:chExt cx="867747" cy="391887"/>
          </a:xfrm>
        </p:grpSpPr>
        <p:sp>
          <p:nvSpPr>
            <p:cNvPr id="95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975460" y="5366030"/>
            <a:ext cx="34440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898436" y="6209631"/>
            <a:ext cx="3198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</a:rPr>
              <a:t>指导老师：趣你的</a:t>
            </a:r>
            <a:r>
              <a:rPr lang="en-US" altLang="zh-CN" sz="2400" dirty="0">
                <a:solidFill>
                  <a:schemeClr val="bg1"/>
                </a:solidFill>
              </a:rPr>
              <a:t>PPT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9703143" y="5747965"/>
            <a:ext cx="2393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</a:rPr>
              <a:t>答辩人：向天歌</a:t>
            </a:r>
          </a:p>
        </p:txBody>
      </p:sp>
    </p:spTree>
    <p:extLst>
      <p:ext uri="{BB962C8B-B14F-4D97-AF65-F5344CB8AC3E}">
        <p14:creationId xmlns:p14="http://schemas.microsoft.com/office/powerpoint/2010/main" val="26345664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5265637" y="1536331"/>
            <a:ext cx="1477393" cy="2120920"/>
          </a:xfrm>
          <a:custGeom>
            <a:avLst/>
            <a:gdLst/>
            <a:ahLst/>
            <a:cxnLst>
              <a:cxn ang="0">
                <a:pos x="224" y="205"/>
              </a:cxn>
              <a:cxn ang="0">
                <a:pos x="207" y="229"/>
              </a:cxn>
              <a:cxn ang="0">
                <a:pos x="201" y="220"/>
              </a:cxn>
              <a:cxn ang="0">
                <a:pos x="179" y="211"/>
              </a:cxn>
              <a:cxn ang="0">
                <a:pos x="156" y="220"/>
              </a:cxn>
              <a:cxn ang="0">
                <a:pos x="147" y="243"/>
              </a:cxn>
              <a:cxn ang="0">
                <a:pos x="156" y="265"/>
              </a:cxn>
              <a:cxn ang="0">
                <a:pos x="175" y="275"/>
              </a:cxn>
              <a:cxn ang="0">
                <a:pos x="141" y="322"/>
              </a:cxn>
              <a:cxn ang="0">
                <a:pos x="122" y="283"/>
              </a:cxn>
              <a:cxn ang="0">
                <a:pos x="102" y="322"/>
              </a:cxn>
              <a:cxn ang="0">
                <a:pos x="63" y="269"/>
              </a:cxn>
              <a:cxn ang="0">
                <a:pos x="54" y="283"/>
              </a:cxn>
              <a:cxn ang="0">
                <a:pos x="32" y="293"/>
              </a:cxn>
              <a:cxn ang="0">
                <a:pos x="9" y="283"/>
              </a:cxn>
              <a:cxn ang="0">
                <a:pos x="0" y="261"/>
              </a:cxn>
              <a:cxn ang="0">
                <a:pos x="9" y="238"/>
              </a:cxn>
              <a:cxn ang="0">
                <a:pos x="32" y="229"/>
              </a:cxn>
              <a:cxn ang="0">
                <a:pos x="33" y="229"/>
              </a:cxn>
              <a:cxn ang="0">
                <a:pos x="15" y="205"/>
              </a:cxn>
              <a:cxn ang="0">
                <a:pos x="122" y="0"/>
              </a:cxn>
              <a:cxn ang="0">
                <a:pos x="224" y="205"/>
              </a:cxn>
            </a:cxnLst>
            <a:rect l="0" t="0" r="r" b="b"/>
            <a:pathLst>
              <a:path w="224" h="322">
                <a:moveTo>
                  <a:pt x="224" y="205"/>
                </a:moveTo>
                <a:cubicBezTo>
                  <a:pt x="207" y="229"/>
                  <a:pt x="207" y="229"/>
                  <a:pt x="207" y="229"/>
                </a:cubicBezTo>
                <a:cubicBezTo>
                  <a:pt x="206" y="226"/>
                  <a:pt x="204" y="223"/>
                  <a:pt x="201" y="220"/>
                </a:cubicBezTo>
                <a:cubicBezTo>
                  <a:pt x="195" y="214"/>
                  <a:pt x="188" y="211"/>
                  <a:pt x="179" y="211"/>
                </a:cubicBezTo>
                <a:cubicBezTo>
                  <a:pt x="170" y="211"/>
                  <a:pt x="163" y="214"/>
                  <a:pt x="156" y="220"/>
                </a:cubicBezTo>
                <a:cubicBezTo>
                  <a:pt x="150" y="227"/>
                  <a:pt x="147" y="234"/>
                  <a:pt x="147" y="243"/>
                </a:cubicBezTo>
                <a:cubicBezTo>
                  <a:pt x="147" y="252"/>
                  <a:pt x="150" y="259"/>
                  <a:pt x="156" y="265"/>
                </a:cubicBezTo>
                <a:cubicBezTo>
                  <a:pt x="162" y="271"/>
                  <a:pt x="168" y="274"/>
                  <a:pt x="175" y="275"/>
                </a:cubicBezTo>
                <a:cubicBezTo>
                  <a:pt x="141" y="322"/>
                  <a:pt x="141" y="322"/>
                  <a:pt x="141" y="322"/>
                </a:cubicBezTo>
                <a:cubicBezTo>
                  <a:pt x="122" y="283"/>
                  <a:pt x="122" y="283"/>
                  <a:pt x="122" y="283"/>
                </a:cubicBezTo>
                <a:cubicBezTo>
                  <a:pt x="102" y="322"/>
                  <a:pt x="102" y="322"/>
                  <a:pt x="102" y="322"/>
                </a:cubicBezTo>
                <a:cubicBezTo>
                  <a:pt x="63" y="269"/>
                  <a:pt x="63" y="269"/>
                  <a:pt x="63" y="269"/>
                </a:cubicBezTo>
                <a:cubicBezTo>
                  <a:pt x="61" y="275"/>
                  <a:pt x="58" y="279"/>
                  <a:pt x="54" y="283"/>
                </a:cubicBezTo>
                <a:cubicBezTo>
                  <a:pt x="48" y="290"/>
                  <a:pt x="41" y="293"/>
                  <a:pt x="32" y="293"/>
                </a:cubicBezTo>
                <a:cubicBezTo>
                  <a:pt x="23" y="293"/>
                  <a:pt x="15" y="290"/>
                  <a:pt x="9" y="283"/>
                </a:cubicBezTo>
                <a:cubicBezTo>
                  <a:pt x="3" y="277"/>
                  <a:pt x="0" y="270"/>
                  <a:pt x="0" y="261"/>
                </a:cubicBezTo>
                <a:cubicBezTo>
                  <a:pt x="0" y="252"/>
                  <a:pt x="3" y="245"/>
                  <a:pt x="9" y="238"/>
                </a:cubicBezTo>
                <a:cubicBezTo>
                  <a:pt x="15" y="232"/>
                  <a:pt x="23" y="229"/>
                  <a:pt x="32" y="229"/>
                </a:cubicBezTo>
                <a:cubicBezTo>
                  <a:pt x="32" y="229"/>
                  <a:pt x="32" y="229"/>
                  <a:pt x="33" y="229"/>
                </a:cubicBezTo>
                <a:cubicBezTo>
                  <a:pt x="15" y="205"/>
                  <a:pt x="15" y="205"/>
                  <a:pt x="15" y="205"/>
                </a:cubicBezTo>
                <a:cubicBezTo>
                  <a:pt x="122" y="0"/>
                  <a:pt x="122" y="0"/>
                  <a:pt x="122" y="0"/>
                </a:cubicBezTo>
                <a:lnTo>
                  <a:pt x="224" y="205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3863021" y="2886831"/>
            <a:ext cx="2075601" cy="1520447"/>
          </a:xfrm>
          <a:custGeom>
            <a:avLst/>
            <a:gdLst/>
            <a:ahLst/>
            <a:cxnLst>
              <a:cxn ang="0">
                <a:pos x="315" y="117"/>
              </a:cxn>
              <a:cxn ang="0">
                <a:pos x="272" y="124"/>
              </a:cxn>
              <a:cxn ang="0">
                <a:pos x="303" y="156"/>
              </a:cxn>
              <a:cxn ang="0">
                <a:pos x="245" y="176"/>
              </a:cxn>
              <a:cxn ang="0">
                <a:pos x="245" y="176"/>
              </a:cxn>
              <a:cxn ang="0">
                <a:pos x="255" y="199"/>
              </a:cxn>
              <a:cxn ang="0">
                <a:pos x="245" y="221"/>
              </a:cxn>
              <a:cxn ang="0">
                <a:pos x="223" y="231"/>
              </a:cxn>
              <a:cxn ang="0">
                <a:pos x="200" y="221"/>
              </a:cxn>
              <a:cxn ang="0">
                <a:pos x="191" y="199"/>
              </a:cxn>
              <a:cxn ang="0">
                <a:pos x="191" y="195"/>
              </a:cxn>
              <a:cxn ang="0">
                <a:pos x="166" y="204"/>
              </a:cxn>
              <a:cxn ang="0">
                <a:pos x="0" y="36"/>
              </a:cxn>
              <a:cxn ang="0">
                <a:pos x="228" y="0"/>
              </a:cxn>
              <a:cxn ang="0">
                <a:pos x="246" y="24"/>
              </a:cxn>
              <a:cxn ang="0">
                <a:pos x="245" y="24"/>
              </a:cxn>
              <a:cxn ang="0">
                <a:pos x="222" y="33"/>
              </a:cxn>
              <a:cxn ang="0">
                <a:pos x="213" y="56"/>
              </a:cxn>
              <a:cxn ang="0">
                <a:pos x="222" y="78"/>
              </a:cxn>
              <a:cxn ang="0">
                <a:pos x="245" y="88"/>
              </a:cxn>
              <a:cxn ang="0">
                <a:pos x="267" y="78"/>
              </a:cxn>
              <a:cxn ang="0">
                <a:pos x="276" y="64"/>
              </a:cxn>
              <a:cxn ang="0">
                <a:pos x="315" y="117"/>
              </a:cxn>
            </a:cxnLst>
            <a:rect l="0" t="0" r="r" b="b"/>
            <a:pathLst>
              <a:path w="315" h="231">
                <a:moveTo>
                  <a:pt x="315" y="117"/>
                </a:moveTo>
                <a:cubicBezTo>
                  <a:pt x="272" y="124"/>
                  <a:pt x="272" y="124"/>
                  <a:pt x="272" y="124"/>
                </a:cubicBezTo>
                <a:cubicBezTo>
                  <a:pt x="303" y="156"/>
                  <a:pt x="303" y="156"/>
                  <a:pt x="303" y="156"/>
                </a:cubicBezTo>
                <a:cubicBezTo>
                  <a:pt x="245" y="176"/>
                  <a:pt x="245" y="176"/>
                  <a:pt x="245" y="176"/>
                </a:cubicBezTo>
                <a:cubicBezTo>
                  <a:pt x="245" y="176"/>
                  <a:pt x="245" y="176"/>
                  <a:pt x="245" y="176"/>
                </a:cubicBezTo>
                <a:cubicBezTo>
                  <a:pt x="251" y="182"/>
                  <a:pt x="255" y="190"/>
                  <a:pt x="255" y="199"/>
                </a:cubicBezTo>
                <a:cubicBezTo>
                  <a:pt x="255" y="208"/>
                  <a:pt x="251" y="215"/>
                  <a:pt x="245" y="221"/>
                </a:cubicBezTo>
                <a:cubicBezTo>
                  <a:pt x="239" y="227"/>
                  <a:pt x="232" y="231"/>
                  <a:pt x="223" y="231"/>
                </a:cubicBezTo>
                <a:cubicBezTo>
                  <a:pt x="214" y="231"/>
                  <a:pt x="206" y="227"/>
                  <a:pt x="200" y="221"/>
                </a:cubicBezTo>
                <a:cubicBezTo>
                  <a:pt x="194" y="215"/>
                  <a:pt x="191" y="208"/>
                  <a:pt x="191" y="199"/>
                </a:cubicBezTo>
                <a:cubicBezTo>
                  <a:pt x="191" y="198"/>
                  <a:pt x="191" y="196"/>
                  <a:pt x="191" y="195"/>
                </a:cubicBezTo>
                <a:cubicBezTo>
                  <a:pt x="166" y="204"/>
                  <a:pt x="166" y="204"/>
                  <a:pt x="166" y="204"/>
                </a:cubicBezTo>
                <a:cubicBezTo>
                  <a:pt x="0" y="36"/>
                  <a:pt x="0" y="36"/>
                  <a:pt x="0" y="36"/>
                </a:cubicBezTo>
                <a:cubicBezTo>
                  <a:pt x="228" y="0"/>
                  <a:pt x="228" y="0"/>
                  <a:pt x="228" y="0"/>
                </a:cubicBezTo>
                <a:cubicBezTo>
                  <a:pt x="246" y="24"/>
                  <a:pt x="246" y="24"/>
                  <a:pt x="246" y="24"/>
                </a:cubicBezTo>
                <a:cubicBezTo>
                  <a:pt x="245" y="24"/>
                  <a:pt x="245" y="24"/>
                  <a:pt x="245" y="24"/>
                </a:cubicBezTo>
                <a:cubicBezTo>
                  <a:pt x="236" y="24"/>
                  <a:pt x="228" y="27"/>
                  <a:pt x="222" y="33"/>
                </a:cubicBezTo>
                <a:cubicBezTo>
                  <a:pt x="216" y="40"/>
                  <a:pt x="213" y="47"/>
                  <a:pt x="213" y="56"/>
                </a:cubicBezTo>
                <a:cubicBezTo>
                  <a:pt x="213" y="65"/>
                  <a:pt x="216" y="72"/>
                  <a:pt x="222" y="78"/>
                </a:cubicBezTo>
                <a:cubicBezTo>
                  <a:pt x="228" y="85"/>
                  <a:pt x="236" y="88"/>
                  <a:pt x="245" y="88"/>
                </a:cubicBezTo>
                <a:cubicBezTo>
                  <a:pt x="254" y="88"/>
                  <a:pt x="261" y="85"/>
                  <a:pt x="267" y="78"/>
                </a:cubicBezTo>
                <a:cubicBezTo>
                  <a:pt x="271" y="74"/>
                  <a:pt x="274" y="70"/>
                  <a:pt x="276" y="64"/>
                </a:cubicBezTo>
                <a:lnTo>
                  <a:pt x="315" y="117"/>
                </a:lnTo>
                <a:close/>
              </a:path>
            </a:pathLst>
          </a:custGeom>
          <a:solidFill>
            <a:schemeClr val="accent1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4603843" y="3899705"/>
            <a:ext cx="1767433" cy="1937380"/>
          </a:xfrm>
          <a:custGeom>
            <a:avLst/>
            <a:gdLst/>
            <a:ahLst/>
            <a:cxnLst>
              <a:cxn ang="0">
                <a:pos x="189" y="0"/>
              </a:cxn>
              <a:cxn ang="0">
                <a:pos x="179" y="46"/>
              </a:cxn>
              <a:cxn ang="0">
                <a:pos x="221" y="24"/>
              </a:cxn>
              <a:cxn ang="0">
                <a:pos x="219" y="89"/>
              </a:cxn>
              <a:cxn ang="0">
                <a:pos x="236" y="84"/>
              </a:cxn>
              <a:cxn ang="0">
                <a:pos x="258" y="93"/>
              </a:cxn>
              <a:cxn ang="0">
                <a:pos x="268" y="116"/>
              </a:cxn>
              <a:cxn ang="0">
                <a:pos x="258" y="138"/>
              </a:cxn>
              <a:cxn ang="0">
                <a:pos x="236" y="148"/>
              </a:cxn>
              <a:cxn ang="0">
                <a:pos x="218" y="142"/>
              </a:cxn>
              <a:cxn ang="0">
                <a:pos x="218" y="176"/>
              </a:cxn>
              <a:cxn ang="0">
                <a:pos x="0" y="294"/>
              </a:cxn>
              <a:cxn ang="0">
                <a:pos x="52" y="48"/>
              </a:cxn>
              <a:cxn ang="0">
                <a:pos x="77" y="39"/>
              </a:cxn>
              <a:cxn ang="0">
                <a:pos x="77" y="43"/>
              </a:cxn>
              <a:cxn ang="0">
                <a:pos x="86" y="65"/>
              </a:cxn>
              <a:cxn ang="0">
                <a:pos x="109" y="75"/>
              </a:cxn>
              <a:cxn ang="0">
                <a:pos x="131" y="65"/>
              </a:cxn>
              <a:cxn ang="0">
                <a:pos x="141" y="43"/>
              </a:cxn>
              <a:cxn ang="0">
                <a:pos x="131" y="20"/>
              </a:cxn>
              <a:cxn ang="0">
                <a:pos x="131" y="20"/>
              </a:cxn>
              <a:cxn ang="0">
                <a:pos x="189" y="0"/>
              </a:cxn>
            </a:cxnLst>
            <a:rect l="0" t="0" r="r" b="b"/>
            <a:pathLst>
              <a:path w="268" h="294">
                <a:moveTo>
                  <a:pt x="189" y="0"/>
                </a:moveTo>
                <a:cubicBezTo>
                  <a:pt x="179" y="46"/>
                  <a:pt x="179" y="46"/>
                  <a:pt x="179" y="46"/>
                </a:cubicBezTo>
                <a:cubicBezTo>
                  <a:pt x="221" y="24"/>
                  <a:pt x="221" y="24"/>
                  <a:pt x="221" y="24"/>
                </a:cubicBezTo>
                <a:cubicBezTo>
                  <a:pt x="219" y="89"/>
                  <a:pt x="219" y="89"/>
                  <a:pt x="219" y="89"/>
                </a:cubicBezTo>
                <a:cubicBezTo>
                  <a:pt x="224" y="86"/>
                  <a:pt x="230" y="84"/>
                  <a:pt x="236" y="84"/>
                </a:cubicBezTo>
                <a:cubicBezTo>
                  <a:pt x="245" y="84"/>
                  <a:pt x="252" y="87"/>
                  <a:pt x="258" y="93"/>
                </a:cubicBezTo>
                <a:cubicBezTo>
                  <a:pt x="265" y="99"/>
                  <a:pt x="268" y="107"/>
                  <a:pt x="268" y="116"/>
                </a:cubicBezTo>
                <a:cubicBezTo>
                  <a:pt x="268" y="125"/>
                  <a:pt x="265" y="132"/>
                  <a:pt x="258" y="138"/>
                </a:cubicBezTo>
                <a:cubicBezTo>
                  <a:pt x="252" y="144"/>
                  <a:pt x="245" y="148"/>
                  <a:pt x="236" y="148"/>
                </a:cubicBezTo>
                <a:cubicBezTo>
                  <a:pt x="229" y="148"/>
                  <a:pt x="224" y="146"/>
                  <a:pt x="218" y="142"/>
                </a:cubicBezTo>
                <a:cubicBezTo>
                  <a:pt x="218" y="176"/>
                  <a:pt x="218" y="176"/>
                  <a:pt x="218" y="176"/>
                </a:cubicBezTo>
                <a:cubicBezTo>
                  <a:pt x="0" y="294"/>
                  <a:pt x="0" y="294"/>
                  <a:pt x="0" y="294"/>
                </a:cubicBezTo>
                <a:cubicBezTo>
                  <a:pt x="52" y="48"/>
                  <a:pt x="52" y="48"/>
                  <a:pt x="52" y="48"/>
                </a:cubicBezTo>
                <a:cubicBezTo>
                  <a:pt x="77" y="39"/>
                  <a:pt x="77" y="39"/>
                  <a:pt x="77" y="39"/>
                </a:cubicBezTo>
                <a:cubicBezTo>
                  <a:pt x="77" y="40"/>
                  <a:pt x="77" y="42"/>
                  <a:pt x="77" y="43"/>
                </a:cubicBezTo>
                <a:cubicBezTo>
                  <a:pt x="77" y="52"/>
                  <a:pt x="80" y="59"/>
                  <a:pt x="86" y="65"/>
                </a:cubicBezTo>
                <a:cubicBezTo>
                  <a:pt x="92" y="71"/>
                  <a:pt x="100" y="75"/>
                  <a:pt x="109" y="75"/>
                </a:cubicBezTo>
                <a:cubicBezTo>
                  <a:pt x="118" y="75"/>
                  <a:pt x="125" y="71"/>
                  <a:pt x="131" y="65"/>
                </a:cubicBezTo>
                <a:cubicBezTo>
                  <a:pt x="137" y="59"/>
                  <a:pt x="141" y="52"/>
                  <a:pt x="141" y="43"/>
                </a:cubicBezTo>
                <a:cubicBezTo>
                  <a:pt x="141" y="34"/>
                  <a:pt x="137" y="26"/>
                  <a:pt x="131" y="20"/>
                </a:cubicBezTo>
                <a:cubicBezTo>
                  <a:pt x="131" y="20"/>
                  <a:pt x="131" y="20"/>
                  <a:pt x="131" y="20"/>
                </a:cubicBezTo>
                <a:lnTo>
                  <a:pt x="189" y="0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6049653" y="3829462"/>
            <a:ext cx="1457000" cy="2007623"/>
          </a:xfrm>
          <a:custGeom>
            <a:avLst/>
            <a:gdLst/>
            <a:ahLst/>
            <a:cxnLst>
              <a:cxn ang="0">
                <a:pos x="3" y="37"/>
              </a:cxn>
              <a:cxn ang="0">
                <a:pos x="44" y="59"/>
              </a:cxn>
              <a:cxn ang="0">
                <a:pos x="35" y="12"/>
              </a:cxn>
              <a:cxn ang="0">
                <a:pos x="94" y="32"/>
              </a:cxn>
              <a:cxn ang="0">
                <a:pos x="94" y="32"/>
              </a:cxn>
              <a:cxn ang="0">
                <a:pos x="103" y="9"/>
              </a:cxn>
              <a:cxn ang="0">
                <a:pos x="126" y="0"/>
              </a:cxn>
              <a:cxn ang="0">
                <a:pos x="148" y="9"/>
              </a:cxn>
              <a:cxn ang="0">
                <a:pos x="158" y="32"/>
              </a:cxn>
              <a:cxn ang="0">
                <a:pos x="151" y="51"/>
              </a:cxn>
              <a:cxn ang="0">
                <a:pos x="173" y="59"/>
              </a:cxn>
              <a:cxn ang="0">
                <a:pos x="174" y="59"/>
              </a:cxn>
              <a:cxn ang="0">
                <a:pos x="221" y="304"/>
              </a:cxn>
              <a:cxn ang="0">
                <a:pos x="220" y="305"/>
              </a:cxn>
              <a:cxn ang="0">
                <a:pos x="0" y="189"/>
              </a:cxn>
              <a:cxn ang="0">
                <a:pos x="0" y="155"/>
              </a:cxn>
              <a:cxn ang="0">
                <a:pos x="18" y="161"/>
              </a:cxn>
              <a:cxn ang="0">
                <a:pos x="40" y="151"/>
              </a:cxn>
              <a:cxn ang="0">
                <a:pos x="50" y="129"/>
              </a:cxn>
              <a:cxn ang="0">
                <a:pos x="40" y="106"/>
              </a:cxn>
              <a:cxn ang="0">
                <a:pos x="18" y="97"/>
              </a:cxn>
              <a:cxn ang="0">
                <a:pos x="1" y="102"/>
              </a:cxn>
              <a:cxn ang="0">
                <a:pos x="3" y="37"/>
              </a:cxn>
            </a:cxnLst>
            <a:rect l="0" t="0" r="r" b="b"/>
            <a:pathLst>
              <a:path w="221" h="305">
                <a:moveTo>
                  <a:pt x="3" y="37"/>
                </a:moveTo>
                <a:cubicBezTo>
                  <a:pt x="44" y="59"/>
                  <a:pt x="44" y="59"/>
                  <a:pt x="44" y="59"/>
                </a:cubicBezTo>
                <a:cubicBezTo>
                  <a:pt x="35" y="12"/>
                  <a:pt x="35" y="12"/>
                  <a:pt x="35" y="12"/>
                </a:cubicBezTo>
                <a:cubicBezTo>
                  <a:pt x="94" y="32"/>
                  <a:pt x="94" y="32"/>
                  <a:pt x="94" y="32"/>
                </a:cubicBezTo>
                <a:cubicBezTo>
                  <a:pt x="94" y="32"/>
                  <a:pt x="94" y="32"/>
                  <a:pt x="94" y="32"/>
                </a:cubicBezTo>
                <a:cubicBezTo>
                  <a:pt x="94" y="23"/>
                  <a:pt x="97" y="15"/>
                  <a:pt x="103" y="9"/>
                </a:cubicBezTo>
                <a:cubicBezTo>
                  <a:pt x="110" y="3"/>
                  <a:pt x="117" y="0"/>
                  <a:pt x="126" y="0"/>
                </a:cubicBezTo>
                <a:cubicBezTo>
                  <a:pt x="135" y="0"/>
                  <a:pt x="142" y="3"/>
                  <a:pt x="148" y="9"/>
                </a:cubicBezTo>
                <a:cubicBezTo>
                  <a:pt x="155" y="15"/>
                  <a:pt x="158" y="23"/>
                  <a:pt x="158" y="32"/>
                </a:cubicBezTo>
                <a:cubicBezTo>
                  <a:pt x="158" y="39"/>
                  <a:pt x="155" y="46"/>
                  <a:pt x="151" y="51"/>
                </a:cubicBezTo>
                <a:cubicBezTo>
                  <a:pt x="173" y="59"/>
                  <a:pt x="173" y="59"/>
                  <a:pt x="173" y="59"/>
                </a:cubicBezTo>
                <a:cubicBezTo>
                  <a:pt x="174" y="59"/>
                  <a:pt x="174" y="59"/>
                  <a:pt x="174" y="59"/>
                </a:cubicBezTo>
                <a:cubicBezTo>
                  <a:pt x="221" y="304"/>
                  <a:pt x="221" y="304"/>
                  <a:pt x="221" y="304"/>
                </a:cubicBezTo>
                <a:cubicBezTo>
                  <a:pt x="220" y="305"/>
                  <a:pt x="220" y="305"/>
                  <a:pt x="220" y="305"/>
                </a:cubicBezTo>
                <a:cubicBezTo>
                  <a:pt x="0" y="189"/>
                  <a:pt x="0" y="189"/>
                  <a:pt x="0" y="189"/>
                </a:cubicBezTo>
                <a:cubicBezTo>
                  <a:pt x="0" y="155"/>
                  <a:pt x="0" y="155"/>
                  <a:pt x="0" y="155"/>
                </a:cubicBezTo>
                <a:cubicBezTo>
                  <a:pt x="6" y="159"/>
                  <a:pt x="11" y="161"/>
                  <a:pt x="18" y="161"/>
                </a:cubicBezTo>
                <a:cubicBezTo>
                  <a:pt x="27" y="161"/>
                  <a:pt x="34" y="157"/>
                  <a:pt x="40" y="151"/>
                </a:cubicBezTo>
                <a:cubicBezTo>
                  <a:pt x="47" y="145"/>
                  <a:pt x="50" y="138"/>
                  <a:pt x="50" y="129"/>
                </a:cubicBezTo>
                <a:cubicBezTo>
                  <a:pt x="50" y="120"/>
                  <a:pt x="47" y="112"/>
                  <a:pt x="40" y="106"/>
                </a:cubicBezTo>
                <a:cubicBezTo>
                  <a:pt x="34" y="100"/>
                  <a:pt x="27" y="97"/>
                  <a:pt x="18" y="97"/>
                </a:cubicBezTo>
                <a:cubicBezTo>
                  <a:pt x="12" y="97"/>
                  <a:pt x="6" y="99"/>
                  <a:pt x="1" y="102"/>
                </a:cubicBezTo>
                <a:lnTo>
                  <a:pt x="3" y="37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6194673" y="2886831"/>
            <a:ext cx="2095995" cy="1330108"/>
          </a:xfrm>
          <a:custGeom>
            <a:avLst/>
            <a:gdLst/>
            <a:ahLst/>
            <a:cxnLst>
              <a:cxn ang="0">
                <a:pos x="13" y="155"/>
              </a:cxn>
              <a:cxn ang="0">
                <a:pos x="45" y="124"/>
              </a:cxn>
              <a:cxn ang="0">
                <a:pos x="0" y="117"/>
              </a:cxn>
              <a:cxn ang="0">
                <a:pos x="34" y="70"/>
              </a:cxn>
              <a:cxn ang="0">
                <a:pos x="15" y="60"/>
              </a:cxn>
              <a:cxn ang="0">
                <a:pos x="6" y="38"/>
              </a:cxn>
              <a:cxn ang="0">
                <a:pos x="15" y="15"/>
              </a:cxn>
              <a:cxn ang="0">
                <a:pos x="38" y="6"/>
              </a:cxn>
              <a:cxn ang="0">
                <a:pos x="60" y="15"/>
              </a:cxn>
              <a:cxn ang="0">
                <a:pos x="66" y="24"/>
              </a:cxn>
              <a:cxn ang="0">
                <a:pos x="83" y="0"/>
              </a:cxn>
              <a:cxn ang="0">
                <a:pos x="318" y="36"/>
              </a:cxn>
              <a:cxn ang="0">
                <a:pos x="151" y="202"/>
              </a:cxn>
              <a:cxn ang="0">
                <a:pos x="129" y="194"/>
              </a:cxn>
              <a:cxn ang="0">
                <a:pos x="136" y="175"/>
              </a:cxn>
              <a:cxn ang="0">
                <a:pos x="126" y="152"/>
              </a:cxn>
              <a:cxn ang="0">
                <a:pos x="104" y="143"/>
              </a:cxn>
              <a:cxn ang="0">
                <a:pos x="81" y="152"/>
              </a:cxn>
              <a:cxn ang="0">
                <a:pos x="72" y="175"/>
              </a:cxn>
              <a:cxn ang="0">
                <a:pos x="72" y="175"/>
              </a:cxn>
              <a:cxn ang="0">
                <a:pos x="13" y="155"/>
              </a:cxn>
            </a:cxnLst>
            <a:rect l="0" t="0" r="r" b="b"/>
            <a:pathLst>
              <a:path w="318" h="202">
                <a:moveTo>
                  <a:pt x="13" y="155"/>
                </a:moveTo>
                <a:cubicBezTo>
                  <a:pt x="45" y="124"/>
                  <a:pt x="45" y="124"/>
                  <a:pt x="45" y="124"/>
                </a:cubicBezTo>
                <a:cubicBezTo>
                  <a:pt x="0" y="117"/>
                  <a:pt x="0" y="117"/>
                  <a:pt x="0" y="117"/>
                </a:cubicBezTo>
                <a:cubicBezTo>
                  <a:pt x="34" y="70"/>
                  <a:pt x="34" y="70"/>
                  <a:pt x="34" y="70"/>
                </a:cubicBezTo>
                <a:cubicBezTo>
                  <a:pt x="27" y="69"/>
                  <a:pt x="21" y="66"/>
                  <a:pt x="15" y="60"/>
                </a:cubicBezTo>
                <a:cubicBezTo>
                  <a:pt x="9" y="54"/>
                  <a:pt x="6" y="47"/>
                  <a:pt x="6" y="38"/>
                </a:cubicBezTo>
                <a:cubicBezTo>
                  <a:pt x="6" y="29"/>
                  <a:pt x="9" y="22"/>
                  <a:pt x="15" y="15"/>
                </a:cubicBezTo>
                <a:cubicBezTo>
                  <a:pt x="22" y="9"/>
                  <a:pt x="29" y="6"/>
                  <a:pt x="38" y="6"/>
                </a:cubicBezTo>
                <a:cubicBezTo>
                  <a:pt x="47" y="6"/>
                  <a:pt x="54" y="9"/>
                  <a:pt x="60" y="15"/>
                </a:cubicBezTo>
                <a:cubicBezTo>
                  <a:pt x="63" y="18"/>
                  <a:pt x="65" y="21"/>
                  <a:pt x="66" y="24"/>
                </a:cubicBezTo>
                <a:cubicBezTo>
                  <a:pt x="83" y="0"/>
                  <a:pt x="83" y="0"/>
                  <a:pt x="83" y="0"/>
                </a:cubicBezTo>
                <a:cubicBezTo>
                  <a:pt x="318" y="36"/>
                  <a:pt x="318" y="36"/>
                  <a:pt x="318" y="36"/>
                </a:cubicBezTo>
                <a:cubicBezTo>
                  <a:pt x="151" y="202"/>
                  <a:pt x="151" y="202"/>
                  <a:pt x="151" y="202"/>
                </a:cubicBezTo>
                <a:cubicBezTo>
                  <a:pt x="129" y="194"/>
                  <a:pt x="129" y="194"/>
                  <a:pt x="129" y="194"/>
                </a:cubicBezTo>
                <a:cubicBezTo>
                  <a:pt x="133" y="189"/>
                  <a:pt x="136" y="182"/>
                  <a:pt x="136" y="175"/>
                </a:cubicBezTo>
                <a:cubicBezTo>
                  <a:pt x="136" y="166"/>
                  <a:pt x="133" y="158"/>
                  <a:pt x="126" y="152"/>
                </a:cubicBezTo>
                <a:cubicBezTo>
                  <a:pt x="120" y="146"/>
                  <a:pt x="113" y="143"/>
                  <a:pt x="104" y="143"/>
                </a:cubicBezTo>
                <a:cubicBezTo>
                  <a:pt x="95" y="143"/>
                  <a:pt x="88" y="146"/>
                  <a:pt x="81" y="152"/>
                </a:cubicBezTo>
                <a:cubicBezTo>
                  <a:pt x="75" y="158"/>
                  <a:pt x="72" y="166"/>
                  <a:pt x="72" y="175"/>
                </a:cubicBezTo>
                <a:cubicBezTo>
                  <a:pt x="72" y="175"/>
                  <a:pt x="72" y="175"/>
                  <a:pt x="72" y="175"/>
                </a:cubicBezTo>
                <a:lnTo>
                  <a:pt x="13" y="155"/>
                </a:lnTo>
                <a:close/>
              </a:path>
            </a:pathLst>
          </a:custGeom>
          <a:solidFill>
            <a:schemeClr val="accent1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5655520" y="227362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6759032" y="3181077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4552008" y="3181077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5147949" y="455882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6429340" y="451010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1989107" y="2780340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1334080" y="3150927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8523922" y="2780340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8523922" y="3150927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7785463" y="5436348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7785463" y="5806935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2646061" y="5436348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991034" y="5806935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4880613" y="620178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4882654" y="1008724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22" name="Group 21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23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</p:spTree>
    <p:extLst>
      <p:ext uri="{BB962C8B-B14F-4D97-AF65-F5344CB8AC3E}">
        <p14:creationId xmlns:p14="http://schemas.microsoft.com/office/powerpoint/2010/main" val="23301466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 txBox="1"/>
          <p:nvPr/>
        </p:nvSpPr>
        <p:spPr>
          <a:xfrm>
            <a:off x="3072982" y="2321004"/>
            <a:ext cx="238639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13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410775" y="2555285"/>
            <a:ext cx="344408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  <p:cxnSp>
        <p:nvCxnSpPr>
          <p:cNvPr id="13" name="出自【趣你的PPT】(微信:qunideppt)：最优质的PPT资源库"/>
          <p:cNvCxnSpPr/>
          <p:nvPr/>
        </p:nvCxnSpPr>
        <p:spPr>
          <a:xfrm>
            <a:off x="5401444" y="2636208"/>
            <a:ext cx="0" cy="1427182"/>
          </a:xfrm>
          <a:prstGeom prst="line">
            <a:avLst/>
          </a:prstGeom>
          <a:ln w="381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/>
          <p:nvPr/>
        </p:nvSpPr>
        <p:spPr>
          <a:xfrm>
            <a:off x="5564913" y="3201616"/>
            <a:ext cx="3135805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播放量已超过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2323965" y="1980189"/>
            <a:ext cx="2099388" cy="1435140"/>
          </a:xfrm>
          <a:prstGeom prst="halfFrame">
            <a:avLst>
              <a:gd name="adj1" fmla="val 17729"/>
              <a:gd name="adj2" fmla="val 22931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flipH="1" flipV="1">
            <a:off x="7331767" y="3259791"/>
            <a:ext cx="2099388" cy="1435140"/>
          </a:xfrm>
          <a:prstGeom prst="halfFrame">
            <a:avLst>
              <a:gd name="adj1" fmla="val 17729"/>
              <a:gd name="adj2" fmla="val 22931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3963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050040" y="3524875"/>
            <a:ext cx="46688" cy="1245007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6033062" y="4769883"/>
            <a:ext cx="454145" cy="445656"/>
          </a:xfrm>
          <a:custGeom>
            <a:avLst/>
            <a:gdLst>
              <a:gd name="T0" fmla="*/ 53 w 106"/>
              <a:gd name="T1" fmla="*/ 104 h 104"/>
              <a:gd name="T2" fmla="*/ 0 w 106"/>
              <a:gd name="T3" fmla="*/ 53 h 104"/>
              <a:gd name="T4" fmla="*/ 0 w 106"/>
              <a:gd name="T5" fmla="*/ 4 h 104"/>
              <a:gd name="T6" fmla="*/ 4 w 106"/>
              <a:gd name="T7" fmla="*/ 0 h 104"/>
              <a:gd name="T8" fmla="*/ 16 w 106"/>
              <a:gd name="T9" fmla="*/ 0 h 104"/>
              <a:gd name="T10" fmla="*/ 20 w 106"/>
              <a:gd name="T11" fmla="*/ 4 h 104"/>
              <a:gd name="T12" fmla="*/ 20 w 106"/>
              <a:gd name="T13" fmla="*/ 53 h 104"/>
              <a:gd name="T14" fmla="*/ 53 w 106"/>
              <a:gd name="T15" fmla="*/ 83 h 104"/>
              <a:gd name="T16" fmla="*/ 85 w 106"/>
              <a:gd name="T17" fmla="*/ 53 h 104"/>
              <a:gd name="T18" fmla="*/ 89 w 106"/>
              <a:gd name="T19" fmla="*/ 49 h 104"/>
              <a:gd name="T20" fmla="*/ 102 w 106"/>
              <a:gd name="T21" fmla="*/ 49 h 104"/>
              <a:gd name="T22" fmla="*/ 105 w 106"/>
              <a:gd name="T23" fmla="*/ 50 h 104"/>
              <a:gd name="T24" fmla="*/ 106 w 106"/>
              <a:gd name="T25" fmla="*/ 53 h 104"/>
              <a:gd name="T26" fmla="*/ 53 w 106"/>
              <a:gd name="T27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6" h="104">
                <a:moveTo>
                  <a:pt x="53" y="104"/>
                </a:moveTo>
                <a:cubicBezTo>
                  <a:pt x="24" y="104"/>
                  <a:pt x="1" y="82"/>
                  <a:pt x="0" y="53"/>
                </a:cubicBezTo>
                <a:cubicBezTo>
                  <a:pt x="0" y="4"/>
                  <a:pt x="0" y="4"/>
                  <a:pt x="0" y="4"/>
                </a:cubicBezTo>
                <a:cubicBezTo>
                  <a:pt x="0" y="1"/>
                  <a:pt x="2" y="0"/>
                  <a:pt x="4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9" y="0"/>
                  <a:pt x="20" y="2"/>
                  <a:pt x="20" y="4"/>
                </a:cubicBezTo>
                <a:cubicBezTo>
                  <a:pt x="20" y="4"/>
                  <a:pt x="20" y="53"/>
                  <a:pt x="20" y="53"/>
                </a:cubicBezTo>
                <a:cubicBezTo>
                  <a:pt x="22" y="70"/>
                  <a:pt x="36" y="83"/>
                  <a:pt x="53" y="83"/>
                </a:cubicBezTo>
                <a:cubicBezTo>
                  <a:pt x="70" y="83"/>
                  <a:pt x="84" y="70"/>
                  <a:pt x="85" y="53"/>
                </a:cubicBezTo>
                <a:cubicBezTo>
                  <a:pt x="86" y="51"/>
                  <a:pt x="87" y="49"/>
                  <a:pt x="89" y="49"/>
                </a:cubicBezTo>
                <a:cubicBezTo>
                  <a:pt x="102" y="49"/>
                  <a:pt x="102" y="49"/>
                  <a:pt x="102" y="49"/>
                </a:cubicBezTo>
                <a:cubicBezTo>
                  <a:pt x="103" y="49"/>
                  <a:pt x="104" y="50"/>
                  <a:pt x="105" y="50"/>
                </a:cubicBezTo>
                <a:cubicBezTo>
                  <a:pt x="106" y="51"/>
                  <a:pt x="106" y="52"/>
                  <a:pt x="106" y="53"/>
                </a:cubicBezTo>
                <a:cubicBezTo>
                  <a:pt x="105" y="82"/>
                  <a:pt x="82" y="104"/>
                  <a:pt x="53" y="10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5994863" y="2493612"/>
            <a:ext cx="158455" cy="372088"/>
          </a:xfrm>
          <a:custGeom>
            <a:avLst/>
            <a:gdLst>
              <a:gd name="connsiteX0" fmla="*/ 85725 w 177800"/>
              <a:gd name="connsiteY0" fmla="*/ 0 h 417513"/>
              <a:gd name="connsiteX1" fmla="*/ 85726 w 177800"/>
              <a:gd name="connsiteY1" fmla="*/ 0 h 417513"/>
              <a:gd name="connsiteX2" fmla="*/ 90488 w 177800"/>
              <a:gd name="connsiteY2" fmla="*/ 0 h 417513"/>
              <a:gd name="connsiteX3" fmla="*/ 90488 w 177800"/>
              <a:gd name="connsiteY3" fmla="*/ 0 h 417513"/>
              <a:gd name="connsiteX4" fmla="*/ 90488 w 177800"/>
              <a:gd name="connsiteY4" fmla="*/ 3 h 417513"/>
              <a:gd name="connsiteX5" fmla="*/ 177800 w 177800"/>
              <a:gd name="connsiteY5" fmla="*/ 417513 h 417513"/>
              <a:gd name="connsiteX6" fmla="*/ 90488 w 177800"/>
              <a:gd name="connsiteY6" fmla="*/ 417513 h 417513"/>
              <a:gd name="connsiteX7" fmla="*/ 85725 w 177800"/>
              <a:gd name="connsiteY7" fmla="*/ 417513 h 417513"/>
              <a:gd name="connsiteX8" fmla="*/ 0 w 177800"/>
              <a:gd name="connsiteY8" fmla="*/ 417513 h 417513"/>
              <a:gd name="connsiteX9" fmla="*/ 85725 w 177800"/>
              <a:gd name="connsiteY9" fmla="*/ 3 h 41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800" h="417513">
                <a:moveTo>
                  <a:pt x="85725" y="0"/>
                </a:moveTo>
                <a:lnTo>
                  <a:pt x="85726" y="0"/>
                </a:lnTo>
                <a:lnTo>
                  <a:pt x="90488" y="0"/>
                </a:lnTo>
                <a:lnTo>
                  <a:pt x="90488" y="0"/>
                </a:lnTo>
                <a:lnTo>
                  <a:pt x="90488" y="3"/>
                </a:lnTo>
                <a:lnTo>
                  <a:pt x="177800" y="417513"/>
                </a:lnTo>
                <a:lnTo>
                  <a:pt x="90488" y="417513"/>
                </a:lnTo>
                <a:lnTo>
                  <a:pt x="85725" y="417513"/>
                </a:lnTo>
                <a:lnTo>
                  <a:pt x="0" y="417513"/>
                </a:lnTo>
                <a:lnTo>
                  <a:pt x="85725" y="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4041052" y="2656312"/>
            <a:ext cx="2034455" cy="1417610"/>
          </a:xfrm>
          <a:custGeom>
            <a:avLst/>
            <a:gdLst>
              <a:gd name="T0" fmla="*/ 475 w 475"/>
              <a:gd name="T1" fmla="*/ 0 h 331"/>
              <a:gd name="T2" fmla="*/ 0 w 475"/>
              <a:gd name="T3" fmla="*/ 275 h 331"/>
              <a:gd name="T4" fmla="*/ 153 w 475"/>
              <a:gd name="T5" fmla="*/ 331 h 331"/>
              <a:gd name="T6" fmla="*/ 453 w 475"/>
              <a:gd name="T7" fmla="*/ 62 h 331"/>
              <a:gd name="T8" fmla="*/ 475 w 475"/>
              <a:gd name="T9" fmla="*/ 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5" h="331">
                <a:moveTo>
                  <a:pt x="475" y="0"/>
                </a:moveTo>
                <a:cubicBezTo>
                  <a:pt x="264" y="0"/>
                  <a:pt x="118" y="76"/>
                  <a:pt x="0" y="275"/>
                </a:cubicBezTo>
                <a:cubicBezTo>
                  <a:pt x="18" y="267"/>
                  <a:pt x="100" y="253"/>
                  <a:pt x="153" y="331"/>
                </a:cubicBezTo>
                <a:cubicBezTo>
                  <a:pt x="195" y="211"/>
                  <a:pt x="453" y="62"/>
                  <a:pt x="453" y="62"/>
                </a:cubicBezTo>
                <a:lnTo>
                  <a:pt x="47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6071263" y="2656312"/>
            <a:ext cx="2034455" cy="1417610"/>
          </a:xfrm>
          <a:custGeom>
            <a:avLst/>
            <a:gdLst>
              <a:gd name="T0" fmla="*/ 0 w 475"/>
              <a:gd name="T1" fmla="*/ 0 h 331"/>
              <a:gd name="T2" fmla="*/ 475 w 475"/>
              <a:gd name="T3" fmla="*/ 275 h 331"/>
              <a:gd name="T4" fmla="*/ 322 w 475"/>
              <a:gd name="T5" fmla="*/ 331 h 331"/>
              <a:gd name="T6" fmla="*/ 22 w 475"/>
              <a:gd name="T7" fmla="*/ 62 h 331"/>
              <a:gd name="T8" fmla="*/ 0 w 475"/>
              <a:gd name="T9" fmla="*/ 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5" h="331">
                <a:moveTo>
                  <a:pt x="0" y="0"/>
                </a:moveTo>
                <a:cubicBezTo>
                  <a:pt x="211" y="0"/>
                  <a:pt x="357" y="76"/>
                  <a:pt x="475" y="275"/>
                </a:cubicBezTo>
                <a:cubicBezTo>
                  <a:pt x="457" y="267"/>
                  <a:pt x="375" y="253"/>
                  <a:pt x="322" y="331"/>
                </a:cubicBezTo>
                <a:cubicBezTo>
                  <a:pt x="280" y="211"/>
                  <a:pt x="22" y="62"/>
                  <a:pt x="22" y="6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6067018" y="2656311"/>
            <a:ext cx="4244" cy="0"/>
          </a:xfrm>
          <a:custGeom>
            <a:avLst/>
            <a:gdLst>
              <a:gd name="T0" fmla="*/ 1 w 1"/>
              <a:gd name="T1" fmla="*/ 1 w 1"/>
              <a:gd name="T2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"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1" y="0"/>
                </a:cubicBezTo>
                <a:close/>
              </a:path>
            </a:pathLst>
          </a:custGeom>
          <a:solidFill>
            <a:srgbClr val="94C8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6071262" y="2656311"/>
            <a:ext cx="8489" cy="0"/>
          </a:xfrm>
          <a:custGeom>
            <a:avLst/>
            <a:gdLst>
              <a:gd name="T0" fmla="*/ 0 w 2"/>
              <a:gd name="T1" fmla="*/ 0 w 2"/>
              <a:gd name="T2" fmla="*/ 0 w 2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2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1" y="0"/>
                  <a:pt x="2" y="0"/>
                  <a:pt x="0" y="0"/>
                </a:cubicBezTo>
                <a:close/>
              </a:path>
            </a:pathLst>
          </a:custGeom>
          <a:solidFill>
            <a:srgbClr val="94C8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6071262" y="2656312"/>
            <a:ext cx="1379412" cy="1417610"/>
          </a:xfrm>
          <a:custGeom>
            <a:avLst/>
            <a:gdLst>
              <a:gd name="T0" fmla="*/ 0 w 322"/>
              <a:gd name="T1" fmla="*/ 0 h 331"/>
              <a:gd name="T2" fmla="*/ 0 w 322"/>
              <a:gd name="T3" fmla="*/ 288 h 331"/>
              <a:gd name="T4" fmla="*/ 322 w 322"/>
              <a:gd name="T5" fmla="*/ 331 h 331"/>
              <a:gd name="T6" fmla="*/ 0 w 322"/>
              <a:gd name="T7" fmla="*/ 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2" h="331">
                <a:moveTo>
                  <a:pt x="0" y="0"/>
                </a:moveTo>
                <a:cubicBezTo>
                  <a:pt x="0" y="288"/>
                  <a:pt x="0" y="288"/>
                  <a:pt x="0" y="288"/>
                </a:cubicBezTo>
                <a:cubicBezTo>
                  <a:pt x="112" y="288"/>
                  <a:pt x="263" y="285"/>
                  <a:pt x="322" y="331"/>
                </a:cubicBezTo>
                <a:cubicBezTo>
                  <a:pt x="243" y="67"/>
                  <a:pt x="149" y="3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4696096" y="2656312"/>
            <a:ext cx="1379412" cy="1417610"/>
          </a:xfrm>
          <a:custGeom>
            <a:avLst/>
            <a:gdLst>
              <a:gd name="T0" fmla="*/ 322 w 322"/>
              <a:gd name="T1" fmla="*/ 0 h 331"/>
              <a:gd name="T2" fmla="*/ 322 w 322"/>
              <a:gd name="T3" fmla="*/ 288 h 331"/>
              <a:gd name="T4" fmla="*/ 0 w 322"/>
              <a:gd name="T5" fmla="*/ 331 h 331"/>
              <a:gd name="T6" fmla="*/ 322 w 322"/>
              <a:gd name="T7" fmla="*/ 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2" h="331">
                <a:moveTo>
                  <a:pt x="322" y="0"/>
                </a:moveTo>
                <a:cubicBezTo>
                  <a:pt x="322" y="288"/>
                  <a:pt x="322" y="288"/>
                  <a:pt x="322" y="288"/>
                </a:cubicBezTo>
                <a:cubicBezTo>
                  <a:pt x="211" y="288"/>
                  <a:pt x="59" y="285"/>
                  <a:pt x="0" y="331"/>
                </a:cubicBezTo>
                <a:cubicBezTo>
                  <a:pt x="79" y="67"/>
                  <a:pt x="173" y="3"/>
                  <a:pt x="3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1382031" y="1811707"/>
            <a:ext cx="663186" cy="66318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60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528703" y="1959834"/>
            <a:ext cx="376119" cy="376119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88 w 176"/>
              <a:gd name="T11" fmla="*/ 8 h 176"/>
              <a:gd name="T12" fmla="*/ 142 w 176"/>
              <a:gd name="T13" fmla="*/ 29 h 176"/>
              <a:gd name="T14" fmla="*/ 122 w 176"/>
              <a:gd name="T15" fmla="*/ 49 h 176"/>
              <a:gd name="T16" fmla="*/ 88 w 176"/>
              <a:gd name="T17" fmla="*/ 36 h 176"/>
              <a:gd name="T18" fmla="*/ 54 w 176"/>
              <a:gd name="T19" fmla="*/ 49 h 176"/>
              <a:gd name="T20" fmla="*/ 34 w 176"/>
              <a:gd name="T21" fmla="*/ 29 h 176"/>
              <a:gd name="T22" fmla="*/ 88 w 176"/>
              <a:gd name="T23" fmla="*/ 8 h 176"/>
              <a:gd name="T24" fmla="*/ 132 w 176"/>
              <a:gd name="T25" fmla="*/ 88 h 176"/>
              <a:gd name="T26" fmla="*/ 88 w 176"/>
              <a:gd name="T27" fmla="*/ 132 h 176"/>
              <a:gd name="T28" fmla="*/ 44 w 176"/>
              <a:gd name="T29" fmla="*/ 88 h 176"/>
              <a:gd name="T30" fmla="*/ 88 w 176"/>
              <a:gd name="T31" fmla="*/ 44 h 176"/>
              <a:gd name="T32" fmla="*/ 132 w 176"/>
              <a:gd name="T33" fmla="*/ 88 h 176"/>
              <a:gd name="T34" fmla="*/ 8 w 176"/>
              <a:gd name="T35" fmla="*/ 88 h 176"/>
              <a:gd name="T36" fmla="*/ 29 w 176"/>
              <a:gd name="T37" fmla="*/ 34 h 176"/>
              <a:gd name="T38" fmla="*/ 49 w 176"/>
              <a:gd name="T39" fmla="*/ 54 h 176"/>
              <a:gd name="T40" fmla="*/ 36 w 176"/>
              <a:gd name="T41" fmla="*/ 88 h 176"/>
              <a:gd name="T42" fmla="*/ 49 w 176"/>
              <a:gd name="T43" fmla="*/ 122 h 176"/>
              <a:gd name="T44" fmla="*/ 29 w 176"/>
              <a:gd name="T45" fmla="*/ 142 h 176"/>
              <a:gd name="T46" fmla="*/ 8 w 176"/>
              <a:gd name="T47" fmla="*/ 88 h 176"/>
              <a:gd name="T48" fmla="*/ 88 w 176"/>
              <a:gd name="T49" fmla="*/ 168 h 176"/>
              <a:gd name="T50" fmla="*/ 34 w 176"/>
              <a:gd name="T51" fmla="*/ 147 h 176"/>
              <a:gd name="T52" fmla="*/ 54 w 176"/>
              <a:gd name="T53" fmla="*/ 127 h 176"/>
              <a:gd name="T54" fmla="*/ 88 w 176"/>
              <a:gd name="T55" fmla="*/ 140 h 176"/>
              <a:gd name="T56" fmla="*/ 122 w 176"/>
              <a:gd name="T57" fmla="*/ 127 h 176"/>
              <a:gd name="T58" fmla="*/ 142 w 176"/>
              <a:gd name="T59" fmla="*/ 147 h 176"/>
              <a:gd name="T60" fmla="*/ 88 w 176"/>
              <a:gd name="T61" fmla="*/ 168 h 176"/>
              <a:gd name="T62" fmla="*/ 147 w 176"/>
              <a:gd name="T63" fmla="*/ 142 h 176"/>
              <a:gd name="T64" fmla="*/ 127 w 176"/>
              <a:gd name="T65" fmla="*/ 122 h 176"/>
              <a:gd name="T66" fmla="*/ 140 w 176"/>
              <a:gd name="T67" fmla="*/ 88 h 176"/>
              <a:gd name="T68" fmla="*/ 127 w 176"/>
              <a:gd name="T69" fmla="*/ 54 h 176"/>
              <a:gd name="T70" fmla="*/ 147 w 176"/>
              <a:gd name="T71" fmla="*/ 34 h 176"/>
              <a:gd name="T72" fmla="*/ 168 w 176"/>
              <a:gd name="T73" fmla="*/ 88 h 176"/>
              <a:gd name="T74" fmla="*/ 147 w 176"/>
              <a:gd name="T75" fmla="*/ 14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8"/>
                </a:moveTo>
                <a:cubicBezTo>
                  <a:pt x="109" y="8"/>
                  <a:pt x="127" y="16"/>
                  <a:pt x="142" y="29"/>
                </a:cubicBezTo>
                <a:cubicBezTo>
                  <a:pt x="122" y="49"/>
                  <a:pt x="122" y="49"/>
                  <a:pt x="122" y="49"/>
                </a:cubicBezTo>
                <a:cubicBezTo>
                  <a:pt x="113" y="41"/>
                  <a:pt x="101" y="36"/>
                  <a:pt x="88" y="36"/>
                </a:cubicBezTo>
                <a:cubicBezTo>
                  <a:pt x="75" y="36"/>
                  <a:pt x="63" y="41"/>
                  <a:pt x="54" y="49"/>
                </a:cubicBezTo>
                <a:cubicBezTo>
                  <a:pt x="34" y="29"/>
                  <a:pt x="34" y="29"/>
                  <a:pt x="34" y="29"/>
                </a:cubicBezTo>
                <a:cubicBezTo>
                  <a:pt x="49" y="16"/>
                  <a:pt x="67" y="8"/>
                  <a:pt x="88" y="8"/>
                </a:cubicBezTo>
                <a:moveTo>
                  <a:pt x="132" y="88"/>
                </a:moveTo>
                <a:cubicBezTo>
                  <a:pt x="132" y="112"/>
                  <a:pt x="112" y="132"/>
                  <a:pt x="88" y="132"/>
                </a:cubicBezTo>
                <a:cubicBezTo>
                  <a:pt x="64" y="132"/>
                  <a:pt x="44" y="112"/>
                  <a:pt x="44" y="88"/>
                </a:cubicBezTo>
                <a:cubicBezTo>
                  <a:pt x="44" y="64"/>
                  <a:pt x="64" y="44"/>
                  <a:pt x="88" y="44"/>
                </a:cubicBezTo>
                <a:cubicBezTo>
                  <a:pt x="112" y="44"/>
                  <a:pt x="132" y="64"/>
                  <a:pt x="132" y="88"/>
                </a:cubicBezTo>
                <a:moveTo>
                  <a:pt x="8" y="88"/>
                </a:moveTo>
                <a:cubicBezTo>
                  <a:pt x="8" y="67"/>
                  <a:pt x="16" y="49"/>
                  <a:pt x="29" y="34"/>
                </a:cubicBezTo>
                <a:cubicBezTo>
                  <a:pt x="49" y="54"/>
                  <a:pt x="49" y="54"/>
                  <a:pt x="49" y="54"/>
                </a:cubicBezTo>
                <a:cubicBezTo>
                  <a:pt x="41" y="63"/>
                  <a:pt x="36" y="75"/>
                  <a:pt x="36" y="88"/>
                </a:cubicBezTo>
                <a:cubicBezTo>
                  <a:pt x="36" y="101"/>
                  <a:pt x="41" y="113"/>
                  <a:pt x="49" y="122"/>
                </a:cubicBezTo>
                <a:cubicBezTo>
                  <a:pt x="29" y="142"/>
                  <a:pt x="29" y="142"/>
                  <a:pt x="29" y="142"/>
                </a:cubicBezTo>
                <a:cubicBezTo>
                  <a:pt x="16" y="127"/>
                  <a:pt x="8" y="109"/>
                  <a:pt x="8" y="88"/>
                </a:cubicBezTo>
                <a:moveTo>
                  <a:pt x="88" y="168"/>
                </a:moveTo>
                <a:cubicBezTo>
                  <a:pt x="67" y="168"/>
                  <a:pt x="49" y="160"/>
                  <a:pt x="34" y="147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63" y="135"/>
                  <a:pt x="75" y="140"/>
                  <a:pt x="88" y="140"/>
                </a:cubicBezTo>
                <a:cubicBezTo>
                  <a:pt x="101" y="140"/>
                  <a:pt x="113" y="135"/>
                  <a:pt x="122" y="127"/>
                </a:cubicBezTo>
                <a:cubicBezTo>
                  <a:pt x="142" y="147"/>
                  <a:pt x="142" y="147"/>
                  <a:pt x="142" y="147"/>
                </a:cubicBezTo>
                <a:cubicBezTo>
                  <a:pt x="127" y="160"/>
                  <a:pt x="109" y="168"/>
                  <a:pt x="88" y="168"/>
                </a:cubicBezTo>
                <a:moveTo>
                  <a:pt x="147" y="142"/>
                </a:moveTo>
                <a:cubicBezTo>
                  <a:pt x="127" y="122"/>
                  <a:pt x="127" y="122"/>
                  <a:pt x="127" y="122"/>
                </a:cubicBezTo>
                <a:cubicBezTo>
                  <a:pt x="135" y="113"/>
                  <a:pt x="140" y="101"/>
                  <a:pt x="140" y="88"/>
                </a:cubicBezTo>
                <a:cubicBezTo>
                  <a:pt x="140" y="75"/>
                  <a:pt x="135" y="63"/>
                  <a:pt x="127" y="54"/>
                </a:cubicBezTo>
                <a:cubicBezTo>
                  <a:pt x="147" y="34"/>
                  <a:pt x="147" y="34"/>
                  <a:pt x="147" y="34"/>
                </a:cubicBezTo>
                <a:cubicBezTo>
                  <a:pt x="160" y="49"/>
                  <a:pt x="168" y="67"/>
                  <a:pt x="168" y="88"/>
                </a:cubicBezTo>
                <a:cubicBezTo>
                  <a:pt x="168" y="109"/>
                  <a:pt x="160" y="127"/>
                  <a:pt x="147" y="142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10149777" y="3606300"/>
            <a:ext cx="663186" cy="66318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60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280877" y="3774123"/>
            <a:ext cx="400986" cy="327540"/>
          </a:xfrm>
          <a:custGeom>
            <a:avLst/>
            <a:gdLst>
              <a:gd name="T0" fmla="*/ 120 w 176"/>
              <a:gd name="T1" fmla="*/ 16 h 144"/>
              <a:gd name="T2" fmla="*/ 72 w 176"/>
              <a:gd name="T3" fmla="*/ 0 h 144"/>
              <a:gd name="T4" fmla="*/ 8 w 176"/>
              <a:gd name="T5" fmla="*/ 16 h 144"/>
              <a:gd name="T6" fmla="*/ 0 w 176"/>
              <a:gd name="T7" fmla="*/ 64 h 144"/>
              <a:gd name="T8" fmla="*/ 8 w 176"/>
              <a:gd name="T9" fmla="*/ 136 h 144"/>
              <a:gd name="T10" fmla="*/ 160 w 176"/>
              <a:gd name="T11" fmla="*/ 144 h 144"/>
              <a:gd name="T12" fmla="*/ 168 w 176"/>
              <a:gd name="T13" fmla="*/ 72 h 144"/>
              <a:gd name="T14" fmla="*/ 176 w 176"/>
              <a:gd name="T15" fmla="*/ 24 h 144"/>
              <a:gd name="T16" fmla="*/ 72 w 176"/>
              <a:gd name="T17" fmla="*/ 8 h 144"/>
              <a:gd name="T18" fmla="*/ 112 w 176"/>
              <a:gd name="T19" fmla="*/ 16 h 144"/>
              <a:gd name="T20" fmla="*/ 72 w 176"/>
              <a:gd name="T21" fmla="*/ 8 h 144"/>
              <a:gd name="T22" fmla="*/ 16 w 176"/>
              <a:gd name="T23" fmla="*/ 136 h 144"/>
              <a:gd name="T24" fmla="*/ 32 w 176"/>
              <a:gd name="T25" fmla="*/ 72 h 144"/>
              <a:gd name="T26" fmla="*/ 40 w 176"/>
              <a:gd name="T27" fmla="*/ 88 h 144"/>
              <a:gd name="T28" fmla="*/ 64 w 176"/>
              <a:gd name="T29" fmla="*/ 80 h 144"/>
              <a:gd name="T30" fmla="*/ 112 w 176"/>
              <a:gd name="T31" fmla="*/ 72 h 144"/>
              <a:gd name="T32" fmla="*/ 120 w 176"/>
              <a:gd name="T33" fmla="*/ 88 h 144"/>
              <a:gd name="T34" fmla="*/ 144 w 176"/>
              <a:gd name="T35" fmla="*/ 80 h 144"/>
              <a:gd name="T36" fmla="*/ 160 w 176"/>
              <a:gd name="T37" fmla="*/ 72 h 144"/>
              <a:gd name="T38" fmla="*/ 40 w 176"/>
              <a:gd name="T39" fmla="*/ 56 h 144"/>
              <a:gd name="T40" fmla="*/ 56 w 176"/>
              <a:gd name="T41" fmla="*/ 80 h 144"/>
              <a:gd name="T42" fmla="*/ 40 w 176"/>
              <a:gd name="T43" fmla="*/ 56 h 144"/>
              <a:gd name="T44" fmla="*/ 136 w 176"/>
              <a:gd name="T45" fmla="*/ 56 h 144"/>
              <a:gd name="T46" fmla="*/ 120 w 176"/>
              <a:gd name="T47" fmla="*/ 80 h 144"/>
              <a:gd name="T48" fmla="*/ 168 w 176"/>
              <a:gd name="T49" fmla="*/ 64 h 144"/>
              <a:gd name="T50" fmla="*/ 144 w 176"/>
              <a:gd name="T51" fmla="*/ 56 h 144"/>
              <a:gd name="T52" fmla="*/ 120 w 176"/>
              <a:gd name="T53" fmla="*/ 48 h 144"/>
              <a:gd name="T54" fmla="*/ 112 w 176"/>
              <a:gd name="T55" fmla="*/ 64 h 144"/>
              <a:gd name="T56" fmla="*/ 64 w 176"/>
              <a:gd name="T57" fmla="*/ 56 h 144"/>
              <a:gd name="T58" fmla="*/ 40 w 176"/>
              <a:gd name="T59" fmla="*/ 48 h 144"/>
              <a:gd name="T60" fmla="*/ 32 w 176"/>
              <a:gd name="T61" fmla="*/ 64 h 144"/>
              <a:gd name="T62" fmla="*/ 8 w 176"/>
              <a:gd name="T63" fmla="*/ 24 h 144"/>
              <a:gd name="T64" fmla="*/ 168 w 176"/>
              <a:gd name="T65" fmla="*/ 6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6" h="144">
                <a:moveTo>
                  <a:pt x="168" y="16"/>
                </a:moveTo>
                <a:cubicBezTo>
                  <a:pt x="120" y="16"/>
                  <a:pt x="120" y="16"/>
                  <a:pt x="120" y="16"/>
                </a:cubicBezTo>
                <a:cubicBezTo>
                  <a:pt x="120" y="7"/>
                  <a:pt x="113" y="0"/>
                  <a:pt x="104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63" y="0"/>
                  <a:pt x="56" y="7"/>
                  <a:pt x="56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4" y="16"/>
                  <a:pt x="0" y="20"/>
                  <a:pt x="0" y="2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8"/>
                  <a:pt x="4" y="72"/>
                  <a:pt x="8" y="72"/>
                </a:cubicBezTo>
                <a:cubicBezTo>
                  <a:pt x="8" y="136"/>
                  <a:pt x="8" y="136"/>
                  <a:pt x="8" y="136"/>
                </a:cubicBezTo>
                <a:cubicBezTo>
                  <a:pt x="8" y="140"/>
                  <a:pt x="12" y="144"/>
                  <a:pt x="16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4" y="144"/>
                  <a:pt x="168" y="140"/>
                  <a:pt x="168" y="136"/>
                </a:cubicBezTo>
                <a:cubicBezTo>
                  <a:pt x="168" y="72"/>
                  <a:pt x="168" y="72"/>
                  <a:pt x="168" y="72"/>
                </a:cubicBezTo>
                <a:cubicBezTo>
                  <a:pt x="172" y="72"/>
                  <a:pt x="176" y="68"/>
                  <a:pt x="176" y="64"/>
                </a:cubicBezTo>
                <a:cubicBezTo>
                  <a:pt x="176" y="24"/>
                  <a:pt x="176" y="24"/>
                  <a:pt x="176" y="24"/>
                </a:cubicBezTo>
                <a:cubicBezTo>
                  <a:pt x="176" y="20"/>
                  <a:pt x="172" y="16"/>
                  <a:pt x="168" y="16"/>
                </a:cubicBezTo>
                <a:moveTo>
                  <a:pt x="72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8" y="8"/>
                  <a:pt x="112" y="12"/>
                  <a:pt x="112" y="16"/>
                </a:cubicBezTo>
                <a:cubicBezTo>
                  <a:pt x="64" y="16"/>
                  <a:pt x="64" y="16"/>
                  <a:pt x="64" y="16"/>
                </a:cubicBezTo>
                <a:cubicBezTo>
                  <a:pt x="64" y="12"/>
                  <a:pt x="68" y="8"/>
                  <a:pt x="72" y="8"/>
                </a:cubicBezTo>
                <a:moveTo>
                  <a:pt x="160" y="136"/>
                </a:moveTo>
                <a:cubicBezTo>
                  <a:pt x="16" y="136"/>
                  <a:pt x="16" y="136"/>
                  <a:pt x="16" y="136"/>
                </a:cubicBezTo>
                <a:cubicBezTo>
                  <a:pt x="16" y="72"/>
                  <a:pt x="16" y="72"/>
                  <a:pt x="16" y="72"/>
                </a:cubicBezTo>
                <a:cubicBezTo>
                  <a:pt x="32" y="72"/>
                  <a:pt x="32" y="72"/>
                  <a:pt x="32" y="72"/>
                </a:cubicBezTo>
                <a:cubicBezTo>
                  <a:pt x="32" y="80"/>
                  <a:pt x="32" y="80"/>
                  <a:pt x="32" y="80"/>
                </a:cubicBezTo>
                <a:cubicBezTo>
                  <a:pt x="32" y="84"/>
                  <a:pt x="36" y="88"/>
                  <a:pt x="40" y="88"/>
                </a:cubicBezTo>
                <a:cubicBezTo>
                  <a:pt x="56" y="88"/>
                  <a:pt x="56" y="88"/>
                  <a:pt x="56" y="88"/>
                </a:cubicBezTo>
                <a:cubicBezTo>
                  <a:pt x="60" y="88"/>
                  <a:pt x="64" y="84"/>
                  <a:pt x="64" y="80"/>
                </a:cubicBezTo>
                <a:cubicBezTo>
                  <a:pt x="64" y="72"/>
                  <a:pt x="64" y="72"/>
                  <a:pt x="64" y="72"/>
                </a:cubicBezTo>
                <a:cubicBezTo>
                  <a:pt x="112" y="72"/>
                  <a:pt x="112" y="72"/>
                  <a:pt x="112" y="72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2" y="84"/>
                  <a:pt x="116" y="88"/>
                  <a:pt x="120" y="88"/>
                </a:cubicBezTo>
                <a:cubicBezTo>
                  <a:pt x="136" y="88"/>
                  <a:pt x="136" y="88"/>
                  <a:pt x="136" y="88"/>
                </a:cubicBezTo>
                <a:cubicBezTo>
                  <a:pt x="140" y="88"/>
                  <a:pt x="144" y="84"/>
                  <a:pt x="144" y="80"/>
                </a:cubicBezTo>
                <a:cubicBezTo>
                  <a:pt x="144" y="72"/>
                  <a:pt x="144" y="72"/>
                  <a:pt x="144" y="72"/>
                </a:cubicBezTo>
                <a:cubicBezTo>
                  <a:pt x="160" y="72"/>
                  <a:pt x="160" y="72"/>
                  <a:pt x="160" y="72"/>
                </a:cubicBezTo>
                <a:lnTo>
                  <a:pt x="160" y="136"/>
                </a:lnTo>
                <a:close/>
                <a:moveTo>
                  <a:pt x="40" y="56"/>
                </a:moveTo>
                <a:cubicBezTo>
                  <a:pt x="56" y="56"/>
                  <a:pt x="56" y="56"/>
                  <a:pt x="56" y="56"/>
                </a:cubicBezTo>
                <a:cubicBezTo>
                  <a:pt x="56" y="80"/>
                  <a:pt x="56" y="80"/>
                  <a:pt x="56" y="80"/>
                </a:cubicBezTo>
                <a:cubicBezTo>
                  <a:pt x="40" y="80"/>
                  <a:pt x="40" y="80"/>
                  <a:pt x="40" y="80"/>
                </a:cubicBezTo>
                <a:lnTo>
                  <a:pt x="40" y="56"/>
                </a:lnTo>
                <a:close/>
                <a:moveTo>
                  <a:pt x="120" y="56"/>
                </a:moveTo>
                <a:cubicBezTo>
                  <a:pt x="136" y="56"/>
                  <a:pt x="136" y="56"/>
                  <a:pt x="136" y="56"/>
                </a:cubicBezTo>
                <a:cubicBezTo>
                  <a:pt x="136" y="80"/>
                  <a:pt x="136" y="80"/>
                  <a:pt x="136" y="80"/>
                </a:cubicBezTo>
                <a:cubicBezTo>
                  <a:pt x="120" y="80"/>
                  <a:pt x="120" y="80"/>
                  <a:pt x="120" y="80"/>
                </a:cubicBezTo>
                <a:lnTo>
                  <a:pt x="120" y="56"/>
                </a:lnTo>
                <a:close/>
                <a:moveTo>
                  <a:pt x="168" y="64"/>
                </a:moveTo>
                <a:cubicBezTo>
                  <a:pt x="144" y="64"/>
                  <a:pt x="144" y="64"/>
                  <a:pt x="144" y="64"/>
                </a:cubicBezTo>
                <a:cubicBezTo>
                  <a:pt x="144" y="56"/>
                  <a:pt x="144" y="56"/>
                  <a:pt x="144" y="56"/>
                </a:cubicBezTo>
                <a:cubicBezTo>
                  <a:pt x="144" y="52"/>
                  <a:pt x="140" y="48"/>
                  <a:pt x="136" y="48"/>
                </a:cubicBezTo>
                <a:cubicBezTo>
                  <a:pt x="120" y="48"/>
                  <a:pt x="120" y="48"/>
                  <a:pt x="120" y="48"/>
                </a:cubicBezTo>
                <a:cubicBezTo>
                  <a:pt x="116" y="48"/>
                  <a:pt x="112" y="52"/>
                  <a:pt x="112" y="56"/>
                </a:cubicBezTo>
                <a:cubicBezTo>
                  <a:pt x="112" y="64"/>
                  <a:pt x="112" y="64"/>
                  <a:pt x="112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56"/>
                  <a:pt x="64" y="56"/>
                  <a:pt x="64" y="56"/>
                </a:cubicBezTo>
                <a:cubicBezTo>
                  <a:pt x="64" y="52"/>
                  <a:pt x="60" y="48"/>
                  <a:pt x="56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36" y="48"/>
                  <a:pt x="32" y="52"/>
                  <a:pt x="32" y="56"/>
                </a:cubicBezTo>
                <a:cubicBezTo>
                  <a:pt x="32" y="64"/>
                  <a:pt x="32" y="64"/>
                  <a:pt x="32" y="64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24"/>
                  <a:pt x="8" y="24"/>
                  <a:pt x="8" y="24"/>
                </a:cubicBezTo>
                <a:cubicBezTo>
                  <a:pt x="168" y="24"/>
                  <a:pt x="168" y="24"/>
                  <a:pt x="168" y="24"/>
                </a:cubicBezTo>
                <a:lnTo>
                  <a:pt x="168" y="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 dirty="0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10149777" y="1897579"/>
            <a:ext cx="663186" cy="6631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60" dirty="0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297988" y="2079379"/>
            <a:ext cx="366765" cy="299587"/>
          </a:xfrm>
          <a:custGeom>
            <a:avLst/>
            <a:gdLst>
              <a:gd name="T0" fmla="*/ 160 w 176"/>
              <a:gd name="T1" fmla="*/ 16 h 144"/>
              <a:gd name="T2" fmla="*/ 88 w 176"/>
              <a:gd name="T3" fmla="*/ 16 h 144"/>
              <a:gd name="T4" fmla="*/ 56 w 176"/>
              <a:gd name="T5" fmla="*/ 0 h 144"/>
              <a:gd name="T6" fmla="*/ 16 w 176"/>
              <a:gd name="T7" fmla="*/ 0 h 144"/>
              <a:gd name="T8" fmla="*/ 0 w 176"/>
              <a:gd name="T9" fmla="*/ 16 h 144"/>
              <a:gd name="T10" fmla="*/ 0 w 176"/>
              <a:gd name="T11" fmla="*/ 128 h 144"/>
              <a:gd name="T12" fmla="*/ 16 w 176"/>
              <a:gd name="T13" fmla="*/ 144 h 144"/>
              <a:gd name="T14" fmla="*/ 160 w 176"/>
              <a:gd name="T15" fmla="*/ 144 h 144"/>
              <a:gd name="T16" fmla="*/ 176 w 176"/>
              <a:gd name="T17" fmla="*/ 128 h 144"/>
              <a:gd name="T18" fmla="*/ 176 w 176"/>
              <a:gd name="T19" fmla="*/ 32 h 144"/>
              <a:gd name="T20" fmla="*/ 160 w 176"/>
              <a:gd name="T21" fmla="*/ 16 h 144"/>
              <a:gd name="T22" fmla="*/ 168 w 176"/>
              <a:gd name="T23" fmla="*/ 128 h 144"/>
              <a:gd name="T24" fmla="*/ 160 w 176"/>
              <a:gd name="T25" fmla="*/ 136 h 144"/>
              <a:gd name="T26" fmla="*/ 16 w 176"/>
              <a:gd name="T27" fmla="*/ 136 h 144"/>
              <a:gd name="T28" fmla="*/ 8 w 176"/>
              <a:gd name="T29" fmla="*/ 128 h 144"/>
              <a:gd name="T30" fmla="*/ 8 w 176"/>
              <a:gd name="T31" fmla="*/ 48 h 144"/>
              <a:gd name="T32" fmla="*/ 168 w 176"/>
              <a:gd name="T33" fmla="*/ 48 h 144"/>
              <a:gd name="T34" fmla="*/ 168 w 176"/>
              <a:gd name="T35" fmla="*/ 128 h 144"/>
              <a:gd name="T36" fmla="*/ 168 w 176"/>
              <a:gd name="T37" fmla="*/ 40 h 144"/>
              <a:gd name="T38" fmla="*/ 8 w 176"/>
              <a:gd name="T39" fmla="*/ 40 h 144"/>
              <a:gd name="T40" fmla="*/ 8 w 176"/>
              <a:gd name="T41" fmla="*/ 16 h 144"/>
              <a:gd name="T42" fmla="*/ 16 w 176"/>
              <a:gd name="T43" fmla="*/ 8 h 144"/>
              <a:gd name="T44" fmla="*/ 56 w 176"/>
              <a:gd name="T45" fmla="*/ 8 h 144"/>
              <a:gd name="T46" fmla="*/ 88 w 176"/>
              <a:gd name="T47" fmla="*/ 24 h 144"/>
              <a:gd name="T48" fmla="*/ 160 w 176"/>
              <a:gd name="T49" fmla="*/ 24 h 144"/>
              <a:gd name="T50" fmla="*/ 168 w 176"/>
              <a:gd name="T51" fmla="*/ 32 h 144"/>
              <a:gd name="T52" fmla="*/ 168 w 176"/>
              <a:gd name="T53" fmla="*/ 4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76" h="144">
                <a:moveTo>
                  <a:pt x="160" y="16"/>
                </a:moveTo>
                <a:cubicBezTo>
                  <a:pt x="88" y="16"/>
                  <a:pt x="88" y="16"/>
                  <a:pt x="88" y="16"/>
                </a:cubicBezTo>
                <a:cubicBezTo>
                  <a:pt x="72" y="16"/>
                  <a:pt x="72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37"/>
                  <a:pt x="7" y="144"/>
                  <a:pt x="16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9" y="144"/>
                  <a:pt x="176" y="137"/>
                  <a:pt x="176" y="128"/>
                </a:cubicBezTo>
                <a:cubicBezTo>
                  <a:pt x="176" y="32"/>
                  <a:pt x="176" y="32"/>
                  <a:pt x="176" y="32"/>
                </a:cubicBezTo>
                <a:cubicBezTo>
                  <a:pt x="176" y="23"/>
                  <a:pt x="169" y="16"/>
                  <a:pt x="160" y="16"/>
                </a:cubicBezTo>
                <a:moveTo>
                  <a:pt x="168" y="128"/>
                </a:moveTo>
                <a:cubicBezTo>
                  <a:pt x="168" y="132"/>
                  <a:pt x="164" y="136"/>
                  <a:pt x="160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2" y="136"/>
                  <a:pt x="8" y="132"/>
                  <a:pt x="8" y="128"/>
                </a:cubicBezTo>
                <a:cubicBezTo>
                  <a:pt x="8" y="48"/>
                  <a:pt x="8" y="48"/>
                  <a:pt x="8" y="48"/>
                </a:cubicBezTo>
                <a:cubicBezTo>
                  <a:pt x="168" y="48"/>
                  <a:pt x="168" y="48"/>
                  <a:pt x="168" y="48"/>
                </a:cubicBezTo>
                <a:lnTo>
                  <a:pt x="168" y="128"/>
                </a:lnTo>
                <a:close/>
                <a:moveTo>
                  <a:pt x="168" y="40"/>
                </a:moveTo>
                <a:cubicBezTo>
                  <a:pt x="8" y="40"/>
                  <a:pt x="8" y="40"/>
                  <a:pt x="8" y="4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8" y="8"/>
                  <a:pt x="68" y="24"/>
                  <a:pt x="88" y="24"/>
                </a:cubicBezTo>
                <a:cubicBezTo>
                  <a:pt x="160" y="24"/>
                  <a:pt x="160" y="24"/>
                  <a:pt x="160" y="24"/>
                </a:cubicBezTo>
                <a:cubicBezTo>
                  <a:pt x="164" y="24"/>
                  <a:pt x="168" y="28"/>
                  <a:pt x="168" y="32"/>
                </a:cubicBezTo>
                <a:lnTo>
                  <a:pt x="168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1379038" y="3575820"/>
            <a:ext cx="663186" cy="6631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60"/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517536" y="3699863"/>
            <a:ext cx="376119" cy="372395"/>
          </a:xfrm>
          <a:custGeom>
            <a:avLst/>
            <a:gdLst>
              <a:gd name="T0" fmla="*/ 112 w 176"/>
              <a:gd name="T1" fmla="*/ 118 h 174"/>
              <a:gd name="T2" fmla="*/ 120 w 176"/>
              <a:gd name="T3" fmla="*/ 102 h 174"/>
              <a:gd name="T4" fmla="*/ 64 w 176"/>
              <a:gd name="T5" fmla="*/ 94 h 174"/>
              <a:gd name="T6" fmla="*/ 56 w 176"/>
              <a:gd name="T7" fmla="*/ 110 h 174"/>
              <a:gd name="T8" fmla="*/ 64 w 176"/>
              <a:gd name="T9" fmla="*/ 102 h 174"/>
              <a:gd name="T10" fmla="*/ 112 w 176"/>
              <a:gd name="T11" fmla="*/ 110 h 174"/>
              <a:gd name="T12" fmla="*/ 64 w 176"/>
              <a:gd name="T13" fmla="*/ 102 h 174"/>
              <a:gd name="T14" fmla="*/ 152 w 176"/>
              <a:gd name="T15" fmla="*/ 46 h 174"/>
              <a:gd name="T16" fmla="*/ 128 w 176"/>
              <a:gd name="T17" fmla="*/ 17 h 174"/>
              <a:gd name="T18" fmla="*/ 70 w 176"/>
              <a:gd name="T19" fmla="*/ 4 h 174"/>
              <a:gd name="T20" fmla="*/ 28 w 176"/>
              <a:gd name="T21" fmla="*/ 46 h 174"/>
              <a:gd name="T22" fmla="*/ 0 w 176"/>
              <a:gd name="T23" fmla="*/ 54 h 174"/>
              <a:gd name="T24" fmla="*/ 8 w 176"/>
              <a:gd name="T25" fmla="*/ 78 h 174"/>
              <a:gd name="T26" fmla="*/ 16 w 176"/>
              <a:gd name="T27" fmla="*/ 166 h 174"/>
              <a:gd name="T28" fmla="*/ 152 w 176"/>
              <a:gd name="T29" fmla="*/ 174 h 174"/>
              <a:gd name="T30" fmla="*/ 160 w 176"/>
              <a:gd name="T31" fmla="*/ 78 h 174"/>
              <a:gd name="T32" fmla="*/ 176 w 176"/>
              <a:gd name="T33" fmla="*/ 70 h 174"/>
              <a:gd name="T34" fmla="*/ 168 w 176"/>
              <a:gd name="T35" fmla="*/ 46 h 174"/>
              <a:gd name="T36" fmla="*/ 140 w 176"/>
              <a:gd name="T37" fmla="*/ 30 h 174"/>
              <a:gd name="T38" fmla="*/ 143 w 176"/>
              <a:gd name="T39" fmla="*/ 46 h 174"/>
              <a:gd name="T40" fmla="*/ 134 w 176"/>
              <a:gd name="T41" fmla="*/ 40 h 174"/>
              <a:gd name="T42" fmla="*/ 124 w 176"/>
              <a:gd name="T43" fmla="*/ 34 h 174"/>
              <a:gd name="T44" fmla="*/ 115 w 176"/>
              <a:gd name="T45" fmla="*/ 30 h 174"/>
              <a:gd name="T46" fmla="*/ 130 w 176"/>
              <a:gd name="T47" fmla="*/ 24 h 174"/>
              <a:gd name="T48" fmla="*/ 74 w 176"/>
              <a:gd name="T49" fmla="*/ 46 h 174"/>
              <a:gd name="T50" fmla="*/ 127 w 176"/>
              <a:gd name="T51" fmla="*/ 46 h 174"/>
              <a:gd name="T52" fmla="*/ 66 w 176"/>
              <a:gd name="T53" fmla="*/ 11 h 174"/>
              <a:gd name="T54" fmla="*/ 65 w 176"/>
              <a:gd name="T55" fmla="*/ 46 h 174"/>
              <a:gd name="T56" fmla="*/ 46 w 176"/>
              <a:gd name="T57" fmla="*/ 46 h 174"/>
              <a:gd name="T58" fmla="*/ 37 w 176"/>
              <a:gd name="T59" fmla="*/ 46 h 174"/>
              <a:gd name="T60" fmla="*/ 152 w 176"/>
              <a:gd name="T61" fmla="*/ 166 h 174"/>
              <a:gd name="T62" fmla="*/ 24 w 176"/>
              <a:gd name="T63" fmla="*/ 78 h 174"/>
              <a:gd name="T64" fmla="*/ 152 w 176"/>
              <a:gd name="T65" fmla="*/ 166 h 174"/>
              <a:gd name="T66" fmla="*/ 8 w 176"/>
              <a:gd name="T67" fmla="*/ 70 h 174"/>
              <a:gd name="T68" fmla="*/ 168 w 176"/>
              <a:gd name="T69" fmla="*/ 54 h 174"/>
              <a:gd name="T70" fmla="*/ 69 w 176"/>
              <a:gd name="T71" fmla="*/ 22 h 174"/>
              <a:gd name="T72" fmla="*/ 58 w 176"/>
              <a:gd name="T73" fmla="*/ 25 h 174"/>
              <a:gd name="T74" fmla="*/ 69 w 176"/>
              <a:gd name="T75" fmla="*/ 22 h 174"/>
              <a:gd name="T76" fmla="*/ 54 w 176"/>
              <a:gd name="T77" fmla="*/ 32 h 174"/>
              <a:gd name="T78" fmla="*/ 57 w 176"/>
              <a:gd name="T79" fmla="*/ 43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6" h="174">
                <a:moveTo>
                  <a:pt x="64" y="118"/>
                </a:moveTo>
                <a:cubicBezTo>
                  <a:pt x="112" y="118"/>
                  <a:pt x="112" y="118"/>
                  <a:pt x="112" y="118"/>
                </a:cubicBezTo>
                <a:cubicBezTo>
                  <a:pt x="116" y="118"/>
                  <a:pt x="120" y="114"/>
                  <a:pt x="120" y="110"/>
                </a:cubicBezTo>
                <a:cubicBezTo>
                  <a:pt x="120" y="102"/>
                  <a:pt x="120" y="102"/>
                  <a:pt x="120" y="102"/>
                </a:cubicBezTo>
                <a:cubicBezTo>
                  <a:pt x="120" y="98"/>
                  <a:pt x="116" y="94"/>
                  <a:pt x="112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0" y="94"/>
                  <a:pt x="56" y="98"/>
                  <a:pt x="56" y="102"/>
                </a:cubicBezTo>
                <a:cubicBezTo>
                  <a:pt x="56" y="110"/>
                  <a:pt x="56" y="110"/>
                  <a:pt x="56" y="110"/>
                </a:cubicBezTo>
                <a:cubicBezTo>
                  <a:pt x="56" y="114"/>
                  <a:pt x="60" y="118"/>
                  <a:pt x="64" y="118"/>
                </a:cubicBezTo>
                <a:moveTo>
                  <a:pt x="64" y="102"/>
                </a:moveTo>
                <a:cubicBezTo>
                  <a:pt x="112" y="102"/>
                  <a:pt x="112" y="102"/>
                  <a:pt x="112" y="102"/>
                </a:cubicBezTo>
                <a:cubicBezTo>
                  <a:pt x="112" y="110"/>
                  <a:pt x="112" y="110"/>
                  <a:pt x="112" y="110"/>
                </a:cubicBezTo>
                <a:cubicBezTo>
                  <a:pt x="64" y="110"/>
                  <a:pt x="64" y="110"/>
                  <a:pt x="64" y="110"/>
                </a:cubicBezTo>
                <a:lnTo>
                  <a:pt x="64" y="102"/>
                </a:lnTo>
                <a:close/>
                <a:moveTo>
                  <a:pt x="168" y="46"/>
                </a:moveTo>
                <a:cubicBezTo>
                  <a:pt x="152" y="46"/>
                  <a:pt x="152" y="46"/>
                  <a:pt x="152" y="46"/>
                </a:cubicBezTo>
                <a:cubicBezTo>
                  <a:pt x="147" y="28"/>
                  <a:pt x="147" y="28"/>
                  <a:pt x="147" y="28"/>
                </a:cubicBezTo>
                <a:cubicBezTo>
                  <a:pt x="145" y="19"/>
                  <a:pt x="136" y="14"/>
                  <a:pt x="128" y="17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70" y="4"/>
                  <a:pt x="70" y="4"/>
                  <a:pt x="70" y="4"/>
                </a:cubicBezTo>
                <a:cubicBezTo>
                  <a:pt x="63" y="0"/>
                  <a:pt x="53" y="2"/>
                  <a:pt x="49" y="10"/>
                </a:cubicBezTo>
                <a:cubicBezTo>
                  <a:pt x="28" y="46"/>
                  <a:pt x="28" y="46"/>
                  <a:pt x="28" y="46"/>
                </a:cubicBezTo>
                <a:cubicBezTo>
                  <a:pt x="8" y="46"/>
                  <a:pt x="8" y="46"/>
                  <a:pt x="8" y="46"/>
                </a:cubicBezTo>
                <a:cubicBezTo>
                  <a:pt x="4" y="46"/>
                  <a:pt x="0" y="50"/>
                  <a:pt x="0" y="54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4"/>
                  <a:pt x="4" y="78"/>
                  <a:pt x="8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16" y="166"/>
                  <a:pt x="16" y="166"/>
                  <a:pt x="16" y="166"/>
                </a:cubicBezTo>
                <a:cubicBezTo>
                  <a:pt x="16" y="170"/>
                  <a:pt x="20" y="174"/>
                  <a:pt x="24" y="174"/>
                </a:cubicBezTo>
                <a:cubicBezTo>
                  <a:pt x="152" y="174"/>
                  <a:pt x="152" y="174"/>
                  <a:pt x="152" y="174"/>
                </a:cubicBezTo>
                <a:cubicBezTo>
                  <a:pt x="156" y="174"/>
                  <a:pt x="160" y="170"/>
                  <a:pt x="160" y="166"/>
                </a:cubicBezTo>
                <a:cubicBezTo>
                  <a:pt x="160" y="78"/>
                  <a:pt x="160" y="78"/>
                  <a:pt x="160" y="78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72" y="78"/>
                  <a:pt x="176" y="74"/>
                  <a:pt x="176" y="70"/>
                </a:cubicBezTo>
                <a:cubicBezTo>
                  <a:pt x="176" y="54"/>
                  <a:pt x="176" y="54"/>
                  <a:pt x="176" y="54"/>
                </a:cubicBezTo>
                <a:cubicBezTo>
                  <a:pt x="176" y="50"/>
                  <a:pt x="172" y="46"/>
                  <a:pt x="168" y="46"/>
                </a:cubicBezTo>
                <a:moveTo>
                  <a:pt x="130" y="24"/>
                </a:moveTo>
                <a:cubicBezTo>
                  <a:pt x="134" y="23"/>
                  <a:pt x="138" y="26"/>
                  <a:pt x="140" y="30"/>
                </a:cubicBezTo>
                <a:cubicBezTo>
                  <a:pt x="144" y="46"/>
                  <a:pt x="144" y="46"/>
                  <a:pt x="144" y="46"/>
                </a:cubicBezTo>
                <a:cubicBezTo>
                  <a:pt x="143" y="46"/>
                  <a:pt x="143" y="46"/>
                  <a:pt x="143" y="46"/>
                </a:cubicBezTo>
                <a:cubicBezTo>
                  <a:pt x="133" y="40"/>
                  <a:pt x="133" y="40"/>
                  <a:pt x="133" y="40"/>
                </a:cubicBezTo>
                <a:cubicBezTo>
                  <a:pt x="134" y="40"/>
                  <a:pt x="134" y="40"/>
                  <a:pt x="134" y="40"/>
                </a:cubicBezTo>
                <a:cubicBezTo>
                  <a:pt x="132" y="32"/>
                  <a:pt x="132" y="32"/>
                  <a:pt x="132" y="32"/>
                </a:cubicBezTo>
                <a:cubicBezTo>
                  <a:pt x="124" y="34"/>
                  <a:pt x="124" y="34"/>
                  <a:pt x="124" y="34"/>
                </a:cubicBezTo>
                <a:cubicBezTo>
                  <a:pt x="124" y="35"/>
                  <a:pt x="124" y="35"/>
                  <a:pt x="124" y="35"/>
                </a:cubicBezTo>
                <a:cubicBezTo>
                  <a:pt x="115" y="30"/>
                  <a:pt x="115" y="30"/>
                  <a:pt x="115" y="30"/>
                </a:cubicBezTo>
                <a:cubicBezTo>
                  <a:pt x="114" y="28"/>
                  <a:pt x="114" y="28"/>
                  <a:pt x="114" y="28"/>
                </a:cubicBezTo>
                <a:lnTo>
                  <a:pt x="130" y="24"/>
                </a:lnTo>
                <a:close/>
                <a:moveTo>
                  <a:pt x="127" y="46"/>
                </a:moveTo>
                <a:cubicBezTo>
                  <a:pt x="74" y="46"/>
                  <a:pt x="74" y="46"/>
                  <a:pt x="74" y="46"/>
                </a:cubicBezTo>
                <a:cubicBezTo>
                  <a:pt x="87" y="23"/>
                  <a:pt x="87" y="23"/>
                  <a:pt x="87" y="23"/>
                </a:cubicBezTo>
                <a:lnTo>
                  <a:pt x="127" y="46"/>
                </a:lnTo>
                <a:close/>
                <a:moveTo>
                  <a:pt x="56" y="14"/>
                </a:moveTo>
                <a:cubicBezTo>
                  <a:pt x="58" y="10"/>
                  <a:pt x="63" y="9"/>
                  <a:pt x="66" y="11"/>
                </a:cubicBezTo>
                <a:cubicBezTo>
                  <a:pt x="80" y="19"/>
                  <a:pt x="80" y="19"/>
                  <a:pt x="80" y="19"/>
                </a:cubicBezTo>
                <a:cubicBezTo>
                  <a:pt x="65" y="46"/>
                  <a:pt x="65" y="46"/>
                  <a:pt x="65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37" y="46"/>
                  <a:pt x="37" y="46"/>
                  <a:pt x="37" y="46"/>
                </a:cubicBezTo>
                <a:lnTo>
                  <a:pt x="56" y="14"/>
                </a:lnTo>
                <a:close/>
                <a:moveTo>
                  <a:pt x="152" y="166"/>
                </a:moveTo>
                <a:cubicBezTo>
                  <a:pt x="24" y="166"/>
                  <a:pt x="24" y="166"/>
                  <a:pt x="24" y="166"/>
                </a:cubicBezTo>
                <a:cubicBezTo>
                  <a:pt x="24" y="78"/>
                  <a:pt x="24" y="78"/>
                  <a:pt x="24" y="78"/>
                </a:cubicBezTo>
                <a:cubicBezTo>
                  <a:pt x="152" y="78"/>
                  <a:pt x="152" y="78"/>
                  <a:pt x="152" y="78"/>
                </a:cubicBezTo>
                <a:lnTo>
                  <a:pt x="152" y="166"/>
                </a:lnTo>
                <a:close/>
                <a:moveTo>
                  <a:pt x="168" y="70"/>
                </a:moveTo>
                <a:cubicBezTo>
                  <a:pt x="8" y="70"/>
                  <a:pt x="8" y="70"/>
                  <a:pt x="8" y="70"/>
                </a:cubicBezTo>
                <a:cubicBezTo>
                  <a:pt x="8" y="54"/>
                  <a:pt x="8" y="54"/>
                  <a:pt x="8" y="54"/>
                </a:cubicBezTo>
                <a:cubicBezTo>
                  <a:pt x="168" y="54"/>
                  <a:pt x="168" y="54"/>
                  <a:pt x="168" y="54"/>
                </a:cubicBezTo>
                <a:lnTo>
                  <a:pt x="168" y="70"/>
                </a:lnTo>
                <a:close/>
                <a:moveTo>
                  <a:pt x="69" y="22"/>
                </a:moveTo>
                <a:cubicBezTo>
                  <a:pt x="62" y="18"/>
                  <a:pt x="62" y="18"/>
                  <a:pt x="62" y="18"/>
                </a:cubicBezTo>
                <a:cubicBezTo>
                  <a:pt x="58" y="25"/>
                  <a:pt x="58" y="25"/>
                  <a:pt x="58" y="25"/>
                </a:cubicBezTo>
                <a:cubicBezTo>
                  <a:pt x="65" y="29"/>
                  <a:pt x="65" y="29"/>
                  <a:pt x="65" y="29"/>
                </a:cubicBezTo>
                <a:lnTo>
                  <a:pt x="69" y="22"/>
                </a:lnTo>
                <a:close/>
                <a:moveTo>
                  <a:pt x="61" y="36"/>
                </a:moveTo>
                <a:cubicBezTo>
                  <a:pt x="54" y="32"/>
                  <a:pt x="54" y="32"/>
                  <a:pt x="54" y="32"/>
                </a:cubicBezTo>
                <a:cubicBezTo>
                  <a:pt x="50" y="39"/>
                  <a:pt x="50" y="39"/>
                  <a:pt x="50" y="39"/>
                </a:cubicBezTo>
                <a:cubicBezTo>
                  <a:pt x="57" y="43"/>
                  <a:pt x="57" y="43"/>
                  <a:pt x="57" y="43"/>
                </a:cubicBezTo>
                <a:lnTo>
                  <a:pt x="61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5310916" y="1642461"/>
            <a:ext cx="472260" cy="531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3163" y="18980"/>
                </a:moveTo>
                <a:cubicBezTo>
                  <a:pt x="1208" y="17359"/>
                  <a:pt x="3" y="15121"/>
                  <a:pt x="0" y="12653"/>
                </a:cubicBezTo>
                <a:cubicBezTo>
                  <a:pt x="-3" y="10068"/>
                  <a:pt x="1252" y="7771"/>
                  <a:pt x="3465" y="6076"/>
                </a:cubicBezTo>
                <a:lnTo>
                  <a:pt x="10799" y="0"/>
                </a:lnTo>
                <a:lnTo>
                  <a:pt x="18412" y="6308"/>
                </a:lnTo>
                <a:cubicBezTo>
                  <a:pt x="20379" y="7929"/>
                  <a:pt x="21597" y="10173"/>
                  <a:pt x="21597" y="12653"/>
                </a:cubicBezTo>
                <a:cubicBezTo>
                  <a:pt x="21597" y="17594"/>
                  <a:pt x="16762" y="21599"/>
                  <a:pt x="10799" y="21600"/>
                </a:cubicBezTo>
                <a:cubicBezTo>
                  <a:pt x="7817" y="21600"/>
                  <a:pt x="5116" y="20599"/>
                  <a:pt x="3163" y="1898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>
              <a:lnSpc>
                <a:spcPct val="120000"/>
              </a:lnSpc>
            </a:pPr>
            <a:endParaRPr sz="1350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17377" y="1831795"/>
            <a:ext cx="259338" cy="259338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88 w 176"/>
              <a:gd name="T11" fmla="*/ 8 h 176"/>
              <a:gd name="T12" fmla="*/ 142 w 176"/>
              <a:gd name="T13" fmla="*/ 29 h 176"/>
              <a:gd name="T14" fmla="*/ 122 w 176"/>
              <a:gd name="T15" fmla="*/ 49 h 176"/>
              <a:gd name="T16" fmla="*/ 88 w 176"/>
              <a:gd name="T17" fmla="*/ 36 h 176"/>
              <a:gd name="T18" fmla="*/ 54 w 176"/>
              <a:gd name="T19" fmla="*/ 49 h 176"/>
              <a:gd name="T20" fmla="*/ 34 w 176"/>
              <a:gd name="T21" fmla="*/ 29 h 176"/>
              <a:gd name="T22" fmla="*/ 88 w 176"/>
              <a:gd name="T23" fmla="*/ 8 h 176"/>
              <a:gd name="T24" fmla="*/ 132 w 176"/>
              <a:gd name="T25" fmla="*/ 88 h 176"/>
              <a:gd name="T26" fmla="*/ 88 w 176"/>
              <a:gd name="T27" fmla="*/ 132 h 176"/>
              <a:gd name="T28" fmla="*/ 44 w 176"/>
              <a:gd name="T29" fmla="*/ 88 h 176"/>
              <a:gd name="T30" fmla="*/ 88 w 176"/>
              <a:gd name="T31" fmla="*/ 44 h 176"/>
              <a:gd name="T32" fmla="*/ 132 w 176"/>
              <a:gd name="T33" fmla="*/ 88 h 176"/>
              <a:gd name="T34" fmla="*/ 8 w 176"/>
              <a:gd name="T35" fmla="*/ 88 h 176"/>
              <a:gd name="T36" fmla="*/ 29 w 176"/>
              <a:gd name="T37" fmla="*/ 34 h 176"/>
              <a:gd name="T38" fmla="*/ 49 w 176"/>
              <a:gd name="T39" fmla="*/ 54 h 176"/>
              <a:gd name="T40" fmla="*/ 36 w 176"/>
              <a:gd name="T41" fmla="*/ 88 h 176"/>
              <a:gd name="T42" fmla="*/ 49 w 176"/>
              <a:gd name="T43" fmla="*/ 122 h 176"/>
              <a:gd name="T44" fmla="*/ 29 w 176"/>
              <a:gd name="T45" fmla="*/ 142 h 176"/>
              <a:gd name="T46" fmla="*/ 8 w 176"/>
              <a:gd name="T47" fmla="*/ 88 h 176"/>
              <a:gd name="T48" fmla="*/ 88 w 176"/>
              <a:gd name="T49" fmla="*/ 168 h 176"/>
              <a:gd name="T50" fmla="*/ 34 w 176"/>
              <a:gd name="T51" fmla="*/ 147 h 176"/>
              <a:gd name="T52" fmla="*/ 54 w 176"/>
              <a:gd name="T53" fmla="*/ 127 h 176"/>
              <a:gd name="T54" fmla="*/ 88 w 176"/>
              <a:gd name="T55" fmla="*/ 140 h 176"/>
              <a:gd name="T56" fmla="*/ 122 w 176"/>
              <a:gd name="T57" fmla="*/ 127 h 176"/>
              <a:gd name="T58" fmla="*/ 142 w 176"/>
              <a:gd name="T59" fmla="*/ 147 h 176"/>
              <a:gd name="T60" fmla="*/ 88 w 176"/>
              <a:gd name="T61" fmla="*/ 168 h 176"/>
              <a:gd name="T62" fmla="*/ 147 w 176"/>
              <a:gd name="T63" fmla="*/ 142 h 176"/>
              <a:gd name="T64" fmla="*/ 127 w 176"/>
              <a:gd name="T65" fmla="*/ 122 h 176"/>
              <a:gd name="T66" fmla="*/ 140 w 176"/>
              <a:gd name="T67" fmla="*/ 88 h 176"/>
              <a:gd name="T68" fmla="*/ 127 w 176"/>
              <a:gd name="T69" fmla="*/ 54 h 176"/>
              <a:gd name="T70" fmla="*/ 147 w 176"/>
              <a:gd name="T71" fmla="*/ 34 h 176"/>
              <a:gd name="T72" fmla="*/ 168 w 176"/>
              <a:gd name="T73" fmla="*/ 88 h 176"/>
              <a:gd name="T74" fmla="*/ 147 w 176"/>
              <a:gd name="T75" fmla="*/ 14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8"/>
                </a:moveTo>
                <a:cubicBezTo>
                  <a:pt x="109" y="8"/>
                  <a:pt x="127" y="16"/>
                  <a:pt x="142" y="29"/>
                </a:cubicBezTo>
                <a:cubicBezTo>
                  <a:pt x="122" y="49"/>
                  <a:pt x="122" y="49"/>
                  <a:pt x="122" y="49"/>
                </a:cubicBezTo>
                <a:cubicBezTo>
                  <a:pt x="113" y="41"/>
                  <a:pt x="101" y="36"/>
                  <a:pt x="88" y="36"/>
                </a:cubicBezTo>
                <a:cubicBezTo>
                  <a:pt x="75" y="36"/>
                  <a:pt x="63" y="41"/>
                  <a:pt x="54" y="49"/>
                </a:cubicBezTo>
                <a:cubicBezTo>
                  <a:pt x="34" y="29"/>
                  <a:pt x="34" y="29"/>
                  <a:pt x="34" y="29"/>
                </a:cubicBezTo>
                <a:cubicBezTo>
                  <a:pt x="49" y="16"/>
                  <a:pt x="67" y="8"/>
                  <a:pt x="88" y="8"/>
                </a:cubicBezTo>
                <a:moveTo>
                  <a:pt x="132" y="88"/>
                </a:moveTo>
                <a:cubicBezTo>
                  <a:pt x="132" y="112"/>
                  <a:pt x="112" y="132"/>
                  <a:pt x="88" y="132"/>
                </a:cubicBezTo>
                <a:cubicBezTo>
                  <a:pt x="64" y="132"/>
                  <a:pt x="44" y="112"/>
                  <a:pt x="44" y="88"/>
                </a:cubicBezTo>
                <a:cubicBezTo>
                  <a:pt x="44" y="64"/>
                  <a:pt x="64" y="44"/>
                  <a:pt x="88" y="44"/>
                </a:cubicBezTo>
                <a:cubicBezTo>
                  <a:pt x="112" y="44"/>
                  <a:pt x="132" y="64"/>
                  <a:pt x="132" y="88"/>
                </a:cubicBezTo>
                <a:moveTo>
                  <a:pt x="8" y="88"/>
                </a:moveTo>
                <a:cubicBezTo>
                  <a:pt x="8" y="67"/>
                  <a:pt x="16" y="49"/>
                  <a:pt x="29" y="34"/>
                </a:cubicBezTo>
                <a:cubicBezTo>
                  <a:pt x="49" y="54"/>
                  <a:pt x="49" y="54"/>
                  <a:pt x="49" y="54"/>
                </a:cubicBezTo>
                <a:cubicBezTo>
                  <a:pt x="41" y="63"/>
                  <a:pt x="36" y="75"/>
                  <a:pt x="36" y="88"/>
                </a:cubicBezTo>
                <a:cubicBezTo>
                  <a:pt x="36" y="101"/>
                  <a:pt x="41" y="113"/>
                  <a:pt x="49" y="122"/>
                </a:cubicBezTo>
                <a:cubicBezTo>
                  <a:pt x="29" y="142"/>
                  <a:pt x="29" y="142"/>
                  <a:pt x="29" y="142"/>
                </a:cubicBezTo>
                <a:cubicBezTo>
                  <a:pt x="16" y="127"/>
                  <a:pt x="8" y="109"/>
                  <a:pt x="8" y="88"/>
                </a:cubicBezTo>
                <a:moveTo>
                  <a:pt x="88" y="168"/>
                </a:moveTo>
                <a:cubicBezTo>
                  <a:pt x="67" y="168"/>
                  <a:pt x="49" y="160"/>
                  <a:pt x="34" y="147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63" y="135"/>
                  <a:pt x="75" y="140"/>
                  <a:pt x="88" y="140"/>
                </a:cubicBezTo>
                <a:cubicBezTo>
                  <a:pt x="101" y="140"/>
                  <a:pt x="113" y="135"/>
                  <a:pt x="122" y="127"/>
                </a:cubicBezTo>
                <a:cubicBezTo>
                  <a:pt x="142" y="147"/>
                  <a:pt x="142" y="147"/>
                  <a:pt x="142" y="147"/>
                </a:cubicBezTo>
                <a:cubicBezTo>
                  <a:pt x="127" y="160"/>
                  <a:pt x="109" y="168"/>
                  <a:pt x="88" y="168"/>
                </a:cubicBezTo>
                <a:moveTo>
                  <a:pt x="147" y="142"/>
                </a:moveTo>
                <a:cubicBezTo>
                  <a:pt x="127" y="122"/>
                  <a:pt x="127" y="122"/>
                  <a:pt x="127" y="122"/>
                </a:cubicBezTo>
                <a:cubicBezTo>
                  <a:pt x="135" y="113"/>
                  <a:pt x="140" y="101"/>
                  <a:pt x="140" y="88"/>
                </a:cubicBezTo>
                <a:cubicBezTo>
                  <a:pt x="140" y="75"/>
                  <a:pt x="135" y="63"/>
                  <a:pt x="127" y="54"/>
                </a:cubicBezTo>
                <a:cubicBezTo>
                  <a:pt x="147" y="34"/>
                  <a:pt x="147" y="34"/>
                  <a:pt x="147" y="34"/>
                </a:cubicBezTo>
                <a:cubicBezTo>
                  <a:pt x="160" y="49"/>
                  <a:pt x="168" y="67"/>
                  <a:pt x="168" y="88"/>
                </a:cubicBezTo>
                <a:cubicBezTo>
                  <a:pt x="168" y="109"/>
                  <a:pt x="160" y="127"/>
                  <a:pt x="147" y="142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7569364" y="2209875"/>
            <a:ext cx="472260" cy="531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3163" y="18980"/>
                </a:moveTo>
                <a:cubicBezTo>
                  <a:pt x="1208" y="17359"/>
                  <a:pt x="3" y="15121"/>
                  <a:pt x="0" y="12653"/>
                </a:cubicBezTo>
                <a:cubicBezTo>
                  <a:pt x="-3" y="10068"/>
                  <a:pt x="1252" y="7771"/>
                  <a:pt x="3465" y="6076"/>
                </a:cubicBezTo>
                <a:lnTo>
                  <a:pt x="10799" y="0"/>
                </a:lnTo>
                <a:lnTo>
                  <a:pt x="18412" y="6308"/>
                </a:lnTo>
                <a:cubicBezTo>
                  <a:pt x="20379" y="7929"/>
                  <a:pt x="21597" y="10173"/>
                  <a:pt x="21597" y="12653"/>
                </a:cubicBezTo>
                <a:cubicBezTo>
                  <a:pt x="21597" y="17594"/>
                  <a:pt x="16762" y="21599"/>
                  <a:pt x="10799" y="21600"/>
                </a:cubicBezTo>
                <a:cubicBezTo>
                  <a:pt x="7817" y="21600"/>
                  <a:pt x="5116" y="20599"/>
                  <a:pt x="3163" y="1898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>
              <a:lnSpc>
                <a:spcPct val="120000"/>
              </a:lnSpc>
            </a:pPr>
            <a:endParaRPr sz="1350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675825" y="2395532"/>
            <a:ext cx="259338" cy="211837"/>
          </a:xfrm>
          <a:custGeom>
            <a:avLst/>
            <a:gdLst>
              <a:gd name="T0" fmla="*/ 120 w 176"/>
              <a:gd name="T1" fmla="*/ 16 h 144"/>
              <a:gd name="T2" fmla="*/ 72 w 176"/>
              <a:gd name="T3" fmla="*/ 0 h 144"/>
              <a:gd name="T4" fmla="*/ 8 w 176"/>
              <a:gd name="T5" fmla="*/ 16 h 144"/>
              <a:gd name="T6" fmla="*/ 0 w 176"/>
              <a:gd name="T7" fmla="*/ 64 h 144"/>
              <a:gd name="T8" fmla="*/ 8 w 176"/>
              <a:gd name="T9" fmla="*/ 136 h 144"/>
              <a:gd name="T10" fmla="*/ 160 w 176"/>
              <a:gd name="T11" fmla="*/ 144 h 144"/>
              <a:gd name="T12" fmla="*/ 168 w 176"/>
              <a:gd name="T13" fmla="*/ 72 h 144"/>
              <a:gd name="T14" fmla="*/ 176 w 176"/>
              <a:gd name="T15" fmla="*/ 24 h 144"/>
              <a:gd name="T16" fmla="*/ 72 w 176"/>
              <a:gd name="T17" fmla="*/ 8 h 144"/>
              <a:gd name="T18" fmla="*/ 112 w 176"/>
              <a:gd name="T19" fmla="*/ 16 h 144"/>
              <a:gd name="T20" fmla="*/ 72 w 176"/>
              <a:gd name="T21" fmla="*/ 8 h 144"/>
              <a:gd name="T22" fmla="*/ 16 w 176"/>
              <a:gd name="T23" fmla="*/ 136 h 144"/>
              <a:gd name="T24" fmla="*/ 32 w 176"/>
              <a:gd name="T25" fmla="*/ 72 h 144"/>
              <a:gd name="T26" fmla="*/ 40 w 176"/>
              <a:gd name="T27" fmla="*/ 88 h 144"/>
              <a:gd name="T28" fmla="*/ 64 w 176"/>
              <a:gd name="T29" fmla="*/ 80 h 144"/>
              <a:gd name="T30" fmla="*/ 112 w 176"/>
              <a:gd name="T31" fmla="*/ 72 h 144"/>
              <a:gd name="T32" fmla="*/ 120 w 176"/>
              <a:gd name="T33" fmla="*/ 88 h 144"/>
              <a:gd name="T34" fmla="*/ 144 w 176"/>
              <a:gd name="T35" fmla="*/ 80 h 144"/>
              <a:gd name="T36" fmla="*/ 160 w 176"/>
              <a:gd name="T37" fmla="*/ 72 h 144"/>
              <a:gd name="T38" fmla="*/ 40 w 176"/>
              <a:gd name="T39" fmla="*/ 56 h 144"/>
              <a:gd name="T40" fmla="*/ 56 w 176"/>
              <a:gd name="T41" fmla="*/ 80 h 144"/>
              <a:gd name="T42" fmla="*/ 40 w 176"/>
              <a:gd name="T43" fmla="*/ 56 h 144"/>
              <a:gd name="T44" fmla="*/ 136 w 176"/>
              <a:gd name="T45" fmla="*/ 56 h 144"/>
              <a:gd name="T46" fmla="*/ 120 w 176"/>
              <a:gd name="T47" fmla="*/ 80 h 144"/>
              <a:gd name="T48" fmla="*/ 168 w 176"/>
              <a:gd name="T49" fmla="*/ 64 h 144"/>
              <a:gd name="T50" fmla="*/ 144 w 176"/>
              <a:gd name="T51" fmla="*/ 56 h 144"/>
              <a:gd name="T52" fmla="*/ 120 w 176"/>
              <a:gd name="T53" fmla="*/ 48 h 144"/>
              <a:gd name="T54" fmla="*/ 112 w 176"/>
              <a:gd name="T55" fmla="*/ 64 h 144"/>
              <a:gd name="T56" fmla="*/ 64 w 176"/>
              <a:gd name="T57" fmla="*/ 56 h 144"/>
              <a:gd name="T58" fmla="*/ 40 w 176"/>
              <a:gd name="T59" fmla="*/ 48 h 144"/>
              <a:gd name="T60" fmla="*/ 32 w 176"/>
              <a:gd name="T61" fmla="*/ 64 h 144"/>
              <a:gd name="T62" fmla="*/ 8 w 176"/>
              <a:gd name="T63" fmla="*/ 24 h 144"/>
              <a:gd name="T64" fmla="*/ 168 w 176"/>
              <a:gd name="T65" fmla="*/ 6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6" h="144">
                <a:moveTo>
                  <a:pt x="168" y="16"/>
                </a:moveTo>
                <a:cubicBezTo>
                  <a:pt x="120" y="16"/>
                  <a:pt x="120" y="16"/>
                  <a:pt x="120" y="16"/>
                </a:cubicBezTo>
                <a:cubicBezTo>
                  <a:pt x="120" y="7"/>
                  <a:pt x="113" y="0"/>
                  <a:pt x="104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63" y="0"/>
                  <a:pt x="56" y="7"/>
                  <a:pt x="56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4" y="16"/>
                  <a:pt x="0" y="20"/>
                  <a:pt x="0" y="2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8"/>
                  <a:pt x="4" y="72"/>
                  <a:pt x="8" y="72"/>
                </a:cubicBezTo>
                <a:cubicBezTo>
                  <a:pt x="8" y="136"/>
                  <a:pt x="8" y="136"/>
                  <a:pt x="8" y="136"/>
                </a:cubicBezTo>
                <a:cubicBezTo>
                  <a:pt x="8" y="140"/>
                  <a:pt x="12" y="144"/>
                  <a:pt x="16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4" y="144"/>
                  <a:pt x="168" y="140"/>
                  <a:pt x="168" y="136"/>
                </a:cubicBezTo>
                <a:cubicBezTo>
                  <a:pt x="168" y="72"/>
                  <a:pt x="168" y="72"/>
                  <a:pt x="168" y="72"/>
                </a:cubicBezTo>
                <a:cubicBezTo>
                  <a:pt x="172" y="72"/>
                  <a:pt x="176" y="68"/>
                  <a:pt x="176" y="64"/>
                </a:cubicBezTo>
                <a:cubicBezTo>
                  <a:pt x="176" y="24"/>
                  <a:pt x="176" y="24"/>
                  <a:pt x="176" y="24"/>
                </a:cubicBezTo>
                <a:cubicBezTo>
                  <a:pt x="176" y="20"/>
                  <a:pt x="172" y="16"/>
                  <a:pt x="168" y="16"/>
                </a:cubicBezTo>
                <a:moveTo>
                  <a:pt x="72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8" y="8"/>
                  <a:pt x="112" y="12"/>
                  <a:pt x="112" y="16"/>
                </a:cubicBezTo>
                <a:cubicBezTo>
                  <a:pt x="64" y="16"/>
                  <a:pt x="64" y="16"/>
                  <a:pt x="64" y="16"/>
                </a:cubicBezTo>
                <a:cubicBezTo>
                  <a:pt x="64" y="12"/>
                  <a:pt x="68" y="8"/>
                  <a:pt x="72" y="8"/>
                </a:cubicBezTo>
                <a:moveTo>
                  <a:pt x="160" y="136"/>
                </a:moveTo>
                <a:cubicBezTo>
                  <a:pt x="16" y="136"/>
                  <a:pt x="16" y="136"/>
                  <a:pt x="16" y="136"/>
                </a:cubicBezTo>
                <a:cubicBezTo>
                  <a:pt x="16" y="72"/>
                  <a:pt x="16" y="72"/>
                  <a:pt x="16" y="72"/>
                </a:cubicBezTo>
                <a:cubicBezTo>
                  <a:pt x="32" y="72"/>
                  <a:pt x="32" y="72"/>
                  <a:pt x="32" y="72"/>
                </a:cubicBezTo>
                <a:cubicBezTo>
                  <a:pt x="32" y="80"/>
                  <a:pt x="32" y="80"/>
                  <a:pt x="32" y="80"/>
                </a:cubicBezTo>
                <a:cubicBezTo>
                  <a:pt x="32" y="84"/>
                  <a:pt x="36" y="88"/>
                  <a:pt x="40" y="88"/>
                </a:cubicBezTo>
                <a:cubicBezTo>
                  <a:pt x="56" y="88"/>
                  <a:pt x="56" y="88"/>
                  <a:pt x="56" y="88"/>
                </a:cubicBezTo>
                <a:cubicBezTo>
                  <a:pt x="60" y="88"/>
                  <a:pt x="64" y="84"/>
                  <a:pt x="64" y="80"/>
                </a:cubicBezTo>
                <a:cubicBezTo>
                  <a:pt x="64" y="72"/>
                  <a:pt x="64" y="72"/>
                  <a:pt x="64" y="72"/>
                </a:cubicBezTo>
                <a:cubicBezTo>
                  <a:pt x="112" y="72"/>
                  <a:pt x="112" y="72"/>
                  <a:pt x="112" y="72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2" y="84"/>
                  <a:pt x="116" y="88"/>
                  <a:pt x="120" y="88"/>
                </a:cubicBezTo>
                <a:cubicBezTo>
                  <a:pt x="136" y="88"/>
                  <a:pt x="136" y="88"/>
                  <a:pt x="136" y="88"/>
                </a:cubicBezTo>
                <a:cubicBezTo>
                  <a:pt x="140" y="88"/>
                  <a:pt x="144" y="84"/>
                  <a:pt x="144" y="80"/>
                </a:cubicBezTo>
                <a:cubicBezTo>
                  <a:pt x="144" y="72"/>
                  <a:pt x="144" y="72"/>
                  <a:pt x="144" y="72"/>
                </a:cubicBezTo>
                <a:cubicBezTo>
                  <a:pt x="160" y="72"/>
                  <a:pt x="160" y="72"/>
                  <a:pt x="160" y="72"/>
                </a:cubicBezTo>
                <a:lnTo>
                  <a:pt x="160" y="136"/>
                </a:lnTo>
                <a:close/>
                <a:moveTo>
                  <a:pt x="40" y="56"/>
                </a:moveTo>
                <a:cubicBezTo>
                  <a:pt x="56" y="56"/>
                  <a:pt x="56" y="56"/>
                  <a:pt x="56" y="56"/>
                </a:cubicBezTo>
                <a:cubicBezTo>
                  <a:pt x="56" y="80"/>
                  <a:pt x="56" y="80"/>
                  <a:pt x="56" y="80"/>
                </a:cubicBezTo>
                <a:cubicBezTo>
                  <a:pt x="40" y="80"/>
                  <a:pt x="40" y="80"/>
                  <a:pt x="40" y="80"/>
                </a:cubicBezTo>
                <a:lnTo>
                  <a:pt x="40" y="56"/>
                </a:lnTo>
                <a:close/>
                <a:moveTo>
                  <a:pt x="120" y="56"/>
                </a:moveTo>
                <a:cubicBezTo>
                  <a:pt x="136" y="56"/>
                  <a:pt x="136" y="56"/>
                  <a:pt x="136" y="56"/>
                </a:cubicBezTo>
                <a:cubicBezTo>
                  <a:pt x="136" y="80"/>
                  <a:pt x="136" y="80"/>
                  <a:pt x="136" y="80"/>
                </a:cubicBezTo>
                <a:cubicBezTo>
                  <a:pt x="120" y="80"/>
                  <a:pt x="120" y="80"/>
                  <a:pt x="120" y="80"/>
                </a:cubicBezTo>
                <a:lnTo>
                  <a:pt x="120" y="56"/>
                </a:lnTo>
                <a:close/>
                <a:moveTo>
                  <a:pt x="168" y="64"/>
                </a:moveTo>
                <a:cubicBezTo>
                  <a:pt x="144" y="64"/>
                  <a:pt x="144" y="64"/>
                  <a:pt x="144" y="64"/>
                </a:cubicBezTo>
                <a:cubicBezTo>
                  <a:pt x="144" y="56"/>
                  <a:pt x="144" y="56"/>
                  <a:pt x="144" y="56"/>
                </a:cubicBezTo>
                <a:cubicBezTo>
                  <a:pt x="144" y="52"/>
                  <a:pt x="140" y="48"/>
                  <a:pt x="136" y="48"/>
                </a:cubicBezTo>
                <a:cubicBezTo>
                  <a:pt x="120" y="48"/>
                  <a:pt x="120" y="48"/>
                  <a:pt x="120" y="48"/>
                </a:cubicBezTo>
                <a:cubicBezTo>
                  <a:pt x="116" y="48"/>
                  <a:pt x="112" y="52"/>
                  <a:pt x="112" y="56"/>
                </a:cubicBezTo>
                <a:cubicBezTo>
                  <a:pt x="112" y="64"/>
                  <a:pt x="112" y="64"/>
                  <a:pt x="112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56"/>
                  <a:pt x="64" y="56"/>
                  <a:pt x="64" y="56"/>
                </a:cubicBezTo>
                <a:cubicBezTo>
                  <a:pt x="64" y="52"/>
                  <a:pt x="60" y="48"/>
                  <a:pt x="56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36" y="48"/>
                  <a:pt x="32" y="52"/>
                  <a:pt x="32" y="56"/>
                </a:cubicBezTo>
                <a:cubicBezTo>
                  <a:pt x="32" y="64"/>
                  <a:pt x="32" y="64"/>
                  <a:pt x="32" y="64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24"/>
                  <a:pt x="8" y="24"/>
                  <a:pt x="8" y="24"/>
                </a:cubicBezTo>
                <a:cubicBezTo>
                  <a:pt x="168" y="24"/>
                  <a:pt x="168" y="24"/>
                  <a:pt x="168" y="24"/>
                </a:cubicBezTo>
                <a:lnTo>
                  <a:pt x="168" y="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6359346" y="1642461"/>
            <a:ext cx="472260" cy="531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3163" y="18980"/>
                </a:moveTo>
                <a:cubicBezTo>
                  <a:pt x="1208" y="17359"/>
                  <a:pt x="3" y="15121"/>
                  <a:pt x="0" y="12653"/>
                </a:cubicBezTo>
                <a:cubicBezTo>
                  <a:pt x="-3" y="10068"/>
                  <a:pt x="1252" y="7771"/>
                  <a:pt x="3465" y="6076"/>
                </a:cubicBezTo>
                <a:lnTo>
                  <a:pt x="10799" y="0"/>
                </a:lnTo>
                <a:lnTo>
                  <a:pt x="18412" y="6308"/>
                </a:lnTo>
                <a:cubicBezTo>
                  <a:pt x="20379" y="7929"/>
                  <a:pt x="21597" y="10173"/>
                  <a:pt x="21597" y="12653"/>
                </a:cubicBezTo>
                <a:cubicBezTo>
                  <a:pt x="21597" y="17594"/>
                  <a:pt x="16762" y="21599"/>
                  <a:pt x="10799" y="21600"/>
                </a:cubicBezTo>
                <a:cubicBezTo>
                  <a:pt x="7817" y="21600"/>
                  <a:pt x="5116" y="20599"/>
                  <a:pt x="3163" y="18980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>
              <a:lnSpc>
                <a:spcPct val="120000"/>
              </a:lnSpc>
            </a:pPr>
            <a:endParaRPr sz="1350"/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65807" y="1842186"/>
            <a:ext cx="259338" cy="211837"/>
          </a:xfrm>
          <a:custGeom>
            <a:avLst/>
            <a:gdLst>
              <a:gd name="T0" fmla="*/ 160 w 176"/>
              <a:gd name="T1" fmla="*/ 16 h 144"/>
              <a:gd name="T2" fmla="*/ 88 w 176"/>
              <a:gd name="T3" fmla="*/ 16 h 144"/>
              <a:gd name="T4" fmla="*/ 56 w 176"/>
              <a:gd name="T5" fmla="*/ 0 h 144"/>
              <a:gd name="T6" fmla="*/ 16 w 176"/>
              <a:gd name="T7" fmla="*/ 0 h 144"/>
              <a:gd name="T8" fmla="*/ 0 w 176"/>
              <a:gd name="T9" fmla="*/ 16 h 144"/>
              <a:gd name="T10" fmla="*/ 0 w 176"/>
              <a:gd name="T11" fmla="*/ 128 h 144"/>
              <a:gd name="T12" fmla="*/ 16 w 176"/>
              <a:gd name="T13" fmla="*/ 144 h 144"/>
              <a:gd name="T14" fmla="*/ 160 w 176"/>
              <a:gd name="T15" fmla="*/ 144 h 144"/>
              <a:gd name="T16" fmla="*/ 176 w 176"/>
              <a:gd name="T17" fmla="*/ 128 h 144"/>
              <a:gd name="T18" fmla="*/ 176 w 176"/>
              <a:gd name="T19" fmla="*/ 32 h 144"/>
              <a:gd name="T20" fmla="*/ 160 w 176"/>
              <a:gd name="T21" fmla="*/ 16 h 144"/>
              <a:gd name="T22" fmla="*/ 168 w 176"/>
              <a:gd name="T23" fmla="*/ 128 h 144"/>
              <a:gd name="T24" fmla="*/ 160 w 176"/>
              <a:gd name="T25" fmla="*/ 136 h 144"/>
              <a:gd name="T26" fmla="*/ 16 w 176"/>
              <a:gd name="T27" fmla="*/ 136 h 144"/>
              <a:gd name="T28" fmla="*/ 8 w 176"/>
              <a:gd name="T29" fmla="*/ 128 h 144"/>
              <a:gd name="T30" fmla="*/ 8 w 176"/>
              <a:gd name="T31" fmla="*/ 48 h 144"/>
              <a:gd name="T32" fmla="*/ 168 w 176"/>
              <a:gd name="T33" fmla="*/ 48 h 144"/>
              <a:gd name="T34" fmla="*/ 168 w 176"/>
              <a:gd name="T35" fmla="*/ 128 h 144"/>
              <a:gd name="T36" fmla="*/ 168 w 176"/>
              <a:gd name="T37" fmla="*/ 40 h 144"/>
              <a:gd name="T38" fmla="*/ 8 w 176"/>
              <a:gd name="T39" fmla="*/ 40 h 144"/>
              <a:gd name="T40" fmla="*/ 8 w 176"/>
              <a:gd name="T41" fmla="*/ 16 h 144"/>
              <a:gd name="T42" fmla="*/ 16 w 176"/>
              <a:gd name="T43" fmla="*/ 8 h 144"/>
              <a:gd name="T44" fmla="*/ 56 w 176"/>
              <a:gd name="T45" fmla="*/ 8 h 144"/>
              <a:gd name="T46" fmla="*/ 88 w 176"/>
              <a:gd name="T47" fmla="*/ 24 h 144"/>
              <a:gd name="T48" fmla="*/ 160 w 176"/>
              <a:gd name="T49" fmla="*/ 24 h 144"/>
              <a:gd name="T50" fmla="*/ 168 w 176"/>
              <a:gd name="T51" fmla="*/ 32 h 144"/>
              <a:gd name="T52" fmla="*/ 168 w 176"/>
              <a:gd name="T53" fmla="*/ 4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76" h="144">
                <a:moveTo>
                  <a:pt x="160" y="16"/>
                </a:moveTo>
                <a:cubicBezTo>
                  <a:pt x="88" y="16"/>
                  <a:pt x="88" y="16"/>
                  <a:pt x="88" y="16"/>
                </a:cubicBezTo>
                <a:cubicBezTo>
                  <a:pt x="72" y="16"/>
                  <a:pt x="72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37"/>
                  <a:pt x="7" y="144"/>
                  <a:pt x="16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9" y="144"/>
                  <a:pt x="176" y="137"/>
                  <a:pt x="176" y="128"/>
                </a:cubicBezTo>
                <a:cubicBezTo>
                  <a:pt x="176" y="32"/>
                  <a:pt x="176" y="32"/>
                  <a:pt x="176" y="32"/>
                </a:cubicBezTo>
                <a:cubicBezTo>
                  <a:pt x="176" y="23"/>
                  <a:pt x="169" y="16"/>
                  <a:pt x="160" y="16"/>
                </a:cubicBezTo>
                <a:moveTo>
                  <a:pt x="168" y="128"/>
                </a:moveTo>
                <a:cubicBezTo>
                  <a:pt x="168" y="132"/>
                  <a:pt x="164" y="136"/>
                  <a:pt x="160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2" y="136"/>
                  <a:pt x="8" y="132"/>
                  <a:pt x="8" y="128"/>
                </a:cubicBezTo>
                <a:cubicBezTo>
                  <a:pt x="8" y="48"/>
                  <a:pt x="8" y="48"/>
                  <a:pt x="8" y="48"/>
                </a:cubicBezTo>
                <a:cubicBezTo>
                  <a:pt x="168" y="48"/>
                  <a:pt x="168" y="48"/>
                  <a:pt x="168" y="48"/>
                </a:cubicBezTo>
                <a:lnTo>
                  <a:pt x="168" y="128"/>
                </a:lnTo>
                <a:close/>
                <a:moveTo>
                  <a:pt x="168" y="40"/>
                </a:moveTo>
                <a:cubicBezTo>
                  <a:pt x="8" y="40"/>
                  <a:pt x="8" y="40"/>
                  <a:pt x="8" y="4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8" y="8"/>
                  <a:pt x="68" y="24"/>
                  <a:pt x="88" y="24"/>
                </a:cubicBezTo>
                <a:cubicBezTo>
                  <a:pt x="160" y="24"/>
                  <a:pt x="160" y="24"/>
                  <a:pt x="160" y="24"/>
                </a:cubicBezTo>
                <a:cubicBezTo>
                  <a:pt x="164" y="24"/>
                  <a:pt x="168" y="28"/>
                  <a:pt x="168" y="32"/>
                </a:cubicBezTo>
                <a:lnTo>
                  <a:pt x="168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4100901" y="2209875"/>
            <a:ext cx="472260" cy="531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3163" y="18980"/>
                </a:moveTo>
                <a:cubicBezTo>
                  <a:pt x="1208" y="17359"/>
                  <a:pt x="3" y="15121"/>
                  <a:pt x="0" y="12653"/>
                </a:cubicBezTo>
                <a:cubicBezTo>
                  <a:pt x="-3" y="10068"/>
                  <a:pt x="1252" y="7771"/>
                  <a:pt x="3465" y="6076"/>
                </a:cubicBezTo>
                <a:lnTo>
                  <a:pt x="10799" y="0"/>
                </a:lnTo>
                <a:lnTo>
                  <a:pt x="18412" y="6308"/>
                </a:lnTo>
                <a:cubicBezTo>
                  <a:pt x="20379" y="7929"/>
                  <a:pt x="21597" y="10173"/>
                  <a:pt x="21597" y="12653"/>
                </a:cubicBezTo>
                <a:cubicBezTo>
                  <a:pt x="21597" y="17594"/>
                  <a:pt x="16762" y="21599"/>
                  <a:pt x="10799" y="21600"/>
                </a:cubicBezTo>
                <a:cubicBezTo>
                  <a:pt x="7817" y="21600"/>
                  <a:pt x="5116" y="20599"/>
                  <a:pt x="3163" y="18980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>
              <a:lnSpc>
                <a:spcPct val="120000"/>
              </a:lnSpc>
            </a:pPr>
            <a:endParaRPr sz="1350"/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207362" y="2365226"/>
            <a:ext cx="259338" cy="256770"/>
          </a:xfrm>
          <a:custGeom>
            <a:avLst/>
            <a:gdLst>
              <a:gd name="T0" fmla="*/ 112 w 176"/>
              <a:gd name="T1" fmla="*/ 118 h 174"/>
              <a:gd name="T2" fmla="*/ 120 w 176"/>
              <a:gd name="T3" fmla="*/ 102 h 174"/>
              <a:gd name="T4" fmla="*/ 64 w 176"/>
              <a:gd name="T5" fmla="*/ 94 h 174"/>
              <a:gd name="T6" fmla="*/ 56 w 176"/>
              <a:gd name="T7" fmla="*/ 110 h 174"/>
              <a:gd name="T8" fmla="*/ 64 w 176"/>
              <a:gd name="T9" fmla="*/ 102 h 174"/>
              <a:gd name="T10" fmla="*/ 112 w 176"/>
              <a:gd name="T11" fmla="*/ 110 h 174"/>
              <a:gd name="T12" fmla="*/ 64 w 176"/>
              <a:gd name="T13" fmla="*/ 102 h 174"/>
              <a:gd name="T14" fmla="*/ 152 w 176"/>
              <a:gd name="T15" fmla="*/ 46 h 174"/>
              <a:gd name="T16" fmla="*/ 128 w 176"/>
              <a:gd name="T17" fmla="*/ 17 h 174"/>
              <a:gd name="T18" fmla="*/ 70 w 176"/>
              <a:gd name="T19" fmla="*/ 4 h 174"/>
              <a:gd name="T20" fmla="*/ 28 w 176"/>
              <a:gd name="T21" fmla="*/ 46 h 174"/>
              <a:gd name="T22" fmla="*/ 0 w 176"/>
              <a:gd name="T23" fmla="*/ 54 h 174"/>
              <a:gd name="T24" fmla="*/ 8 w 176"/>
              <a:gd name="T25" fmla="*/ 78 h 174"/>
              <a:gd name="T26" fmla="*/ 16 w 176"/>
              <a:gd name="T27" fmla="*/ 166 h 174"/>
              <a:gd name="T28" fmla="*/ 152 w 176"/>
              <a:gd name="T29" fmla="*/ 174 h 174"/>
              <a:gd name="T30" fmla="*/ 160 w 176"/>
              <a:gd name="T31" fmla="*/ 78 h 174"/>
              <a:gd name="T32" fmla="*/ 176 w 176"/>
              <a:gd name="T33" fmla="*/ 70 h 174"/>
              <a:gd name="T34" fmla="*/ 168 w 176"/>
              <a:gd name="T35" fmla="*/ 46 h 174"/>
              <a:gd name="T36" fmla="*/ 140 w 176"/>
              <a:gd name="T37" fmla="*/ 30 h 174"/>
              <a:gd name="T38" fmla="*/ 143 w 176"/>
              <a:gd name="T39" fmla="*/ 46 h 174"/>
              <a:gd name="T40" fmla="*/ 134 w 176"/>
              <a:gd name="T41" fmla="*/ 40 h 174"/>
              <a:gd name="T42" fmla="*/ 124 w 176"/>
              <a:gd name="T43" fmla="*/ 34 h 174"/>
              <a:gd name="T44" fmla="*/ 115 w 176"/>
              <a:gd name="T45" fmla="*/ 30 h 174"/>
              <a:gd name="T46" fmla="*/ 130 w 176"/>
              <a:gd name="T47" fmla="*/ 24 h 174"/>
              <a:gd name="T48" fmla="*/ 74 w 176"/>
              <a:gd name="T49" fmla="*/ 46 h 174"/>
              <a:gd name="T50" fmla="*/ 127 w 176"/>
              <a:gd name="T51" fmla="*/ 46 h 174"/>
              <a:gd name="T52" fmla="*/ 66 w 176"/>
              <a:gd name="T53" fmla="*/ 11 h 174"/>
              <a:gd name="T54" fmla="*/ 65 w 176"/>
              <a:gd name="T55" fmla="*/ 46 h 174"/>
              <a:gd name="T56" fmla="*/ 46 w 176"/>
              <a:gd name="T57" fmla="*/ 46 h 174"/>
              <a:gd name="T58" fmla="*/ 37 w 176"/>
              <a:gd name="T59" fmla="*/ 46 h 174"/>
              <a:gd name="T60" fmla="*/ 152 w 176"/>
              <a:gd name="T61" fmla="*/ 166 h 174"/>
              <a:gd name="T62" fmla="*/ 24 w 176"/>
              <a:gd name="T63" fmla="*/ 78 h 174"/>
              <a:gd name="T64" fmla="*/ 152 w 176"/>
              <a:gd name="T65" fmla="*/ 166 h 174"/>
              <a:gd name="T66" fmla="*/ 8 w 176"/>
              <a:gd name="T67" fmla="*/ 70 h 174"/>
              <a:gd name="T68" fmla="*/ 168 w 176"/>
              <a:gd name="T69" fmla="*/ 54 h 174"/>
              <a:gd name="T70" fmla="*/ 69 w 176"/>
              <a:gd name="T71" fmla="*/ 22 h 174"/>
              <a:gd name="T72" fmla="*/ 58 w 176"/>
              <a:gd name="T73" fmla="*/ 25 h 174"/>
              <a:gd name="T74" fmla="*/ 69 w 176"/>
              <a:gd name="T75" fmla="*/ 22 h 174"/>
              <a:gd name="T76" fmla="*/ 54 w 176"/>
              <a:gd name="T77" fmla="*/ 32 h 174"/>
              <a:gd name="T78" fmla="*/ 57 w 176"/>
              <a:gd name="T79" fmla="*/ 43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6" h="174">
                <a:moveTo>
                  <a:pt x="64" y="118"/>
                </a:moveTo>
                <a:cubicBezTo>
                  <a:pt x="112" y="118"/>
                  <a:pt x="112" y="118"/>
                  <a:pt x="112" y="118"/>
                </a:cubicBezTo>
                <a:cubicBezTo>
                  <a:pt x="116" y="118"/>
                  <a:pt x="120" y="114"/>
                  <a:pt x="120" y="110"/>
                </a:cubicBezTo>
                <a:cubicBezTo>
                  <a:pt x="120" y="102"/>
                  <a:pt x="120" y="102"/>
                  <a:pt x="120" y="102"/>
                </a:cubicBezTo>
                <a:cubicBezTo>
                  <a:pt x="120" y="98"/>
                  <a:pt x="116" y="94"/>
                  <a:pt x="112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0" y="94"/>
                  <a:pt x="56" y="98"/>
                  <a:pt x="56" y="102"/>
                </a:cubicBezTo>
                <a:cubicBezTo>
                  <a:pt x="56" y="110"/>
                  <a:pt x="56" y="110"/>
                  <a:pt x="56" y="110"/>
                </a:cubicBezTo>
                <a:cubicBezTo>
                  <a:pt x="56" y="114"/>
                  <a:pt x="60" y="118"/>
                  <a:pt x="64" y="118"/>
                </a:cubicBezTo>
                <a:moveTo>
                  <a:pt x="64" y="102"/>
                </a:moveTo>
                <a:cubicBezTo>
                  <a:pt x="112" y="102"/>
                  <a:pt x="112" y="102"/>
                  <a:pt x="112" y="102"/>
                </a:cubicBezTo>
                <a:cubicBezTo>
                  <a:pt x="112" y="110"/>
                  <a:pt x="112" y="110"/>
                  <a:pt x="112" y="110"/>
                </a:cubicBezTo>
                <a:cubicBezTo>
                  <a:pt x="64" y="110"/>
                  <a:pt x="64" y="110"/>
                  <a:pt x="64" y="110"/>
                </a:cubicBezTo>
                <a:lnTo>
                  <a:pt x="64" y="102"/>
                </a:lnTo>
                <a:close/>
                <a:moveTo>
                  <a:pt x="168" y="46"/>
                </a:moveTo>
                <a:cubicBezTo>
                  <a:pt x="152" y="46"/>
                  <a:pt x="152" y="46"/>
                  <a:pt x="152" y="46"/>
                </a:cubicBezTo>
                <a:cubicBezTo>
                  <a:pt x="147" y="28"/>
                  <a:pt x="147" y="28"/>
                  <a:pt x="147" y="28"/>
                </a:cubicBezTo>
                <a:cubicBezTo>
                  <a:pt x="145" y="19"/>
                  <a:pt x="136" y="14"/>
                  <a:pt x="128" y="17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70" y="4"/>
                  <a:pt x="70" y="4"/>
                  <a:pt x="70" y="4"/>
                </a:cubicBezTo>
                <a:cubicBezTo>
                  <a:pt x="63" y="0"/>
                  <a:pt x="53" y="2"/>
                  <a:pt x="49" y="10"/>
                </a:cubicBezTo>
                <a:cubicBezTo>
                  <a:pt x="28" y="46"/>
                  <a:pt x="28" y="46"/>
                  <a:pt x="28" y="46"/>
                </a:cubicBezTo>
                <a:cubicBezTo>
                  <a:pt x="8" y="46"/>
                  <a:pt x="8" y="46"/>
                  <a:pt x="8" y="46"/>
                </a:cubicBezTo>
                <a:cubicBezTo>
                  <a:pt x="4" y="46"/>
                  <a:pt x="0" y="50"/>
                  <a:pt x="0" y="54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4"/>
                  <a:pt x="4" y="78"/>
                  <a:pt x="8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16" y="166"/>
                  <a:pt x="16" y="166"/>
                  <a:pt x="16" y="166"/>
                </a:cubicBezTo>
                <a:cubicBezTo>
                  <a:pt x="16" y="170"/>
                  <a:pt x="20" y="174"/>
                  <a:pt x="24" y="174"/>
                </a:cubicBezTo>
                <a:cubicBezTo>
                  <a:pt x="152" y="174"/>
                  <a:pt x="152" y="174"/>
                  <a:pt x="152" y="174"/>
                </a:cubicBezTo>
                <a:cubicBezTo>
                  <a:pt x="156" y="174"/>
                  <a:pt x="160" y="170"/>
                  <a:pt x="160" y="166"/>
                </a:cubicBezTo>
                <a:cubicBezTo>
                  <a:pt x="160" y="78"/>
                  <a:pt x="160" y="78"/>
                  <a:pt x="160" y="78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72" y="78"/>
                  <a:pt x="176" y="74"/>
                  <a:pt x="176" y="70"/>
                </a:cubicBezTo>
                <a:cubicBezTo>
                  <a:pt x="176" y="54"/>
                  <a:pt x="176" y="54"/>
                  <a:pt x="176" y="54"/>
                </a:cubicBezTo>
                <a:cubicBezTo>
                  <a:pt x="176" y="50"/>
                  <a:pt x="172" y="46"/>
                  <a:pt x="168" y="46"/>
                </a:cubicBezTo>
                <a:moveTo>
                  <a:pt x="130" y="24"/>
                </a:moveTo>
                <a:cubicBezTo>
                  <a:pt x="134" y="23"/>
                  <a:pt x="138" y="26"/>
                  <a:pt x="140" y="30"/>
                </a:cubicBezTo>
                <a:cubicBezTo>
                  <a:pt x="144" y="46"/>
                  <a:pt x="144" y="46"/>
                  <a:pt x="144" y="46"/>
                </a:cubicBezTo>
                <a:cubicBezTo>
                  <a:pt x="143" y="46"/>
                  <a:pt x="143" y="46"/>
                  <a:pt x="143" y="46"/>
                </a:cubicBezTo>
                <a:cubicBezTo>
                  <a:pt x="133" y="40"/>
                  <a:pt x="133" y="40"/>
                  <a:pt x="133" y="40"/>
                </a:cubicBezTo>
                <a:cubicBezTo>
                  <a:pt x="134" y="40"/>
                  <a:pt x="134" y="40"/>
                  <a:pt x="134" y="40"/>
                </a:cubicBezTo>
                <a:cubicBezTo>
                  <a:pt x="132" y="32"/>
                  <a:pt x="132" y="32"/>
                  <a:pt x="132" y="32"/>
                </a:cubicBezTo>
                <a:cubicBezTo>
                  <a:pt x="124" y="34"/>
                  <a:pt x="124" y="34"/>
                  <a:pt x="124" y="34"/>
                </a:cubicBezTo>
                <a:cubicBezTo>
                  <a:pt x="124" y="35"/>
                  <a:pt x="124" y="35"/>
                  <a:pt x="124" y="35"/>
                </a:cubicBezTo>
                <a:cubicBezTo>
                  <a:pt x="115" y="30"/>
                  <a:pt x="115" y="30"/>
                  <a:pt x="115" y="30"/>
                </a:cubicBezTo>
                <a:cubicBezTo>
                  <a:pt x="114" y="28"/>
                  <a:pt x="114" y="28"/>
                  <a:pt x="114" y="28"/>
                </a:cubicBezTo>
                <a:lnTo>
                  <a:pt x="130" y="24"/>
                </a:lnTo>
                <a:close/>
                <a:moveTo>
                  <a:pt x="127" y="46"/>
                </a:moveTo>
                <a:cubicBezTo>
                  <a:pt x="74" y="46"/>
                  <a:pt x="74" y="46"/>
                  <a:pt x="74" y="46"/>
                </a:cubicBezTo>
                <a:cubicBezTo>
                  <a:pt x="87" y="23"/>
                  <a:pt x="87" y="23"/>
                  <a:pt x="87" y="23"/>
                </a:cubicBezTo>
                <a:lnTo>
                  <a:pt x="127" y="46"/>
                </a:lnTo>
                <a:close/>
                <a:moveTo>
                  <a:pt x="56" y="14"/>
                </a:moveTo>
                <a:cubicBezTo>
                  <a:pt x="58" y="10"/>
                  <a:pt x="63" y="9"/>
                  <a:pt x="66" y="11"/>
                </a:cubicBezTo>
                <a:cubicBezTo>
                  <a:pt x="80" y="19"/>
                  <a:pt x="80" y="19"/>
                  <a:pt x="80" y="19"/>
                </a:cubicBezTo>
                <a:cubicBezTo>
                  <a:pt x="65" y="46"/>
                  <a:pt x="65" y="46"/>
                  <a:pt x="65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37" y="46"/>
                  <a:pt x="37" y="46"/>
                  <a:pt x="37" y="46"/>
                </a:cubicBezTo>
                <a:lnTo>
                  <a:pt x="56" y="14"/>
                </a:lnTo>
                <a:close/>
                <a:moveTo>
                  <a:pt x="152" y="166"/>
                </a:moveTo>
                <a:cubicBezTo>
                  <a:pt x="24" y="166"/>
                  <a:pt x="24" y="166"/>
                  <a:pt x="24" y="166"/>
                </a:cubicBezTo>
                <a:cubicBezTo>
                  <a:pt x="24" y="78"/>
                  <a:pt x="24" y="78"/>
                  <a:pt x="24" y="78"/>
                </a:cubicBezTo>
                <a:cubicBezTo>
                  <a:pt x="152" y="78"/>
                  <a:pt x="152" y="78"/>
                  <a:pt x="152" y="78"/>
                </a:cubicBezTo>
                <a:lnTo>
                  <a:pt x="152" y="166"/>
                </a:lnTo>
                <a:close/>
                <a:moveTo>
                  <a:pt x="168" y="70"/>
                </a:moveTo>
                <a:cubicBezTo>
                  <a:pt x="8" y="70"/>
                  <a:pt x="8" y="70"/>
                  <a:pt x="8" y="70"/>
                </a:cubicBezTo>
                <a:cubicBezTo>
                  <a:pt x="8" y="54"/>
                  <a:pt x="8" y="54"/>
                  <a:pt x="8" y="54"/>
                </a:cubicBezTo>
                <a:cubicBezTo>
                  <a:pt x="168" y="54"/>
                  <a:pt x="168" y="54"/>
                  <a:pt x="168" y="54"/>
                </a:cubicBezTo>
                <a:lnTo>
                  <a:pt x="168" y="70"/>
                </a:lnTo>
                <a:close/>
                <a:moveTo>
                  <a:pt x="69" y="22"/>
                </a:moveTo>
                <a:cubicBezTo>
                  <a:pt x="62" y="18"/>
                  <a:pt x="62" y="18"/>
                  <a:pt x="62" y="18"/>
                </a:cubicBezTo>
                <a:cubicBezTo>
                  <a:pt x="58" y="25"/>
                  <a:pt x="58" y="25"/>
                  <a:pt x="58" y="25"/>
                </a:cubicBezTo>
                <a:cubicBezTo>
                  <a:pt x="65" y="29"/>
                  <a:pt x="65" y="29"/>
                  <a:pt x="65" y="29"/>
                </a:cubicBezTo>
                <a:lnTo>
                  <a:pt x="69" y="22"/>
                </a:lnTo>
                <a:close/>
                <a:moveTo>
                  <a:pt x="61" y="36"/>
                </a:moveTo>
                <a:cubicBezTo>
                  <a:pt x="54" y="32"/>
                  <a:pt x="54" y="32"/>
                  <a:pt x="54" y="32"/>
                </a:cubicBezTo>
                <a:cubicBezTo>
                  <a:pt x="50" y="39"/>
                  <a:pt x="50" y="39"/>
                  <a:pt x="50" y="39"/>
                </a:cubicBezTo>
                <a:cubicBezTo>
                  <a:pt x="57" y="43"/>
                  <a:pt x="57" y="43"/>
                  <a:pt x="57" y="43"/>
                </a:cubicBezTo>
                <a:lnTo>
                  <a:pt x="61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81556" y="3155621"/>
            <a:ext cx="334021" cy="334021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88 w 176"/>
              <a:gd name="T11" fmla="*/ 8 h 176"/>
              <a:gd name="T12" fmla="*/ 142 w 176"/>
              <a:gd name="T13" fmla="*/ 29 h 176"/>
              <a:gd name="T14" fmla="*/ 122 w 176"/>
              <a:gd name="T15" fmla="*/ 49 h 176"/>
              <a:gd name="T16" fmla="*/ 88 w 176"/>
              <a:gd name="T17" fmla="*/ 36 h 176"/>
              <a:gd name="T18" fmla="*/ 54 w 176"/>
              <a:gd name="T19" fmla="*/ 49 h 176"/>
              <a:gd name="T20" fmla="*/ 34 w 176"/>
              <a:gd name="T21" fmla="*/ 29 h 176"/>
              <a:gd name="T22" fmla="*/ 88 w 176"/>
              <a:gd name="T23" fmla="*/ 8 h 176"/>
              <a:gd name="T24" fmla="*/ 132 w 176"/>
              <a:gd name="T25" fmla="*/ 88 h 176"/>
              <a:gd name="T26" fmla="*/ 88 w 176"/>
              <a:gd name="T27" fmla="*/ 132 h 176"/>
              <a:gd name="T28" fmla="*/ 44 w 176"/>
              <a:gd name="T29" fmla="*/ 88 h 176"/>
              <a:gd name="T30" fmla="*/ 88 w 176"/>
              <a:gd name="T31" fmla="*/ 44 h 176"/>
              <a:gd name="T32" fmla="*/ 132 w 176"/>
              <a:gd name="T33" fmla="*/ 88 h 176"/>
              <a:gd name="T34" fmla="*/ 8 w 176"/>
              <a:gd name="T35" fmla="*/ 88 h 176"/>
              <a:gd name="T36" fmla="*/ 29 w 176"/>
              <a:gd name="T37" fmla="*/ 34 h 176"/>
              <a:gd name="T38" fmla="*/ 49 w 176"/>
              <a:gd name="T39" fmla="*/ 54 h 176"/>
              <a:gd name="T40" fmla="*/ 36 w 176"/>
              <a:gd name="T41" fmla="*/ 88 h 176"/>
              <a:gd name="T42" fmla="*/ 49 w 176"/>
              <a:gd name="T43" fmla="*/ 122 h 176"/>
              <a:gd name="T44" fmla="*/ 29 w 176"/>
              <a:gd name="T45" fmla="*/ 142 h 176"/>
              <a:gd name="T46" fmla="*/ 8 w 176"/>
              <a:gd name="T47" fmla="*/ 88 h 176"/>
              <a:gd name="T48" fmla="*/ 88 w 176"/>
              <a:gd name="T49" fmla="*/ 168 h 176"/>
              <a:gd name="T50" fmla="*/ 34 w 176"/>
              <a:gd name="T51" fmla="*/ 147 h 176"/>
              <a:gd name="T52" fmla="*/ 54 w 176"/>
              <a:gd name="T53" fmla="*/ 127 h 176"/>
              <a:gd name="T54" fmla="*/ 88 w 176"/>
              <a:gd name="T55" fmla="*/ 140 h 176"/>
              <a:gd name="T56" fmla="*/ 122 w 176"/>
              <a:gd name="T57" fmla="*/ 127 h 176"/>
              <a:gd name="T58" fmla="*/ 142 w 176"/>
              <a:gd name="T59" fmla="*/ 147 h 176"/>
              <a:gd name="T60" fmla="*/ 88 w 176"/>
              <a:gd name="T61" fmla="*/ 168 h 176"/>
              <a:gd name="T62" fmla="*/ 147 w 176"/>
              <a:gd name="T63" fmla="*/ 142 h 176"/>
              <a:gd name="T64" fmla="*/ 127 w 176"/>
              <a:gd name="T65" fmla="*/ 122 h 176"/>
              <a:gd name="T66" fmla="*/ 140 w 176"/>
              <a:gd name="T67" fmla="*/ 88 h 176"/>
              <a:gd name="T68" fmla="*/ 127 w 176"/>
              <a:gd name="T69" fmla="*/ 54 h 176"/>
              <a:gd name="T70" fmla="*/ 147 w 176"/>
              <a:gd name="T71" fmla="*/ 34 h 176"/>
              <a:gd name="T72" fmla="*/ 168 w 176"/>
              <a:gd name="T73" fmla="*/ 88 h 176"/>
              <a:gd name="T74" fmla="*/ 147 w 176"/>
              <a:gd name="T75" fmla="*/ 14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8"/>
                </a:moveTo>
                <a:cubicBezTo>
                  <a:pt x="109" y="8"/>
                  <a:pt x="127" y="16"/>
                  <a:pt x="142" y="29"/>
                </a:cubicBezTo>
                <a:cubicBezTo>
                  <a:pt x="122" y="49"/>
                  <a:pt x="122" y="49"/>
                  <a:pt x="122" y="49"/>
                </a:cubicBezTo>
                <a:cubicBezTo>
                  <a:pt x="113" y="41"/>
                  <a:pt x="101" y="36"/>
                  <a:pt x="88" y="36"/>
                </a:cubicBezTo>
                <a:cubicBezTo>
                  <a:pt x="75" y="36"/>
                  <a:pt x="63" y="41"/>
                  <a:pt x="54" y="49"/>
                </a:cubicBezTo>
                <a:cubicBezTo>
                  <a:pt x="34" y="29"/>
                  <a:pt x="34" y="29"/>
                  <a:pt x="34" y="29"/>
                </a:cubicBezTo>
                <a:cubicBezTo>
                  <a:pt x="49" y="16"/>
                  <a:pt x="67" y="8"/>
                  <a:pt x="88" y="8"/>
                </a:cubicBezTo>
                <a:moveTo>
                  <a:pt x="132" y="88"/>
                </a:moveTo>
                <a:cubicBezTo>
                  <a:pt x="132" y="112"/>
                  <a:pt x="112" y="132"/>
                  <a:pt x="88" y="132"/>
                </a:cubicBezTo>
                <a:cubicBezTo>
                  <a:pt x="64" y="132"/>
                  <a:pt x="44" y="112"/>
                  <a:pt x="44" y="88"/>
                </a:cubicBezTo>
                <a:cubicBezTo>
                  <a:pt x="44" y="64"/>
                  <a:pt x="64" y="44"/>
                  <a:pt x="88" y="44"/>
                </a:cubicBezTo>
                <a:cubicBezTo>
                  <a:pt x="112" y="44"/>
                  <a:pt x="132" y="64"/>
                  <a:pt x="132" y="88"/>
                </a:cubicBezTo>
                <a:moveTo>
                  <a:pt x="8" y="88"/>
                </a:moveTo>
                <a:cubicBezTo>
                  <a:pt x="8" y="67"/>
                  <a:pt x="16" y="49"/>
                  <a:pt x="29" y="34"/>
                </a:cubicBezTo>
                <a:cubicBezTo>
                  <a:pt x="49" y="54"/>
                  <a:pt x="49" y="54"/>
                  <a:pt x="49" y="54"/>
                </a:cubicBezTo>
                <a:cubicBezTo>
                  <a:pt x="41" y="63"/>
                  <a:pt x="36" y="75"/>
                  <a:pt x="36" y="88"/>
                </a:cubicBezTo>
                <a:cubicBezTo>
                  <a:pt x="36" y="101"/>
                  <a:pt x="41" y="113"/>
                  <a:pt x="49" y="122"/>
                </a:cubicBezTo>
                <a:cubicBezTo>
                  <a:pt x="29" y="142"/>
                  <a:pt x="29" y="142"/>
                  <a:pt x="29" y="142"/>
                </a:cubicBezTo>
                <a:cubicBezTo>
                  <a:pt x="16" y="127"/>
                  <a:pt x="8" y="109"/>
                  <a:pt x="8" y="88"/>
                </a:cubicBezTo>
                <a:moveTo>
                  <a:pt x="88" y="168"/>
                </a:moveTo>
                <a:cubicBezTo>
                  <a:pt x="67" y="168"/>
                  <a:pt x="49" y="160"/>
                  <a:pt x="34" y="147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63" y="135"/>
                  <a:pt x="75" y="140"/>
                  <a:pt x="88" y="140"/>
                </a:cubicBezTo>
                <a:cubicBezTo>
                  <a:pt x="101" y="140"/>
                  <a:pt x="113" y="135"/>
                  <a:pt x="122" y="127"/>
                </a:cubicBezTo>
                <a:cubicBezTo>
                  <a:pt x="142" y="147"/>
                  <a:pt x="142" y="147"/>
                  <a:pt x="142" y="147"/>
                </a:cubicBezTo>
                <a:cubicBezTo>
                  <a:pt x="127" y="160"/>
                  <a:pt x="109" y="168"/>
                  <a:pt x="88" y="168"/>
                </a:cubicBezTo>
                <a:moveTo>
                  <a:pt x="147" y="142"/>
                </a:moveTo>
                <a:cubicBezTo>
                  <a:pt x="127" y="122"/>
                  <a:pt x="127" y="122"/>
                  <a:pt x="127" y="122"/>
                </a:cubicBezTo>
                <a:cubicBezTo>
                  <a:pt x="135" y="113"/>
                  <a:pt x="140" y="101"/>
                  <a:pt x="140" y="88"/>
                </a:cubicBezTo>
                <a:cubicBezTo>
                  <a:pt x="140" y="75"/>
                  <a:pt x="135" y="63"/>
                  <a:pt x="127" y="54"/>
                </a:cubicBezTo>
                <a:cubicBezTo>
                  <a:pt x="147" y="34"/>
                  <a:pt x="147" y="34"/>
                  <a:pt x="147" y="34"/>
                </a:cubicBezTo>
                <a:cubicBezTo>
                  <a:pt x="160" y="49"/>
                  <a:pt x="168" y="67"/>
                  <a:pt x="168" y="88"/>
                </a:cubicBezTo>
                <a:cubicBezTo>
                  <a:pt x="168" y="109"/>
                  <a:pt x="160" y="127"/>
                  <a:pt x="147" y="142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69409" y="3308651"/>
            <a:ext cx="334021" cy="330714"/>
          </a:xfrm>
          <a:custGeom>
            <a:avLst/>
            <a:gdLst>
              <a:gd name="T0" fmla="*/ 112 w 176"/>
              <a:gd name="T1" fmla="*/ 118 h 174"/>
              <a:gd name="T2" fmla="*/ 120 w 176"/>
              <a:gd name="T3" fmla="*/ 102 h 174"/>
              <a:gd name="T4" fmla="*/ 64 w 176"/>
              <a:gd name="T5" fmla="*/ 94 h 174"/>
              <a:gd name="T6" fmla="*/ 56 w 176"/>
              <a:gd name="T7" fmla="*/ 110 h 174"/>
              <a:gd name="T8" fmla="*/ 64 w 176"/>
              <a:gd name="T9" fmla="*/ 102 h 174"/>
              <a:gd name="T10" fmla="*/ 112 w 176"/>
              <a:gd name="T11" fmla="*/ 110 h 174"/>
              <a:gd name="T12" fmla="*/ 64 w 176"/>
              <a:gd name="T13" fmla="*/ 102 h 174"/>
              <a:gd name="T14" fmla="*/ 152 w 176"/>
              <a:gd name="T15" fmla="*/ 46 h 174"/>
              <a:gd name="T16" fmla="*/ 128 w 176"/>
              <a:gd name="T17" fmla="*/ 17 h 174"/>
              <a:gd name="T18" fmla="*/ 70 w 176"/>
              <a:gd name="T19" fmla="*/ 4 h 174"/>
              <a:gd name="T20" fmla="*/ 28 w 176"/>
              <a:gd name="T21" fmla="*/ 46 h 174"/>
              <a:gd name="T22" fmla="*/ 0 w 176"/>
              <a:gd name="T23" fmla="*/ 54 h 174"/>
              <a:gd name="T24" fmla="*/ 8 w 176"/>
              <a:gd name="T25" fmla="*/ 78 h 174"/>
              <a:gd name="T26" fmla="*/ 16 w 176"/>
              <a:gd name="T27" fmla="*/ 166 h 174"/>
              <a:gd name="T28" fmla="*/ 152 w 176"/>
              <a:gd name="T29" fmla="*/ 174 h 174"/>
              <a:gd name="T30" fmla="*/ 160 w 176"/>
              <a:gd name="T31" fmla="*/ 78 h 174"/>
              <a:gd name="T32" fmla="*/ 176 w 176"/>
              <a:gd name="T33" fmla="*/ 70 h 174"/>
              <a:gd name="T34" fmla="*/ 168 w 176"/>
              <a:gd name="T35" fmla="*/ 46 h 174"/>
              <a:gd name="T36" fmla="*/ 140 w 176"/>
              <a:gd name="T37" fmla="*/ 30 h 174"/>
              <a:gd name="T38" fmla="*/ 143 w 176"/>
              <a:gd name="T39" fmla="*/ 46 h 174"/>
              <a:gd name="T40" fmla="*/ 134 w 176"/>
              <a:gd name="T41" fmla="*/ 40 h 174"/>
              <a:gd name="T42" fmla="*/ 124 w 176"/>
              <a:gd name="T43" fmla="*/ 34 h 174"/>
              <a:gd name="T44" fmla="*/ 115 w 176"/>
              <a:gd name="T45" fmla="*/ 30 h 174"/>
              <a:gd name="T46" fmla="*/ 130 w 176"/>
              <a:gd name="T47" fmla="*/ 24 h 174"/>
              <a:gd name="T48" fmla="*/ 74 w 176"/>
              <a:gd name="T49" fmla="*/ 46 h 174"/>
              <a:gd name="T50" fmla="*/ 127 w 176"/>
              <a:gd name="T51" fmla="*/ 46 h 174"/>
              <a:gd name="T52" fmla="*/ 66 w 176"/>
              <a:gd name="T53" fmla="*/ 11 h 174"/>
              <a:gd name="T54" fmla="*/ 65 w 176"/>
              <a:gd name="T55" fmla="*/ 46 h 174"/>
              <a:gd name="T56" fmla="*/ 46 w 176"/>
              <a:gd name="T57" fmla="*/ 46 h 174"/>
              <a:gd name="T58" fmla="*/ 37 w 176"/>
              <a:gd name="T59" fmla="*/ 46 h 174"/>
              <a:gd name="T60" fmla="*/ 152 w 176"/>
              <a:gd name="T61" fmla="*/ 166 h 174"/>
              <a:gd name="T62" fmla="*/ 24 w 176"/>
              <a:gd name="T63" fmla="*/ 78 h 174"/>
              <a:gd name="T64" fmla="*/ 152 w 176"/>
              <a:gd name="T65" fmla="*/ 166 h 174"/>
              <a:gd name="T66" fmla="*/ 8 w 176"/>
              <a:gd name="T67" fmla="*/ 70 h 174"/>
              <a:gd name="T68" fmla="*/ 168 w 176"/>
              <a:gd name="T69" fmla="*/ 54 h 174"/>
              <a:gd name="T70" fmla="*/ 69 w 176"/>
              <a:gd name="T71" fmla="*/ 22 h 174"/>
              <a:gd name="T72" fmla="*/ 58 w 176"/>
              <a:gd name="T73" fmla="*/ 25 h 174"/>
              <a:gd name="T74" fmla="*/ 69 w 176"/>
              <a:gd name="T75" fmla="*/ 22 h 174"/>
              <a:gd name="T76" fmla="*/ 54 w 176"/>
              <a:gd name="T77" fmla="*/ 32 h 174"/>
              <a:gd name="T78" fmla="*/ 57 w 176"/>
              <a:gd name="T79" fmla="*/ 43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6" h="174">
                <a:moveTo>
                  <a:pt x="64" y="118"/>
                </a:moveTo>
                <a:cubicBezTo>
                  <a:pt x="112" y="118"/>
                  <a:pt x="112" y="118"/>
                  <a:pt x="112" y="118"/>
                </a:cubicBezTo>
                <a:cubicBezTo>
                  <a:pt x="116" y="118"/>
                  <a:pt x="120" y="114"/>
                  <a:pt x="120" y="110"/>
                </a:cubicBezTo>
                <a:cubicBezTo>
                  <a:pt x="120" y="102"/>
                  <a:pt x="120" y="102"/>
                  <a:pt x="120" y="102"/>
                </a:cubicBezTo>
                <a:cubicBezTo>
                  <a:pt x="120" y="98"/>
                  <a:pt x="116" y="94"/>
                  <a:pt x="112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0" y="94"/>
                  <a:pt x="56" y="98"/>
                  <a:pt x="56" y="102"/>
                </a:cubicBezTo>
                <a:cubicBezTo>
                  <a:pt x="56" y="110"/>
                  <a:pt x="56" y="110"/>
                  <a:pt x="56" y="110"/>
                </a:cubicBezTo>
                <a:cubicBezTo>
                  <a:pt x="56" y="114"/>
                  <a:pt x="60" y="118"/>
                  <a:pt x="64" y="118"/>
                </a:cubicBezTo>
                <a:moveTo>
                  <a:pt x="64" y="102"/>
                </a:moveTo>
                <a:cubicBezTo>
                  <a:pt x="112" y="102"/>
                  <a:pt x="112" y="102"/>
                  <a:pt x="112" y="102"/>
                </a:cubicBezTo>
                <a:cubicBezTo>
                  <a:pt x="112" y="110"/>
                  <a:pt x="112" y="110"/>
                  <a:pt x="112" y="110"/>
                </a:cubicBezTo>
                <a:cubicBezTo>
                  <a:pt x="64" y="110"/>
                  <a:pt x="64" y="110"/>
                  <a:pt x="64" y="110"/>
                </a:cubicBezTo>
                <a:lnTo>
                  <a:pt x="64" y="102"/>
                </a:lnTo>
                <a:close/>
                <a:moveTo>
                  <a:pt x="168" y="46"/>
                </a:moveTo>
                <a:cubicBezTo>
                  <a:pt x="152" y="46"/>
                  <a:pt x="152" y="46"/>
                  <a:pt x="152" y="46"/>
                </a:cubicBezTo>
                <a:cubicBezTo>
                  <a:pt x="147" y="28"/>
                  <a:pt x="147" y="28"/>
                  <a:pt x="147" y="28"/>
                </a:cubicBezTo>
                <a:cubicBezTo>
                  <a:pt x="145" y="19"/>
                  <a:pt x="136" y="14"/>
                  <a:pt x="128" y="17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70" y="4"/>
                  <a:pt x="70" y="4"/>
                  <a:pt x="70" y="4"/>
                </a:cubicBezTo>
                <a:cubicBezTo>
                  <a:pt x="63" y="0"/>
                  <a:pt x="53" y="2"/>
                  <a:pt x="49" y="10"/>
                </a:cubicBezTo>
                <a:cubicBezTo>
                  <a:pt x="28" y="46"/>
                  <a:pt x="28" y="46"/>
                  <a:pt x="28" y="46"/>
                </a:cubicBezTo>
                <a:cubicBezTo>
                  <a:pt x="8" y="46"/>
                  <a:pt x="8" y="46"/>
                  <a:pt x="8" y="46"/>
                </a:cubicBezTo>
                <a:cubicBezTo>
                  <a:pt x="4" y="46"/>
                  <a:pt x="0" y="50"/>
                  <a:pt x="0" y="54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4"/>
                  <a:pt x="4" y="78"/>
                  <a:pt x="8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16" y="166"/>
                  <a:pt x="16" y="166"/>
                  <a:pt x="16" y="166"/>
                </a:cubicBezTo>
                <a:cubicBezTo>
                  <a:pt x="16" y="170"/>
                  <a:pt x="20" y="174"/>
                  <a:pt x="24" y="174"/>
                </a:cubicBezTo>
                <a:cubicBezTo>
                  <a:pt x="152" y="174"/>
                  <a:pt x="152" y="174"/>
                  <a:pt x="152" y="174"/>
                </a:cubicBezTo>
                <a:cubicBezTo>
                  <a:pt x="156" y="174"/>
                  <a:pt x="160" y="170"/>
                  <a:pt x="160" y="166"/>
                </a:cubicBezTo>
                <a:cubicBezTo>
                  <a:pt x="160" y="78"/>
                  <a:pt x="160" y="78"/>
                  <a:pt x="160" y="78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72" y="78"/>
                  <a:pt x="176" y="74"/>
                  <a:pt x="176" y="70"/>
                </a:cubicBezTo>
                <a:cubicBezTo>
                  <a:pt x="176" y="54"/>
                  <a:pt x="176" y="54"/>
                  <a:pt x="176" y="54"/>
                </a:cubicBezTo>
                <a:cubicBezTo>
                  <a:pt x="176" y="50"/>
                  <a:pt x="172" y="46"/>
                  <a:pt x="168" y="46"/>
                </a:cubicBezTo>
                <a:moveTo>
                  <a:pt x="130" y="24"/>
                </a:moveTo>
                <a:cubicBezTo>
                  <a:pt x="134" y="23"/>
                  <a:pt x="138" y="26"/>
                  <a:pt x="140" y="30"/>
                </a:cubicBezTo>
                <a:cubicBezTo>
                  <a:pt x="144" y="46"/>
                  <a:pt x="144" y="46"/>
                  <a:pt x="144" y="46"/>
                </a:cubicBezTo>
                <a:cubicBezTo>
                  <a:pt x="143" y="46"/>
                  <a:pt x="143" y="46"/>
                  <a:pt x="143" y="46"/>
                </a:cubicBezTo>
                <a:cubicBezTo>
                  <a:pt x="133" y="40"/>
                  <a:pt x="133" y="40"/>
                  <a:pt x="133" y="40"/>
                </a:cubicBezTo>
                <a:cubicBezTo>
                  <a:pt x="134" y="40"/>
                  <a:pt x="134" y="40"/>
                  <a:pt x="134" y="40"/>
                </a:cubicBezTo>
                <a:cubicBezTo>
                  <a:pt x="132" y="32"/>
                  <a:pt x="132" y="32"/>
                  <a:pt x="132" y="32"/>
                </a:cubicBezTo>
                <a:cubicBezTo>
                  <a:pt x="124" y="34"/>
                  <a:pt x="124" y="34"/>
                  <a:pt x="124" y="34"/>
                </a:cubicBezTo>
                <a:cubicBezTo>
                  <a:pt x="124" y="35"/>
                  <a:pt x="124" y="35"/>
                  <a:pt x="124" y="35"/>
                </a:cubicBezTo>
                <a:cubicBezTo>
                  <a:pt x="115" y="30"/>
                  <a:pt x="115" y="30"/>
                  <a:pt x="115" y="30"/>
                </a:cubicBezTo>
                <a:cubicBezTo>
                  <a:pt x="114" y="28"/>
                  <a:pt x="114" y="28"/>
                  <a:pt x="114" y="28"/>
                </a:cubicBezTo>
                <a:lnTo>
                  <a:pt x="130" y="24"/>
                </a:lnTo>
                <a:close/>
                <a:moveTo>
                  <a:pt x="127" y="46"/>
                </a:moveTo>
                <a:cubicBezTo>
                  <a:pt x="74" y="46"/>
                  <a:pt x="74" y="46"/>
                  <a:pt x="74" y="46"/>
                </a:cubicBezTo>
                <a:cubicBezTo>
                  <a:pt x="87" y="23"/>
                  <a:pt x="87" y="23"/>
                  <a:pt x="87" y="23"/>
                </a:cubicBezTo>
                <a:lnTo>
                  <a:pt x="127" y="46"/>
                </a:lnTo>
                <a:close/>
                <a:moveTo>
                  <a:pt x="56" y="14"/>
                </a:moveTo>
                <a:cubicBezTo>
                  <a:pt x="58" y="10"/>
                  <a:pt x="63" y="9"/>
                  <a:pt x="66" y="11"/>
                </a:cubicBezTo>
                <a:cubicBezTo>
                  <a:pt x="80" y="19"/>
                  <a:pt x="80" y="19"/>
                  <a:pt x="80" y="19"/>
                </a:cubicBezTo>
                <a:cubicBezTo>
                  <a:pt x="65" y="46"/>
                  <a:pt x="65" y="46"/>
                  <a:pt x="65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37" y="46"/>
                  <a:pt x="37" y="46"/>
                  <a:pt x="37" y="46"/>
                </a:cubicBezTo>
                <a:lnTo>
                  <a:pt x="56" y="14"/>
                </a:lnTo>
                <a:close/>
                <a:moveTo>
                  <a:pt x="152" y="166"/>
                </a:moveTo>
                <a:cubicBezTo>
                  <a:pt x="24" y="166"/>
                  <a:pt x="24" y="166"/>
                  <a:pt x="24" y="166"/>
                </a:cubicBezTo>
                <a:cubicBezTo>
                  <a:pt x="24" y="78"/>
                  <a:pt x="24" y="78"/>
                  <a:pt x="24" y="78"/>
                </a:cubicBezTo>
                <a:cubicBezTo>
                  <a:pt x="152" y="78"/>
                  <a:pt x="152" y="78"/>
                  <a:pt x="152" y="78"/>
                </a:cubicBezTo>
                <a:lnTo>
                  <a:pt x="152" y="166"/>
                </a:lnTo>
                <a:close/>
                <a:moveTo>
                  <a:pt x="168" y="70"/>
                </a:moveTo>
                <a:cubicBezTo>
                  <a:pt x="8" y="70"/>
                  <a:pt x="8" y="70"/>
                  <a:pt x="8" y="70"/>
                </a:cubicBezTo>
                <a:cubicBezTo>
                  <a:pt x="8" y="54"/>
                  <a:pt x="8" y="54"/>
                  <a:pt x="8" y="54"/>
                </a:cubicBezTo>
                <a:cubicBezTo>
                  <a:pt x="168" y="54"/>
                  <a:pt x="168" y="54"/>
                  <a:pt x="168" y="54"/>
                </a:cubicBezTo>
                <a:lnTo>
                  <a:pt x="168" y="70"/>
                </a:lnTo>
                <a:close/>
                <a:moveTo>
                  <a:pt x="69" y="22"/>
                </a:moveTo>
                <a:cubicBezTo>
                  <a:pt x="62" y="18"/>
                  <a:pt x="62" y="18"/>
                  <a:pt x="62" y="18"/>
                </a:cubicBezTo>
                <a:cubicBezTo>
                  <a:pt x="58" y="25"/>
                  <a:pt x="58" y="25"/>
                  <a:pt x="58" y="25"/>
                </a:cubicBezTo>
                <a:cubicBezTo>
                  <a:pt x="65" y="29"/>
                  <a:pt x="65" y="29"/>
                  <a:pt x="65" y="29"/>
                </a:cubicBezTo>
                <a:lnTo>
                  <a:pt x="69" y="22"/>
                </a:lnTo>
                <a:close/>
                <a:moveTo>
                  <a:pt x="61" y="36"/>
                </a:moveTo>
                <a:cubicBezTo>
                  <a:pt x="54" y="32"/>
                  <a:pt x="54" y="32"/>
                  <a:pt x="54" y="32"/>
                </a:cubicBezTo>
                <a:cubicBezTo>
                  <a:pt x="50" y="39"/>
                  <a:pt x="50" y="39"/>
                  <a:pt x="50" y="39"/>
                </a:cubicBezTo>
                <a:cubicBezTo>
                  <a:pt x="57" y="43"/>
                  <a:pt x="57" y="43"/>
                  <a:pt x="57" y="43"/>
                </a:cubicBezTo>
                <a:lnTo>
                  <a:pt x="61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26946" y="3186209"/>
            <a:ext cx="334021" cy="272842"/>
          </a:xfrm>
          <a:custGeom>
            <a:avLst/>
            <a:gdLst>
              <a:gd name="T0" fmla="*/ 160 w 176"/>
              <a:gd name="T1" fmla="*/ 16 h 144"/>
              <a:gd name="T2" fmla="*/ 88 w 176"/>
              <a:gd name="T3" fmla="*/ 16 h 144"/>
              <a:gd name="T4" fmla="*/ 56 w 176"/>
              <a:gd name="T5" fmla="*/ 0 h 144"/>
              <a:gd name="T6" fmla="*/ 16 w 176"/>
              <a:gd name="T7" fmla="*/ 0 h 144"/>
              <a:gd name="T8" fmla="*/ 0 w 176"/>
              <a:gd name="T9" fmla="*/ 16 h 144"/>
              <a:gd name="T10" fmla="*/ 0 w 176"/>
              <a:gd name="T11" fmla="*/ 128 h 144"/>
              <a:gd name="T12" fmla="*/ 16 w 176"/>
              <a:gd name="T13" fmla="*/ 144 h 144"/>
              <a:gd name="T14" fmla="*/ 160 w 176"/>
              <a:gd name="T15" fmla="*/ 144 h 144"/>
              <a:gd name="T16" fmla="*/ 176 w 176"/>
              <a:gd name="T17" fmla="*/ 128 h 144"/>
              <a:gd name="T18" fmla="*/ 176 w 176"/>
              <a:gd name="T19" fmla="*/ 32 h 144"/>
              <a:gd name="T20" fmla="*/ 160 w 176"/>
              <a:gd name="T21" fmla="*/ 16 h 144"/>
              <a:gd name="T22" fmla="*/ 168 w 176"/>
              <a:gd name="T23" fmla="*/ 128 h 144"/>
              <a:gd name="T24" fmla="*/ 160 w 176"/>
              <a:gd name="T25" fmla="*/ 136 h 144"/>
              <a:gd name="T26" fmla="*/ 16 w 176"/>
              <a:gd name="T27" fmla="*/ 136 h 144"/>
              <a:gd name="T28" fmla="*/ 8 w 176"/>
              <a:gd name="T29" fmla="*/ 128 h 144"/>
              <a:gd name="T30" fmla="*/ 8 w 176"/>
              <a:gd name="T31" fmla="*/ 48 h 144"/>
              <a:gd name="T32" fmla="*/ 168 w 176"/>
              <a:gd name="T33" fmla="*/ 48 h 144"/>
              <a:gd name="T34" fmla="*/ 168 w 176"/>
              <a:gd name="T35" fmla="*/ 128 h 144"/>
              <a:gd name="T36" fmla="*/ 168 w 176"/>
              <a:gd name="T37" fmla="*/ 40 h 144"/>
              <a:gd name="T38" fmla="*/ 8 w 176"/>
              <a:gd name="T39" fmla="*/ 40 h 144"/>
              <a:gd name="T40" fmla="*/ 8 w 176"/>
              <a:gd name="T41" fmla="*/ 16 h 144"/>
              <a:gd name="T42" fmla="*/ 16 w 176"/>
              <a:gd name="T43" fmla="*/ 8 h 144"/>
              <a:gd name="T44" fmla="*/ 56 w 176"/>
              <a:gd name="T45" fmla="*/ 8 h 144"/>
              <a:gd name="T46" fmla="*/ 88 w 176"/>
              <a:gd name="T47" fmla="*/ 24 h 144"/>
              <a:gd name="T48" fmla="*/ 160 w 176"/>
              <a:gd name="T49" fmla="*/ 24 h 144"/>
              <a:gd name="T50" fmla="*/ 168 w 176"/>
              <a:gd name="T51" fmla="*/ 32 h 144"/>
              <a:gd name="T52" fmla="*/ 168 w 176"/>
              <a:gd name="T53" fmla="*/ 4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76" h="144">
                <a:moveTo>
                  <a:pt x="160" y="16"/>
                </a:moveTo>
                <a:cubicBezTo>
                  <a:pt x="88" y="16"/>
                  <a:pt x="88" y="16"/>
                  <a:pt x="88" y="16"/>
                </a:cubicBezTo>
                <a:cubicBezTo>
                  <a:pt x="72" y="16"/>
                  <a:pt x="72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37"/>
                  <a:pt x="7" y="144"/>
                  <a:pt x="16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9" y="144"/>
                  <a:pt x="176" y="137"/>
                  <a:pt x="176" y="128"/>
                </a:cubicBezTo>
                <a:cubicBezTo>
                  <a:pt x="176" y="32"/>
                  <a:pt x="176" y="32"/>
                  <a:pt x="176" y="32"/>
                </a:cubicBezTo>
                <a:cubicBezTo>
                  <a:pt x="176" y="23"/>
                  <a:pt x="169" y="16"/>
                  <a:pt x="160" y="16"/>
                </a:cubicBezTo>
                <a:moveTo>
                  <a:pt x="168" y="128"/>
                </a:moveTo>
                <a:cubicBezTo>
                  <a:pt x="168" y="132"/>
                  <a:pt x="164" y="136"/>
                  <a:pt x="160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2" y="136"/>
                  <a:pt x="8" y="132"/>
                  <a:pt x="8" y="128"/>
                </a:cubicBezTo>
                <a:cubicBezTo>
                  <a:pt x="8" y="48"/>
                  <a:pt x="8" y="48"/>
                  <a:pt x="8" y="48"/>
                </a:cubicBezTo>
                <a:cubicBezTo>
                  <a:pt x="168" y="48"/>
                  <a:pt x="168" y="48"/>
                  <a:pt x="168" y="48"/>
                </a:cubicBezTo>
                <a:lnTo>
                  <a:pt x="168" y="128"/>
                </a:lnTo>
                <a:close/>
                <a:moveTo>
                  <a:pt x="168" y="40"/>
                </a:moveTo>
                <a:cubicBezTo>
                  <a:pt x="8" y="40"/>
                  <a:pt x="8" y="40"/>
                  <a:pt x="8" y="4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8" y="8"/>
                  <a:pt x="68" y="24"/>
                  <a:pt x="88" y="24"/>
                </a:cubicBezTo>
                <a:cubicBezTo>
                  <a:pt x="160" y="24"/>
                  <a:pt x="160" y="24"/>
                  <a:pt x="160" y="24"/>
                </a:cubicBezTo>
                <a:cubicBezTo>
                  <a:pt x="164" y="24"/>
                  <a:pt x="168" y="28"/>
                  <a:pt x="168" y="32"/>
                </a:cubicBezTo>
                <a:lnTo>
                  <a:pt x="168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41690" y="3305636"/>
            <a:ext cx="334021" cy="272842"/>
          </a:xfrm>
          <a:custGeom>
            <a:avLst/>
            <a:gdLst>
              <a:gd name="T0" fmla="*/ 120 w 176"/>
              <a:gd name="T1" fmla="*/ 16 h 144"/>
              <a:gd name="T2" fmla="*/ 72 w 176"/>
              <a:gd name="T3" fmla="*/ 0 h 144"/>
              <a:gd name="T4" fmla="*/ 8 w 176"/>
              <a:gd name="T5" fmla="*/ 16 h 144"/>
              <a:gd name="T6" fmla="*/ 0 w 176"/>
              <a:gd name="T7" fmla="*/ 64 h 144"/>
              <a:gd name="T8" fmla="*/ 8 w 176"/>
              <a:gd name="T9" fmla="*/ 136 h 144"/>
              <a:gd name="T10" fmla="*/ 160 w 176"/>
              <a:gd name="T11" fmla="*/ 144 h 144"/>
              <a:gd name="T12" fmla="*/ 168 w 176"/>
              <a:gd name="T13" fmla="*/ 72 h 144"/>
              <a:gd name="T14" fmla="*/ 176 w 176"/>
              <a:gd name="T15" fmla="*/ 24 h 144"/>
              <a:gd name="T16" fmla="*/ 72 w 176"/>
              <a:gd name="T17" fmla="*/ 8 h 144"/>
              <a:gd name="T18" fmla="*/ 112 w 176"/>
              <a:gd name="T19" fmla="*/ 16 h 144"/>
              <a:gd name="T20" fmla="*/ 72 w 176"/>
              <a:gd name="T21" fmla="*/ 8 h 144"/>
              <a:gd name="T22" fmla="*/ 16 w 176"/>
              <a:gd name="T23" fmla="*/ 136 h 144"/>
              <a:gd name="T24" fmla="*/ 32 w 176"/>
              <a:gd name="T25" fmla="*/ 72 h 144"/>
              <a:gd name="T26" fmla="*/ 40 w 176"/>
              <a:gd name="T27" fmla="*/ 88 h 144"/>
              <a:gd name="T28" fmla="*/ 64 w 176"/>
              <a:gd name="T29" fmla="*/ 80 h 144"/>
              <a:gd name="T30" fmla="*/ 112 w 176"/>
              <a:gd name="T31" fmla="*/ 72 h 144"/>
              <a:gd name="T32" fmla="*/ 120 w 176"/>
              <a:gd name="T33" fmla="*/ 88 h 144"/>
              <a:gd name="T34" fmla="*/ 144 w 176"/>
              <a:gd name="T35" fmla="*/ 80 h 144"/>
              <a:gd name="T36" fmla="*/ 160 w 176"/>
              <a:gd name="T37" fmla="*/ 72 h 144"/>
              <a:gd name="T38" fmla="*/ 40 w 176"/>
              <a:gd name="T39" fmla="*/ 56 h 144"/>
              <a:gd name="T40" fmla="*/ 56 w 176"/>
              <a:gd name="T41" fmla="*/ 80 h 144"/>
              <a:gd name="T42" fmla="*/ 40 w 176"/>
              <a:gd name="T43" fmla="*/ 56 h 144"/>
              <a:gd name="T44" fmla="*/ 136 w 176"/>
              <a:gd name="T45" fmla="*/ 56 h 144"/>
              <a:gd name="T46" fmla="*/ 120 w 176"/>
              <a:gd name="T47" fmla="*/ 80 h 144"/>
              <a:gd name="T48" fmla="*/ 168 w 176"/>
              <a:gd name="T49" fmla="*/ 64 h 144"/>
              <a:gd name="T50" fmla="*/ 144 w 176"/>
              <a:gd name="T51" fmla="*/ 56 h 144"/>
              <a:gd name="T52" fmla="*/ 120 w 176"/>
              <a:gd name="T53" fmla="*/ 48 h 144"/>
              <a:gd name="T54" fmla="*/ 112 w 176"/>
              <a:gd name="T55" fmla="*/ 64 h 144"/>
              <a:gd name="T56" fmla="*/ 64 w 176"/>
              <a:gd name="T57" fmla="*/ 56 h 144"/>
              <a:gd name="T58" fmla="*/ 40 w 176"/>
              <a:gd name="T59" fmla="*/ 48 h 144"/>
              <a:gd name="T60" fmla="*/ 32 w 176"/>
              <a:gd name="T61" fmla="*/ 64 h 144"/>
              <a:gd name="T62" fmla="*/ 8 w 176"/>
              <a:gd name="T63" fmla="*/ 24 h 144"/>
              <a:gd name="T64" fmla="*/ 168 w 176"/>
              <a:gd name="T65" fmla="*/ 6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6" h="144">
                <a:moveTo>
                  <a:pt x="168" y="16"/>
                </a:moveTo>
                <a:cubicBezTo>
                  <a:pt x="120" y="16"/>
                  <a:pt x="120" y="16"/>
                  <a:pt x="120" y="16"/>
                </a:cubicBezTo>
                <a:cubicBezTo>
                  <a:pt x="120" y="7"/>
                  <a:pt x="113" y="0"/>
                  <a:pt x="104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63" y="0"/>
                  <a:pt x="56" y="7"/>
                  <a:pt x="56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4" y="16"/>
                  <a:pt x="0" y="20"/>
                  <a:pt x="0" y="2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8"/>
                  <a:pt x="4" y="72"/>
                  <a:pt x="8" y="72"/>
                </a:cubicBezTo>
                <a:cubicBezTo>
                  <a:pt x="8" y="136"/>
                  <a:pt x="8" y="136"/>
                  <a:pt x="8" y="136"/>
                </a:cubicBezTo>
                <a:cubicBezTo>
                  <a:pt x="8" y="140"/>
                  <a:pt x="12" y="144"/>
                  <a:pt x="16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4" y="144"/>
                  <a:pt x="168" y="140"/>
                  <a:pt x="168" y="136"/>
                </a:cubicBezTo>
                <a:cubicBezTo>
                  <a:pt x="168" y="72"/>
                  <a:pt x="168" y="72"/>
                  <a:pt x="168" y="72"/>
                </a:cubicBezTo>
                <a:cubicBezTo>
                  <a:pt x="172" y="72"/>
                  <a:pt x="176" y="68"/>
                  <a:pt x="176" y="64"/>
                </a:cubicBezTo>
                <a:cubicBezTo>
                  <a:pt x="176" y="24"/>
                  <a:pt x="176" y="24"/>
                  <a:pt x="176" y="24"/>
                </a:cubicBezTo>
                <a:cubicBezTo>
                  <a:pt x="176" y="20"/>
                  <a:pt x="172" y="16"/>
                  <a:pt x="168" y="16"/>
                </a:cubicBezTo>
                <a:moveTo>
                  <a:pt x="72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8" y="8"/>
                  <a:pt x="112" y="12"/>
                  <a:pt x="112" y="16"/>
                </a:cubicBezTo>
                <a:cubicBezTo>
                  <a:pt x="64" y="16"/>
                  <a:pt x="64" y="16"/>
                  <a:pt x="64" y="16"/>
                </a:cubicBezTo>
                <a:cubicBezTo>
                  <a:pt x="64" y="12"/>
                  <a:pt x="68" y="8"/>
                  <a:pt x="72" y="8"/>
                </a:cubicBezTo>
                <a:moveTo>
                  <a:pt x="160" y="136"/>
                </a:moveTo>
                <a:cubicBezTo>
                  <a:pt x="16" y="136"/>
                  <a:pt x="16" y="136"/>
                  <a:pt x="16" y="136"/>
                </a:cubicBezTo>
                <a:cubicBezTo>
                  <a:pt x="16" y="72"/>
                  <a:pt x="16" y="72"/>
                  <a:pt x="16" y="72"/>
                </a:cubicBezTo>
                <a:cubicBezTo>
                  <a:pt x="32" y="72"/>
                  <a:pt x="32" y="72"/>
                  <a:pt x="32" y="72"/>
                </a:cubicBezTo>
                <a:cubicBezTo>
                  <a:pt x="32" y="80"/>
                  <a:pt x="32" y="80"/>
                  <a:pt x="32" y="80"/>
                </a:cubicBezTo>
                <a:cubicBezTo>
                  <a:pt x="32" y="84"/>
                  <a:pt x="36" y="88"/>
                  <a:pt x="40" y="88"/>
                </a:cubicBezTo>
                <a:cubicBezTo>
                  <a:pt x="56" y="88"/>
                  <a:pt x="56" y="88"/>
                  <a:pt x="56" y="88"/>
                </a:cubicBezTo>
                <a:cubicBezTo>
                  <a:pt x="60" y="88"/>
                  <a:pt x="64" y="84"/>
                  <a:pt x="64" y="80"/>
                </a:cubicBezTo>
                <a:cubicBezTo>
                  <a:pt x="64" y="72"/>
                  <a:pt x="64" y="72"/>
                  <a:pt x="64" y="72"/>
                </a:cubicBezTo>
                <a:cubicBezTo>
                  <a:pt x="112" y="72"/>
                  <a:pt x="112" y="72"/>
                  <a:pt x="112" y="72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2" y="84"/>
                  <a:pt x="116" y="88"/>
                  <a:pt x="120" y="88"/>
                </a:cubicBezTo>
                <a:cubicBezTo>
                  <a:pt x="136" y="88"/>
                  <a:pt x="136" y="88"/>
                  <a:pt x="136" y="88"/>
                </a:cubicBezTo>
                <a:cubicBezTo>
                  <a:pt x="140" y="88"/>
                  <a:pt x="144" y="84"/>
                  <a:pt x="144" y="80"/>
                </a:cubicBezTo>
                <a:cubicBezTo>
                  <a:pt x="144" y="72"/>
                  <a:pt x="144" y="72"/>
                  <a:pt x="144" y="72"/>
                </a:cubicBezTo>
                <a:cubicBezTo>
                  <a:pt x="160" y="72"/>
                  <a:pt x="160" y="72"/>
                  <a:pt x="160" y="72"/>
                </a:cubicBezTo>
                <a:lnTo>
                  <a:pt x="160" y="136"/>
                </a:lnTo>
                <a:close/>
                <a:moveTo>
                  <a:pt x="40" y="56"/>
                </a:moveTo>
                <a:cubicBezTo>
                  <a:pt x="56" y="56"/>
                  <a:pt x="56" y="56"/>
                  <a:pt x="56" y="56"/>
                </a:cubicBezTo>
                <a:cubicBezTo>
                  <a:pt x="56" y="80"/>
                  <a:pt x="56" y="80"/>
                  <a:pt x="56" y="80"/>
                </a:cubicBezTo>
                <a:cubicBezTo>
                  <a:pt x="40" y="80"/>
                  <a:pt x="40" y="80"/>
                  <a:pt x="40" y="80"/>
                </a:cubicBezTo>
                <a:lnTo>
                  <a:pt x="40" y="56"/>
                </a:lnTo>
                <a:close/>
                <a:moveTo>
                  <a:pt x="120" y="56"/>
                </a:moveTo>
                <a:cubicBezTo>
                  <a:pt x="136" y="56"/>
                  <a:pt x="136" y="56"/>
                  <a:pt x="136" y="56"/>
                </a:cubicBezTo>
                <a:cubicBezTo>
                  <a:pt x="136" y="80"/>
                  <a:pt x="136" y="80"/>
                  <a:pt x="136" y="80"/>
                </a:cubicBezTo>
                <a:cubicBezTo>
                  <a:pt x="120" y="80"/>
                  <a:pt x="120" y="80"/>
                  <a:pt x="120" y="80"/>
                </a:cubicBezTo>
                <a:lnTo>
                  <a:pt x="120" y="56"/>
                </a:lnTo>
                <a:close/>
                <a:moveTo>
                  <a:pt x="168" y="64"/>
                </a:moveTo>
                <a:cubicBezTo>
                  <a:pt x="144" y="64"/>
                  <a:pt x="144" y="64"/>
                  <a:pt x="144" y="64"/>
                </a:cubicBezTo>
                <a:cubicBezTo>
                  <a:pt x="144" y="56"/>
                  <a:pt x="144" y="56"/>
                  <a:pt x="144" y="56"/>
                </a:cubicBezTo>
                <a:cubicBezTo>
                  <a:pt x="144" y="52"/>
                  <a:pt x="140" y="48"/>
                  <a:pt x="136" y="48"/>
                </a:cubicBezTo>
                <a:cubicBezTo>
                  <a:pt x="120" y="48"/>
                  <a:pt x="120" y="48"/>
                  <a:pt x="120" y="48"/>
                </a:cubicBezTo>
                <a:cubicBezTo>
                  <a:pt x="116" y="48"/>
                  <a:pt x="112" y="52"/>
                  <a:pt x="112" y="56"/>
                </a:cubicBezTo>
                <a:cubicBezTo>
                  <a:pt x="112" y="64"/>
                  <a:pt x="112" y="64"/>
                  <a:pt x="112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56"/>
                  <a:pt x="64" y="56"/>
                  <a:pt x="64" y="56"/>
                </a:cubicBezTo>
                <a:cubicBezTo>
                  <a:pt x="64" y="52"/>
                  <a:pt x="60" y="48"/>
                  <a:pt x="56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36" y="48"/>
                  <a:pt x="32" y="52"/>
                  <a:pt x="32" y="56"/>
                </a:cubicBezTo>
                <a:cubicBezTo>
                  <a:pt x="32" y="64"/>
                  <a:pt x="32" y="64"/>
                  <a:pt x="32" y="64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24"/>
                  <a:pt x="8" y="24"/>
                  <a:pt x="8" y="24"/>
                </a:cubicBezTo>
                <a:cubicBezTo>
                  <a:pt x="168" y="24"/>
                  <a:pt x="168" y="24"/>
                  <a:pt x="168" y="24"/>
                </a:cubicBezTo>
                <a:lnTo>
                  <a:pt x="168" y="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2260442" y="1892987"/>
            <a:ext cx="1445195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2260442" y="2231010"/>
            <a:ext cx="1607785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260442" y="3651131"/>
            <a:ext cx="1445195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2260442" y="3989154"/>
            <a:ext cx="1607785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488340" y="1892987"/>
            <a:ext cx="1445195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325750" y="2231010"/>
            <a:ext cx="1607785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488340" y="3651131"/>
            <a:ext cx="1445195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8325750" y="3989154"/>
            <a:ext cx="1607785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39" name="Group 38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40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</p:spTree>
    <p:extLst>
      <p:ext uri="{BB962C8B-B14F-4D97-AF65-F5344CB8AC3E}">
        <p14:creationId xmlns:p14="http://schemas.microsoft.com/office/powerpoint/2010/main" val="19225536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609" y="876807"/>
            <a:ext cx="3586056" cy="5104386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/>
          <p:nvPr/>
        </p:nvSpPr>
        <p:spPr>
          <a:xfrm>
            <a:off x="4527111" y="1245635"/>
            <a:ext cx="3371034" cy="19454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4527112" y="3301118"/>
            <a:ext cx="3371034" cy="194543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8010591" y="1690033"/>
            <a:ext cx="3352800" cy="19349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8010591" y="3764539"/>
            <a:ext cx="3352800" cy="1934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8519992" y="4319582"/>
            <a:ext cx="1596783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8519992" y="4649655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519992" y="2245076"/>
            <a:ext cx="1596783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8519992" y="2575149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5782845" y="1805939"/>
            <a:ext cx="1596783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5045629" y="2136012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5782846" y="3861422"/>
            <a:ext cx="1596783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5045630" y="4191495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26" name="Group 25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27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</p:spTree>
    <p:extLst>
      <p:ext uri="{BB962C8B-B14F-4D97-AF65-F5344CB8AC3E}">
        <p14:creationId xmlns:p14="http://schemas.microsoft.com/office/powerpoint/2010/main" val="33590204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" t="13920" r="4253" b="29799"/>
          <a:stretch>
            <a:fillRect/>
          </a:stretch>
        </p:blipFill>
        <p:spPr>
          <a:xfrm>
            <a:off x="0" y="799166"/>
            <a:ext cx="12192000" cy="4867154"/>
          </a:xfrm>
          <a:custGeom>
            <a:avLst/>
            <a:gdLst>
              <a:gd name="connsiteX0" fmla="*/ 0 w 12192000"/>
              <a:gd name="connsiteY0" fmla="*/ 0 h 4867154"/>
              <a:gd name="connsiteX1" fmla="*/ 12192000 w 12192000"/>
              <a:gd name="connsiteY1" fmla="*/ 0 h 4867154"/>
              <a:gd name="connsiteX2" fmla="*/ 12192000 w 12192000"/>
              <a:gd name="connsiteY2" fmla="*/ 4867154 h 4867154"/>
              <a:gd name="connsiteX3" fmla="*/ 0 w 12192000"/>
              <a:gd name="connsiteY3" fmla="*/ 4867154 h 4867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867154">
                <a:moveTo>
                  <a:pt x="0" y="0"/>
                </a:moveTo>
                <a:lnTo>
                  <a:pt x="12192000" y="0"/>
                </a:lnTo>
                <a:lnTo>
                  <a:pt x="12192000" y="4867154"/>
                </a:lnTo>
                <a:lnTo>
                  <a:pt x="0" y="4867154"/>
                </a:lnTo>
                <a:close/>
              </a:path>
            </a:pathLst>
          </a:custGeom>
        </p:spPr>
      </p:pic>
      <p:sp>
        <p:nvSpPr>
          <p:cNvPr id="9" name="出自【趣你的PPT】(微信:qunideppt)：最优质的PPT资源库"/>
          <p:cNvSpPr/>
          <p:nvPr/>
        </p:nvSpPr>
        <p:spPr>
          <a:xfrm>
            <a:off x="914400" y="5908555"/>
            <a:ext cx="10363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6817">
              <a:spcBef>
                <a:spcPct val="0"/>
              </a:spcBef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0" name="Group 9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</p:spTree>
    <p:extLst>
      <p:ext uri="{BB962C8B-B14F-4D97-AF65-F5344CB8AC3E}">
        <p14:creationId xmlns:p14="http://schemas.microsoft.com/office/powerpoint/2010/main" val="9555659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flipV="1">
            <a:off x="-2003" y="0"/>
            <a:ext cx="1794076" cy="275518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flipH="1">
            <a:off x="0" y="2639028"/>
            <a:ext cx="12195786" cy="4218972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4"/>
          <a:srcRect l="111" t="2284" r="2780" b="4962"/>
          <a:stretch/>
        </p:blipFill>
        <p:spPr>
          <a:xfrm flipH="1">
            <a:off x="0" y="0"/>
            <a:ext cx="12192000" cy="6851073"/>
          </a:xfrm>
          <a:custGeom>
            <a:avLst/>
            <a:gdLst>
              <a:gd name="connsiteX0" fmla="*/ 10491030 w 12192000"/>
              <a:gd name="connsiteY0" fmla="*/ 0 h 6851073"/>
              <a:gd name="connsiteX1" fmla="*/ 0 w 12192000"/>
              <a:gd name="connsiteY1" fmla="*/ 0 h 6851073"/>
              <a:gd name="connsiteX2" fmla="*/ 0 w 12192000"/>
              <a:gd name="connsiteY2" fmla="*/ 2707808 h 6851073"/>
              <a:gd name="connsiteX3" fmla="*/ 12192000 w 12192000"/>
              <a:gd name="connsiteY3" fmla="*/ 6851073 h 6851073"/>
              <a:gd name="connsiteX4" fmla="*/ 12192000 w 12192000"/>
              <a:gd name="connsiteY4" fmla="*/ 2602837 h 6851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1073">
                <a:moveTo>
                  <a:pt x="10491030" y="0"/>
                </a:moveTo>
                <a:lnTo>
                  <a:pt x="0" y="0"/>
                </a:lnTo>
                <a:lnTo>
                  <a:pt x="0" y="2707808"/>
                </a:lnTo>
                <a:lnTo>
                  <a:pt x="12192000" y="6851073"/>
                </a:lnTo>
                <a:lnTo>
                  <a:pt x="12192000" y="2602837"/>
                </a:lnTo>
                <a:close/>
              </a:path>
            </a:pathLst>
          </a:custGeom>
        </p:spPr>
      </p:pic>
      <p:sp>
        <p:nvSpPr>
          <p:cNvPr id="12" name="出自【趣你的PPT】(微信:qunideppt)：最优质的PPT资源库"/>
          <p:cNvSpPr/>
          <p:nvPr/>
        </p:nvSpPr>
        <p:spPr>
          <a:xfrm>
            <a:off x="7581049" y="5171274"/>
            <a:ext cx="4021577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7581048" y="4575967"/>
            <a:ext cx="2551369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5" name="Group 14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16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</p:spTree>
    <p:extLst>
      <p:ext uri="{BB962C8B-B14F-4D97-AF65-F5344CB8AC3E}">
        <p14:creationId xmlns:p14="http://schemas.microsoft.com/office/powerpoint/2010/main" val="20834670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97"/>
          <a:stretch/>
        </p:blipFill>
        <p:spPr>
          <a:xfrm>
            <a:off x="1696814" y="1960634"/>
            <a:ext cx="4174910" cy="2936733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/>
          <p:nvPr/>
        </p:nvSpPr>
        <p:spPr>
          <a:xfrm>
            <a:off x="6473609" y="3220554"/>
            <a:ext cx="4021577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chemeClr val="tx1">
                  <a:lumMod val="90000"/>
                  <a:lumOff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6473608" y="2625247"/>
            <a:ext cx="2551369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32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" name="Group 6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8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</p:spTree>
    <p:extLst>
      <p:ext uri="{BB962C8B-B14F-4D97-AF65-F5344CB8AC3E}">
        <p14:creationId xmlns:p14="http://schemas.microsoft.com/office/powerpoint/2010/main" val="27168976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 flipV="1">
            <a:off x="1" y="-1"/>
            <a:ext cx="2923834" cy="4568811"/>
          </a:xfrm>
          <a:prstGeom prst="rtTriangl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7" name="Group 76出自【趣你的PPT】(微信:qunideppt)：最优质的PPT资源库"/>
          <p:cNvGrpSpPr/>
          <p:nvPr/>
        </p:nvGrpSpPr>
        <p:grpSpPr>
          <a:xfrm>
            <a:off x="8504998" y="1096661"/>
            <a:ext cx="3686998" cy="5761338"/>
            <a:chOff x="8686534" y="1380331"/>
            <a:chExt cx="3505462" cy="5477669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 flipH="1">
              <a:off x="8686534" y="1380331"/>
              <a:ext cx="3505462" cy="5477669"/>
            </a:xfrm>
            <a:prstGeom prst="rtTriangle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 flipH="1">
              <a:off x="9057141" y="1959445"/>
              <a:ext cx="3134855" cy="4898555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出自【趣你的PPT】(微信:qunideppt)：最优质的PPT资源库"/>
          <p:cNvSpPr/>
          <p:nvPr/>
        </p:nvSpPr>
        <p:spPr>
          <a:xfrm flipV="1">
            <a:off x="1" y="0"/>
            <a:ext cx="2392033" cy="3737813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5210317" y="1284497"/>
            <a:ext cx="1771367" cy="1455042"/>
            <a:chOff x="3048000" y="925301"/>
            <a:chExt cx="6096000" cy="5007397"/>
          </a:xfrm>
          <a:solidFill>
            <a:srgbClr val="262626"/>
          </a:solidFill>
        </p:grpSpPr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66209" y="4428648"/>
              <a:ext cx="772485" cy="980073"/>
            </a:xfrm>
            <a:custGeom>
              <a:avLst/>
              <a:gdLst>
                <a:gd name="T0" fmla="*/ 200 w 681"/>
                <a:gd name="T1" fmla="*/ 75 h 864"/>
                <a:gd name="T2" fmla="*/ 220 w 681"/>
                <a:gd name="T3" fmla="*/ 92 h 864"/>
                <a:gd name="T4" fmla="*/ 270 w 681"/>
                <a:gd name="T5" fmla="*/ 134 h 864"/>
                <a:gd name="T6" fmla="*/ 303 w 681"/>
                <a:gd name="T7" fmla="*/ 186 h 864"/>
                <a:gd name="T8" fmla="*/ 327 w 681"/>
                <a:gd name="T9" fmla="*/ 277 h 864"/>
                <a:gd name="T10" fmla="*/ 330 w 681"/>
                <a:gd name="T11" fmla="*/ 415 h 864"/>
                <a:gd name="T12" fmla="*/ 339 w 681"/>
                <a:gd name="T13" fmla="*/ 483 h 864"/>
                <a:gd name="T14" fmla="*/ 365 w 681"/>
                <a:gd name="T15" fmla="*/ 518 h 864"/>
                <a:gd name="T16" fmla="*/ 404 w 681"/>
                <a:gd name="T17" fmla="*/ 531 h 864"/>
                <a:gd name="T18" fmla="*/ 449 w 681"/>
                <a:gd name="T19" fmla="*/ 518 h 864"/>
                <a:gd name="T20" fmla="*/ 482 w 681"/>
                <a:gd name="T21" fmla="*/ 466 h 864"/>
                <a:gd name="T22" fmla="*/ 492 w 681"/>
                <a:gd name="T23" fmla="*/ 418 h 864"/>
                <a:gd name="T24" fmla="*/ 452 w 681"/>
                <a:gd name="T25" fmla="*/ 376 h 864"/>
                <a:gd name="T26" fmla="*/ 507 w 681"/>
                <a:gd name="T27" fmla="*/ 335 h 864"/>
                <a:gd name="T28" fmla="*/ 543 w 681"/>
                <a:gd name="T29" fmla="*/ 328 h 864"/>
                <a:gd name="T30" fmla="*/ 559 w 681"/>
                <a:gd name="T31" fmla="*/ 305 h 864"/>
                <a:gd name="T32" fmla="*/ 586 w 681"/>
                <a:gd name="T33" fmla="*/ 297 h 864"/>
                <a:gd name="T34" fmla="*/ 646 w 681"/>
                <a:gd name="T35" fmla="*/ 268 h 864"/>
                <a:gd name="T36" fmla="*/ 669 w 681"/>
                <a:gd name="T37" fmla="*/ 239 h 864"/>
                <a:gd name="T38" fmla="*/ 679 w 681"/>
                <a:gd name="T39" fmla="*/ 207 h 864"/>
                <a:gd name="T40" fmla="*/ 678 w 681"/>
                <a:gd name="T41" fmla="*/ 159 h 864"/>
                <a:gd name="T42" fmla="*/ 666 w 681"/>
                <a:gd name="T43" fmla="*/ 132 h 864"/>
                <a:gd name="T44" fmla="*/ 632 w 681"/>
                <a:gd name="T45" fmla="*/ 142 h 864"/>
                <a:gd name="T46" fmla="*/ 530 w 681"/>
                <a:gd name="T47" fmla="*/ 203 h 864"/>
                <a:gd name="T48" fmla="*/ 495 w 681"/>
                <a:gd name="T49" fmla="*/ 241 h 864"/>
                <a:gd name="T50" fmla="*/ 469 w 681"/>
                <a:gd name="T51" fmla="*/ 241 h 864"/>
                <a:gd name="T52" fmla="*/ 445 w 681"/>
                <a:gd name="T53" fmla="*/ 230 h 864"/>
                <a:gd name="T54" fmla="*/ 440 w 681"/>
                <a:gd name="T55" fmla="*/ 201 h 864"/>
                <a:gd name="T56" fmla="*/ 442 w 681"/>
                <a:gd name="T57" fmla="*/ 132 h 864"/>
                <a:gd name="T58" fmla="*/ 464 w 681"/>
                <a:gd name="T59" fmla="*/ 95 h 864"/>
                <a:gd name="T60" fmla="*/ 463 w 681"/>
                <a:gd name="T61" fmla="*/ 73 h 864"/>
                <a:gd name="T62" fmla="*/ 422 w 681"/>
                <a:gd name="T63" fmla="*/ 45 h 864"/>
                <a:gd name="T64" fmla="*/ 338 w 681"/>
                <a:gd name="T65" fmla="*/ 5 h 864"/>
                <a:gd name="T66" fmla="*/ 281 w 681"/>
                <a:gd name="T67" fmla="*/ 1 h 864"/>
                <a:gd name="T68" fmla="*/ 247 w 681"/>
                <a:gd name="T69" fmla="*/ 14 h 864"/>
                <a:gd name="T70" fmla="*/ 213 w 681"/>
                <a:gd name="T71" fmla="*/ 22 h 864"/>
                <a:gd name="T72" fmla="*/ 59 w 681"/>
                <a:gd name="T73" fmla="*/ 687 h 864"/>
                <a:gd name="T74" fmla="*/ 87 w 681"/>
                <a:gd name="T75" fmla="*/ 698 h 864"/>
                <a:gd name="T76" fmla="*/ 102 w 681"/>
                <a:gd name="T77" fmla="*/ 708 h 864"/>
                <a:gd name="T78" fmla="*/ 216 w 681"/>
                <a:gd name="T79" fmla="*/ 640 h 864"/>
                <a:gd name="T80" fmla="*/ 338 w 681"/>
                <a:gd name="T81" fmla="*/ 592 h 864"/>
                <a:gd name="T82" fmla="*/ 429 w 681"/>
                <a:gd name="T83" fmla="*/ 567 h 864"/>
                <a:gd name="T84" fmla="*/ 566 w 681"/>
                <a:gd name="T85" fmla="*/ 503 h 864"/>
                <a:gd name="T86" fmla="*/ 628 w 681"/>
                <a:gd name="T87" fmla="*/ 477 h 864"/>
                <a:gd name="T88" fmla="*/ 648 w 681"/>
                <a:gd name="T89" fmla="*/ 484 h 864"/>
                <a:gd name="T90" fmla="*/ 678 w 681"/>
                <a:gd name="T91" fmla="*/ 504 h 864"/>
                <a:gd name="T92" fmla="*/ 666 w 681"/>
                <a:gd name="T93" fmla="*/ 523 h 864"/>
                <a:gd name="T94" fmla="*/ 608 w 681"/>
                <a:gd name="T95" fmla="*/ 576 h 864"/>
                <a:gd name="T96" fmla="*/ 586 w 681"/>
                <a:gd name="T97" fmla="*/ 610 h 864"/>
                <a:gd name="T98" fmla="*/ 582 w 681"/>
                <a:gd name="T99" fmla="*/ 643 h 864"/>
                <a:gd name="T100" fmla="*/ 562 w 681"/>
                <a:gd name="T101" fmla="*/ 645 h 864"/>
                <a:gd name="T102" fmla="*/ 519 w 681"/>
                <a:gd name="T103" fmla="*/ 625 h 864"/>
                <a:gd name="T104" fmla="*/ 479 w 681"/>
                <a:gd name="T105" fmla="*/ 632 h 864"/>
                <a:gd name="T106" fmla="*/ 328 w 681"/>
                <a:gd name="T107" fmla="*/ 714 h 864"/>
                <a:gd name="T108" fmla="*/ 219 w 681"/>
                <a:gd name="T109" fmla="*/ 796 h 864"/>
                <a:gd name="T110" fmla="*/ 181 w 681"/>
                <a:gd name="T111" fmla="*/ 834 h 864"/>
                <a:gd name="T112" fmla="*/ 131 w 681"/>
                <a:gd name="T113" fmla="*/ 862 h 864"/>
                <a:gd name="T114" fmla="*/ 98 w 681"/>
                <a:gd name="T115" fmla="*/ 858 h 864"/>
                <a:gd name="T116" fmla="*/ 41 w 681"/>
                <a:gd name="T117" fmla="*/ 809 h 864"/>
                <a:gd name="T118" fmla="*/ 6 w 681"/>
                <a:gd name="T119" fmla="*/ 763 h 864"/>
                <a:gd name="T120" fmla="*/ 6 w 681"/>
                <a:gd name="T121" fmla="*/ 721 h 864"/>
                <a:gd name="T122" fmla="*/ 38 w 681"/>
                <a:gd name="T123" fmla="*/ 690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81" h="864">
                  <a:moveTo>
                    <a:pt x="194" y="41"/>
                  </a:moveTo>
                  <a:lnTo>
                    <a:pt x="194" y="42"/>
                  </a:lnTo>
                  <a:lnTo>
                    <a:pt x="194" y="46"/>
                  </a:lnTo>
                  <a:lnTo>
                    <a:pt x="194" y="54"/>
                  </a:lnTo>
                  <a:lnTo>
                    <a:pt x="196" y="62"/>
                  </a:lnTo>
                  <a:lnTo>
                    <a:pt x="197" y="66"/>
                  </a:lnTo>
                  <a:lnTo>
                    <a:pt x="197" y="71"/>
                  </a:lnTo>
                  <a:lnTo>
                    <a:pt x="200" y="75"/>
                  </a:lnTo>
                  <a:lnTo>
                    <a:pt x="201" y="79"/>
                  </a:lnTo>
                  <a:lnTo>
                    <a:pt x="204" y="83"/>
                  </a:lnTo>
                  <a:lnTo>
                    <a:pt x="206" y="85"/>
                  </a:lnTo>
                  <a:lnTo>
                    <a:pt x="209" y="87"/>
                  </a:lnTo>
                  <a:lnTo>
                    <a:pt x="210" y="88"/>
                  </a:lnTo>
                  <a:lnTo>
                    <a:pt x="213" y="90"/>
                  </a:lnTo>
                  <a:lnTo>
                    <a:pt x="216" y="90"/>
                  </a:lnTo>
                  <a:lnTo>
                    <a:pt x="220" y="92"/>
                  </a:lnTo>
                  <a:lnTo>
                    <a:pt x="225" y="95"/>
                  </a:lnTo>
                  <a:lnTo>
                    <a:pt x="231" y="99"/>
                  </a:lnTo>
                  <a:lnTo>
                    <a:pt x="238" y="103"/>
                  </a:lnTo>
                  <a:lnTo>
                    <a:pt x="243" y="107"/>
                  </a:lnTo>
                  <a:lnTo>
                    <a:pt x="248" y="113"/>
                  </a:lnTo>
                  <a:lnTo>
                    <a:pt x="255" y="118"/>
                  </a:lnTo>
                  <a:lnTo>
                    <a:pt x="261" y="123"/>
                  </a:lnTo>
                  <a:lnTo>
                    <a:pt x="270" y="134"/>
                  </a:lnTo>
                  <a:lnTo>
                    <a:pt x="278" y="142"/>
                  </a:lnTo>
                  <a:lnTo>
                    <a:pt x="284" y="148"/>
                  </a:lnTo>
                  <a:lnTo>
                    <a:pt x="285" y="151"/>
                  </a:lnTo>
                  <a:lnTo>
                    <a:pt x="288" y="155"/>
                  </a:lnTo>
                  <a:lnTo>
                    <a:pt x="292" y="163"/>
                  </a:lnTo>
                  <a:lnTo>
                    <a:pt x="296" y="169"/>
                  </a:lnTo>
                  <a:lnTo>
                    <a:pt x="299" y="178"/>
                  </a:lnTo>
                  <a:lnTo>
                    <a:pt x="303" y="186"/>
                  </a:lnTo>
                  <a:lnTo>
                    <a:pt x="307" y="195"/>
                  </a:lnTo>
                  <a:lnTo>
                    <a:pt x="311" y="206"/>
                  </a:lnTo>
                  <a:lnTo>
                    <a:pt x="315" y="218"/>
                  </a:lnTo>
                  <a:lnTo>
                    <a:pt x="319" y="230"/>
                  </a:lnTo>
                  <a:lnTo>
                    <a:pt x="322" y="243"/>
                  </a:lnTo>
                  <a:lnTo>
                    <a:pt x="324" y="256"/>
                  </a:lnTo>
                  <a:lnTo>
                    <a:pt x="327" y="270"/>
                  </a:lnTo>
                  <a:lnTo>
                    <a:pt x="327" y="277"/>
                  </a:lnTo>
                  <a:lnTo>
                    <a:pt x="328" y="283"/>
                  </a:lnTo>
                  <a:lnTo>
                    <a:pt x="328" y="290"/>
                  </a:lnTo>
                  <a:lnTo>
                    <a:pt x="328" y="297"/>
                  </a:lnTo>
                  <a:lnTo>
                    <a:pt x="328" y="325"/>
                  </a:lnTo>
                  <a:lnTo>
                    <a:pt x="328" y="352"/>
                  </a:lnTo>
                  <a:lnTo>
                    <a:pt x="328" y="378"/>
                  </a:lnTo>
                  <a:lnTo>
                    <a:pt x="328" y="404"/>
                  </a:lnTo>
                  <a:lnTo>
                    <a:pt x="330" y="415"/>
                  </a:lnTo>
                  <a:lnTo>
                    <a:pt x="330" y="426"/>
                  </a:lnTo>
                  <a:lnTo>
                    <a:pt x="330" y="437"/>
                  </a:lnTo>
                  <a:lnTo>
                    <a:pt x="331" y="446"/>
                  </a:lnTo>
                  <a:lnTo>
                    <a:pt x="332" y="455"/>
                  </a:lnTo>
                  <a:lnTo>
                    <a:pt x="334" y="464"/>
                  </a:lnTo>
                  <a:lnTo>
                    <a:pt x="335" y="470"/>
                  </a:lnTo>
                  <a:lnTo>
                    <a:pt x="338" y="477"/>
                  </a:lnTo>
                  <a:lnTo>
                    <a:pt x="339" y="483"/>
                  </a:lnTo>
                  <a:lnTo>
                    <a:pt x="342" y="487"/>
                  </a:lnTo>
                  <a:lnTo>
                    <a:pt x="345" y="492"/>
                  </a:lnTo>
                  <a:lnTo>
                    <a:pt x="347" y="498"/>
                  </a:lnTo>
                  <a:lnTo>
                    <a:pt x="351" y="502"/>
                  </a:lnTo>
                  <a:lnTo>
                    <a:pt x="354" y="507"/>
                  </a:lnTo>
                  <a:lnTo>
                    <a:pt x="358" y="511"/>
                  </a:lnTo>
                  <a:lnTo>
                    <a:pt x="361" y="515"/>
                  </a:lnTo>
                  <a:lnTo>
                    <a:pt x="365" y="518"/>
                  </a:lnTo>
                  <a:lnTo>
                    <a:pt x="369" y="521"/>
                  </a:lnTo>
                  <a:lnTo>
                    <a:pt x="374" y="523"/>
                  </a:lnTo>
                  <a:lnTo>
                    <a:pt x="379" y="526"/>
                  </a:lnTo>
                  <a:lnTo>
                    <a:pt x="383" y="529"/>
                  </a:lnTo>
                  <a:lnTo>
                    <a:pt x="388" y="530"/>
                  </a:lnTo>
                  <a:lnTo>
                    <a:pt x="393" y="531"/>
                  </a:lnTo>
                  <a:lnTo>
                    <a:pt x="399" y="531"/>
                  </a:lnTo>
                  <a:lnTo>
                    <a:pt x="404" y="531"/>
                  </a:lnTo>
                  <a:lnTo>
                    <a:pt x="410" y="531"/>
                  </a:lnTo>
                  <a:lnTo>
                    <a:pt x="415" y="531"/>
                  </a:lnTo>
                  <a:lnTo>
                    <a:pt x="421" y="530"/>
                  </a:lnTo>
                  <a:lnTo>
                    <a:pt x="427" y="529"/>
                  </a:lnTo>
                  <a:lnTo>
                    <a:pt x="433" y="526"/>
                  </a:lnTo>
                  <a:lnTo>
                    <a:pt x="438" y="523"/>
                  </a:lnTo>
                  <a:lnTo>
                    <a:pt x="444" y="521"/>
                  </a:lnTo>
                  <a:lnTo>
                    <a:pt x="449" y="518"/>
                  </a:lnTo>
                  <a:lnTo>
                    <a:pt x="454" y="514"/>
                  </a:lnTo>
                  <a:lnTo>
                    <a:pt x="459" y="508"/>
                  </a:lnTo>
                  <a:lnTo>
                    <a:pt x="463" y="504"/>
                  </a:lnTo>
                  <a:lnTo>
                    <a:pt x="467" y="499"/>
                  </a:lnTo>
                  <a:lnTo>
                    <a:pt x="471" y="492"/>
                  </a:lnTo>
                  <a:lnTo>
                    <a:pt x="475" y="487"/>
                  </a:lnTo>
                  <a:lnTo>
                    <a:pt x="477" y="479"/>
                  </a:lnTo>
                  <a:lnTo>
                    <a:pt x="482" y="466"/>
                  </a:lnTo>
                  <a:lnTo>
                    <a:pt x="487" y="454"/>
                  </a:lnTo>
                  <a:lnTo>
                    <a:pt x="491" y="445"/>
                  </a:lnTo>
                  <a:lnTo>
                    <a:pt x="492" y="435"/>
                  </a:lnTo>
                  <a:lnTo>
                    <a:pt x="494" y="431"/>
                  </a:lnTo>
                  <a:lnTo>
                    <a:pt x="494" y="427"/>
                  </a:lnTo>
                  <a:lnTo>
                    <a:pt x="494" y="424"/>
                  </a:lnTo>
                  <a:lnTo>
                    <a:pt x="492" y="420"/>
                  </a:lnTo>
                  <a:lnTo>
                    <a:pt x="492" y="418"/>
                  </a:lnTo>
                  <a:lnTo>
                    <a:pt x="491" y="413"/>
                  </a:lnTo>
                  <a:lnTo>
                    <a:pt x="488" y="411"/>
                  </a:lnTo>
                  <a:lnTo>
                    <a:pt x="486" y="408"/>
                  </a:lnTo>
                  <a:lnTo>
                    <a:pt x="480" y="401"/>
                  </a:lnTo>
                  <a:lnTo>
                    <a:pt x="473" y="394"/>
                  </a:lnTo>
                  <a:lnTo>
                    <a:pt x="468" y="389"/>
                  </a:lnTo>
                  <a:lnTo>
                    <a:pt x="461" y="384"/>
                  </a:lnTo>
                  <a:lnTo>
                    <a:pt x="452" y="376"/>
                  </a:lnTo>
                  <a:lnTo>
                    <a:pt x="448" y="371"/>
                  </a:lnTo>
                  <a:lnTo>
                    <a:pt x="454" y="327"/>
                  </a:lnTo>
                  <a:lnTo>
                    <a:pt x="457" y="328"/>
                  </a:lnTo>
                  <a:lnTo>
                    <a:pt x="465" y="331"/>
                  </a:lnTo>
                  <a:lnTo>
                    <a:pt x="477" y="332"/>
                  </a:lnTo>
                  <a:lnTo>
                    <a:pt x="492" y="335"/>
                  </a:lnTo>
                  <a:lnTo>
                    <a:pt x="499" y="335"/>
                  </a:lnTo>
                  <a:lnTo>
                    <a:pt x="507" y="335"/>
                  </a:lnTo>
                  <a:lnTo>
                    <a:pt x="515" y="335"/>
                  </a:lnTo>
                  <a:lnTo>
                    <a:pt x="522" y="335"/>
                  </a:lnTo>
                  <a:lnTo>
                    <a:pt x="526" y="333"/>
                  </a:lnTo>
                  <a:lnTo>
                    <a:pt x="530" y="333"/>
                  </a:lnTo>
                  <a:lnTo>
                    <a:pt x="533" y="332"/>
                  </a:lnTo>
                  <a:lnTo>
                    <a:pt x="536" y="331"/>
                  </a:lnTo>
                  <a:lnTo>
                    <a:pt x="540" y="329"/>
                  </a:lnTo>
                  <a:lnTo>
                    <a:pt x="543" y="328"/>
                  </a:lnTo>
                  <a:lnTo>
                    <a:pt x="545" y="327"/>
                  </a:lnTo>
                  <a:lnTo>
                    <a:pt x="547" y="324"/>
                  </a:lnTo>
                  <a:lnTo>
                    <a:pt x="551" y="320"/>
                  </a:lnTo>
                  <a:lnTo>
                    <a:pt x="553" y="317"/>
                  </a:lnTo>
                  <a:lnTo>
                    <a:pt x="556" y="315"/>
                  </a:lnTo>
                  <a:lnTo>
                    <a:pt x="557" y="312"/>
                  </a:lnTo>
                  <a:lnTo>
                    <a:pt x="557" y="308"/>
                  </a:lnTo>
                  <a:lnTo>
                    <a:pt x="559" y="305"/>
                  </a:lnTo>
                  <a:lnTo>
                    <a:pt x="559" y="304"/>
                  </a:lnTo>
                  <a:lnTo>
                    <a:pt x="559" y="302"/>
                  </a:lnTo>
                  <a:lnTo>
                    <a:pt x="559" y="302"/>
                  </a:lnTo>
                  <a:lnTo>
                    <a:pt x="560" y="302"/>
                  </a:lnTo>
                  <a:lnTo>
                    <a:pt x="564" y="301"/>
                  </a:lnTo>
                  <a:lnTo>
                    <a:pt x="574" y="300"/>
                  </a:lnTo>
                  <a:lnTo>
                    <a:pt x="579" y="298"/>
                  </a:lnTo>
                  <a:lnTo>
                    <a:pt x="586" y="297"/>
                  </a:lnTo>
                  <a:lnTo>
                    <a:pt x="593" y="296"/>
                  </a:lnTo>
                  <a:lnTo>
                    <a:pt x="601" y="293"/>
                  </a:lnTo>
                  <a:lnTo>
                    <a:pt x="608" y="290"/>
                  </a:lnTo>
                  <a:lnTo>
                    <a:pt x="616" y="286"/>
                  </a:lnTo>
                  <a:lnTo>
                    <a:pt x="624" y="282"/>
                  </a:lnTo>
                  <a:lnTo>
                    <a:pt x="631" y="278"/>
                  </a:lnTo>
                  <a:lnTo>
                    <a:pt x="639" y="274"/>
                  </a:lnTo>
                  <a:lnTo>
                    <a:pt x="646" y="268"/>
                  </a:lnTo>
                  <a:lnTo>
                    <a:pt x="651" y="263"/>
                  </a:lnTo>
                  <a:lnTo>
                    <a:pt x="656" y="259"/>
                  </a:lnTo>
                  <a:lnTo>
                    <a:pt x="662" y="254"/>
                  </a:lnTo>
                  <a:lnTo>
                    <a:pt x="666" y="248"/>
                  </a:lnTo>
                  <a:lnTo>
                    <a:pt x="667" y="247"/>
                  </a:lnTo>
                  <a:lnTo>
                    <a:pt x="669" y="244"/>
                  </a:lnTo>
                  <a:lnTo>
                    <a:pt x="669" y="241"/>
                  </a:lnTo>
                  <a:lnTo>
                    <a:pt x="669" y="239"/>
                  </a:lnTo>
                  <a:lnTo>
                    <a:pt x="670" y="235"/>
                  </a:lnTo>
                  <a:lnTo>
                    <a:pt x="671" y="230"/>
                  </a:lnTo>
                  <a:lnTo>
                    <a:pt x="671" y="228"/>
                  </a:lnTo>
                  <a:lnTo>
                    <a:pt x="673" y="224"/>
                  </a:lnTo>
                  <a:lnTo>
                    <a:pt x="675" y="218"/>
                  </a:lnTo>
                  <a:lnTo>
                    <a:pt x="677" y="213"/>
                  </a:lnTo>
                  <a:lnTo>
                    <a:pt x="678" y="210"/>
                  </a:lnTo>
                  <a:lnTo>
                    <a:pt x="679" y="207"/>
                  </a:lnTo>
                  <a:lnTo>
                    <a:pt x="679" y="205"/>
                  </a:lnTo>
                  <a:lnTo>
                    <a:pt x="681" y="201"/>
                  </a:lnTo>
                  <a:lnTo>
                    <a:pt x="681" y="197"/>
                  </a:lnTo>
                  <a:lnTo>
                    <a:pt x="681" y="193"/>
                  </a:lnTo>
                  <a:lnTo>
                    <a:pt x="681" y="187"/>
                  </a:lnTo>
                  <a:lnTo>
                    <a:pt x="681" y="180"/>
                  </a:lnTo>
                  <a:lnTo>
                    <a:pt x="679" y="169"/>
                  </a:lnTo>
                  <a:lnTo>
                    <a:pt x="678" y="159"/>
                  </a:lnTo>
                  <a:lnTo>
                    <a:pt x="677" y="153"/>
                  </a:lnTo>
                  <a:lnTo>
                    <a:pt x="677" y="149"/>
                  </a:lnTo>
                  <a:lnTo>
                    <a:pt x="674" y="145"/>
                  </a:lnTo>
                  <a:lnTo>
                    <a:pt x="674" y="142"/>
                  </a:lnTo>
                  <a:lnTo>
                    <a:pt x="671" y="138"/>
                  </a:lnTo>
                  <a:lnTo>
                    <a:pt x="670" y="136"/>
                  </a:lnTo>
                  <a:lnTo>
                    <a:pt x="669" y="134"/>
                  </a:lnTo>
                  <a:lnTo>
                    <a:pt x="666" y="132"/>
                  </a:lnTo>
                  <a:lnTo>
                    <a:pt x="663" y="132"/>
                  </a:lnTo>
                  <a:lnTo>
                    <a:pt x="660" y="130"/>
                  </a:lnTo>
                  <a:lnTo>
                    <a:pt x="658" y="130"/>
                  </a:lnTo>
                  <a:lnTo>
                    <a:pt x="655" y="132"/>
                  </a:lnTo>
                  <a:lnTo>
                    <a:pt x="651" y="133"/>
                  </a:lnTo>
                  <a:lnTo>
                    <a:pt x="646" y="136"/>
                  </a:lnTo>
                  <a:lnTo>
                    <a:pt x="640" y="138"/>
                  </a:lnTo>
                  <a:lnTo>
                    <a:pt x="632" y="142"/>
                  </a:lnTo>
                  <a:lnTo>
                    <a:pt x="616" y="152"/>
                  </a:lnTo>
                  <a:lnTo>
                    <a:pt x="598" y="163"/>
                  </a:lnTo>
                  <a:lnTo>
                    <a:pt x="580" y="174"/>
                  </a:lnTo>
                  <a:lnTo>
                    <a:pt x="564" y="183"/>
                  </a:lnTo>
                  <a:lnTo>
                    <a:pt x="549" y="191"/>
                  </a:lnTo>
                  <a:lnTo>
                    <a:pt x="538" y="198"/>
                  </a:lnTo>
                  <a:lnTo>
                    <a:pt x="534" y="201"/>
                  </a:lnTo>
                  <a:lnTo>
                    <a:pt x="530" y="203"/>
                  </a:lnTo>
                  <a:lnTo>
                    <a:pt x="526" y="206"/>
                  </a:lnTo>
                  <a:lnTo>
                    <a:pt x="522" y="210"/>
                  </a:lnTo>
                  <a:lnTo>
                    <a:pt x="514" y="218"/>
                  </a:lnTo>
                  <a:lnTo>
                    <a:pt x="507" y="228"/>
                  </a:lnTo>
                  <a:lnTo>
                    <a:pt x="505" y="232"/>
                  </a:lnTo>
                  <a:lnTo>
                    <a:pt x="501" y="235"/>
                  </a:lnTo>
                  <a:lnTo>
                    <a:pt x="498" y="239"/>
                  </a:lnTo>
                  <a:lnTo>
                    <a:pt x="495" y="241"/>
                  </a:lnTo>
                  <a:lnTo>
                    <a:pt x="491" y="243"/>
                  </a:lnTo>
                  <a:lnTo>
                    <a:pt x="488" y="244"/>
                  </a:lnTo>
                  <a:lnTo>
                    <a:pt x="487" y="245"/>
                  </a:lnTo>
                  <a:lnTo>
                    <a:pt x="486" y="245"/>
                  </a:lnTo>
                  <a:lnTo>
                    <a:pt x="484" y="245"/>
                  </a:lnTo>
                  <a:lnTo>
                    <a:pt x="483" y="244"/>
                  </a:lnTo>
                  <a:lnTo>
                    <a:pt x="476" y="243"/>
                  </a:lnTo>
                  <a:lnTo>
                    <a:pt x="469" y="241"/>
                  </a:lnTo>
                  <a:lnTo>
                    <a:pt x="465" y="241"/>
                  </a:lnTo>
                  <a:lnTo>
                    <a:pt x="463" y="240"/>
                  </a:lnTo>
                  <a:lnTo>
                    <a:pt x="459" y="240"/>
                  </a:lnTo>
                  <a:lnTo>
                    <a:pt x="454" y="237"/>
                  </a:lnTo>
                  <a:lnTo>
                    <a:pt x="450" y="236"/>
                  </a:lnTo>
                  <a:lnTo>
                    <a:pt x="448" y="233"/>
                  </a:lnTo>
                  <a:lnTo>
                    <a:pt x="446" y="232"/>
                  </a:lnTo>
                  <a:lnTo>
                    <a:pt x="445" y="230"/>
                  </a:lnTo>
                  <a:lnTo>
                    <a:pt x="444" y="228"/>
                  </a:lnTo>
                  <a:lnTo>
                    <a:pt x="442" y="226"/>
                  </a:lnTo>
                  <a:lnTo>
                    <a:pt x="442" y="224"/>
                  </a:lnTo>
                  <a:lnTo>
                    <a:pt x="441" y="221"/>
                  </a:lnTo>
                  <a:lnTo>
                    <a:pt x="441" y="218"/>
                  </a:lnTo>
                  <a:lnTo>
                    <a:pt x="440" y="216"/>
                  </a:lnTo>
                  <a:lnTo>
                    <a:pt x="440" y="209"/>
                  </a:lnTo>
                  <a:lnTo>
                    <a:pt x="440" y="201"/>
                  </a:lnTo>
                  <a:lnTo>
                    <a:pt x="440" y="184"/>
                  </a:lnTo>
                  <a:lnTo>
                    <a:pt x="440" y="171"/>
                  </a:lnTo>
                  <a:lnTo>
                    <a:pt x="440" y="160"/>
                  </a:lnTo>
                  <a:lnTo>
                    <a:pt x="440" y="152"/>
                  </a:lnTo>
                  <a:lnTo>
                    <a:pt x="440" y="144"/>
                  </a:lnTo>
                  <a:lnTo>
                    <a:pt x="441" y="138"/>
                  </a:lnTo>
                  <a:lnTo>
                    <a:pt x="442" y="134"/>
                  </a:lnTo>
                  <a:lnTo>
                    <a:pt x="442" y="132"/>
                  </a:lnTo>
                  <a:lnTo>
                    <a:pt x="444" y="129"/>
                  </a:lnTo>
                  <a:lnTo>
                    <a:pt x="445" y="126"/>
                  </a:lnTo>
                  <a:lnTo>
                    <a:pt x="449" y="119"/>
                  </a:lnTo>
                  <a:lnTo>
                    <a:pt x="454" y="111"/>
                  </a:lnTo>
                  <a:lnTo>
                    <a:pt x="457" y="107"/>
                  </a:lnTo>
                  <a:lnTo>
                    <a:pt x="460" y="103"/>
                  </a:lnTo>
                  <a:lnTo>
                    <a:pt x="461" y="99"/>
                  </a:lnTo>
                  <a:lnTo>
                    <a:pt x="464" y="95"/>
                  </a:lnTo>
                  <a:lnTo>
                    <a:pt x="465" y="91"/>
                  </a:lnTo>
                  <a:lnTo>
                    <a:pt x="465" y="87"/>
                  </a:lnTo>
                  <a:lnTo>
                    <a:pt x="465" y="84"/>
                  </a:lnTo>
                  <a:lnTo>
                    <a:pt x="465" y="83"/>
                  </a:lnTo>
                  <a:lnTo>
                    <a:pt x="465" y="80"/>
                  </a:lnTo>
                  <a:lnTo>
                    <a:pt x="465" y="79"/>
                  </a:lnTo>
                  <a:lnTo>
                    <a:pt x="464" y="76"/>
                  </a:lnTo>
                  <a:lnTo>
                    <a:pt x="463" y="73"/>
                  </a:lnTo>
                  <a:lnTo>
                    <a:pt x="463" y="72"/>
                  </a:lnTo>
                  <a:lnTo>
                    <a:pt x="460" y="71"/>
                  </a:lnTo>
                  <a:lnTo>
                    <a:pt x="459" y="68"/>
                  </a:lnTo>
                  <a:lnTo>
                    <a:pt x="457" y="66"/>
                  </a:lnTo>
                  <a:lnTo>
                    <a:pt x="454" y="64"/>
                  </a:lnTo>
                  <a:lnTo>
                    <a:pt x="450" y="62"/>
                  </a:lnTo>
                  <a:lnTo>
                    <a:pt x="438" y="54"/>
                  </a:lnTo>
                  <a:lnTo>
                    <a:pt x="422" y="45"/>
                  </a:lnTo>
                  <a:lnTo>
                    <a:pt x="406" y="35"/>
                  </a:lnTo>
                  <a:lnTo>
                    <a:pt x="388" y="26"/>
                  </a:lnTo>
                  <a:lnTo>
                    <a:pt x="379" y="22"/>
                  </a:lnTo>
                  <a:lnTo>
                    <a:pt x="369" y="18"/>
                  </a:lnTo>
                  <a:lnTo>
                    <a:pt x="361" y="14"/>
                  </a:lnTo>
                  <a:lnTo>
                    <a:pt x="353" y="11"/>
                  </a:lnTo>
                  <a:lnTo>
                    <a:pt x="346" y="8"/>
                  </a:lnTo>
                  <a:lnTo>
                    <a:pt x="338" y="5"/>
                  </a:lnTo>
                  <a:lnTo>
                    <a:pt x="332" y="4"/>
                  </a:lnTo>
                  <a:lnTo>
                    <a:pt x="326" y="4"/>
                  </a:lnTo>
                  <a:lnTo>
                    <a:pt x="316" y="4"/>
                  </a:lnTo>
                  <a:lnTo>
                    <a:pt x="307" y="3"/>
                  </a:lnTo>
                  <a:lnTo>
                    <a:pt x="300" y="3"/>
                  </a:lnTo>
                  <a:lnTo>
                    <a:pt x="293" y="1"/>
                  </a:lnTo>
                  <a:lnTo>
                    <a:pt x="286" y="0"/>
                  </a:lnTo>
                  <a:lnTo>
                    <a:pt x="281" y="1"/>
                  </a:lnTo>
                  <a:lnTo>
                    <a:pt x="278" y="1"/>
                  </a:lnTo>
                  <a:lnTo>
                    <a:pt x="276" y="3"/>
                  </a:lnTo>
                  <a:lnTo>
                    <a:pt x="273" y="3"/>
                  </a:lnTo>
                  <a:lnTo>
                    <a:pt x="270" y="4"/>
                  </a:lnTo>
                  <a:lnTo>
                    <a:pt x="265" y="7"/>
                  </a:lnTo>
                  <a:lnTo>
                    <a:pt x="259" y="10"/>
                  </a:lnTo>
                  <a:lnTo>
                    <a:pt x="254" y="12"/>
                  </a:lnTo>
                  <a:lnTo>
                    <a:pt x="247" y="14"/>
                  </a:lnTo>
                  <a:lnTo>
                    <a:pt x="242" y="16"/>
                  </a:lnTo>
                  <a:lnTo>
                    <a:pt x="235" y="18"/>
                  </a:lnTo>
                  <a:lnTo>
                    <a:pt x="229" y="18"/>
                  </a:lnTo>
                  <a:lnTo>
                    <a:pt x="224" y="18"/>
                  </a:lnTo>
                  <a:lnTo>
                    <a:pt x="221" y="18"/>
                  </a:lnTo>
                  <a:lnTo>
                    <a:pt x="219" y="19"/>
                  </a:lnTo>
                  <a:lnTo>
                    <a:pt x="216" y="20"/>
                  </a:lnTo>
                  <a:lnTo>
                    <a:pt x="213" y="22"/>
                  </a:lnTo>
                  <a:lnTo>
                    <a:pt x="208" y="24"/>
                  </a:lnTo>
                  <a:lnTo>
                    <a:pt x="204" y="29"/>
                  </a:lnTo>
                  <a:lnTo>
                    <a:pt x="197" y="37"/>
                  </a:lnTo>
                  <a:lnTo>
                    <a:pt x="194" y="41"/>
                  </a:lnTo>
                  <a:lnTo>
                    <a:pt x="194" y="41"/>
                  </a:lnTo>
                  <a:close/>
                  <a:moveTo>
                    <a:pt x="38" y="689"/>
                  </a:moveTo>
                  <a:lnTo>
                    <a:pt x="44" y="689"/>
                  </a:lnTo>
                  <a:lnTo>
                    <a:pt x="59" y="687"/>
                  </a:lnTo>
                  <a:lnTo>
                    <a:pt x="63" y="689"/>
                  </a:lnTo>
                  <a:lnTo>
                    <a:pt x="67" y="689"/>
                  </a:lnTo>
                  <a:lnTo>
                    <a:pt x="71" y="690"/>
                  </a:lnTo>
                  <a:lnTo>
                    <a:pt x="75" y="690"/>
                  </a:lnTo>
                  <a:lnTo>
                    <a:pt x="79" y="691"/>
                  </a:lnTo>
                  <a:lnTo>
                    <a:pt x="82" y="693"/>
                  </a:lnTo>
                  <a:lnTo>
                    <a:pt x="84" y="695"/>
                  </a:lnTo>
                  <a:lnTo>
                    <a:pt x="87" y="698"/>
                  </a:lnTo>
                  <a:lnTo>
                    <a:pt x="91" y="702"/>
                  </a:lnTo>
                  <a:lnTo>
                    <a:pt x="94" y="705"/>
                  </a:lnTo>
                  <a:lnTo>
                    <a:pt x="95" y="708"/>
                  </a:lnTo>
                  <a:lnTo>
                    <a:pt x="98" y="708"/>
                  </a:lnTo>
                  <a:lnTo>
                    <a:pt x="99" y="709"/>
                  </a:lnTo>
                  <a:lnTo>
                    <a:pt x="99" y="708"/>
                  </a:lnTo>
                  <a:lnTo>
                    <a:pt x="101" y="708"/>
                  </a:lnTo>
                  <a:lnTo>
                    <a:pt x="102" y="708"/>
                  </a:lnTo>
                  <a:lnTo>
                    <a:pt x="106" y="706"/>
                  </a:lnTo>
                  <a:lnTo>
                    <a:pt x="110" y="702"/>
                  </a:lnTo>
                  <a:lnTo>
                    <a:pt x="121" y="697"/>
                  </a:lnTo>
                  <a:lnTo>
                    <a:pt x="137" y="686"/>
                  </a:lnTo>
                  <a:lnTo>
                    <a:pt x="160" y="672"/>
                  </a:lnTo>
                  <a:lnTo>
                    <a:pt x="187" y="656"/>
                  </a:lnTo>
                  <a:lnTo>
                    <a:pt x="201" y="648"/>
                  </a:lnTo>
                  <a:lnTo>
                    <a:pt x="216" y="640"/>
                  </a:lnTo>
                  <a:lnTo>
                    <a:pt x="231" y="632"/>
                  </a:lnTo>
                  <a:lnTo>
                    <a:pt x="246" y="625"/>
                  </a:lnTo>
                  <a:lnTo>
                    <a:pt x="259" y="618"/>
                  </a:lnTo>
                  <a:lnTo>
                    <a:pt x="273" y="613"/>
                  </a:lnTo>
                  <a:lnTo>
                    <a:pt x="285" y="607"/>
                  </a:lnTo>
                  <a:lnTo>
                    <a:pt x="297" y="603"/>
                  </a:lnTo>
                  <a:lnTo>
                    <a:pt x="319" y="598"/>
                  </a:lnTo>
                  <a:lnTo>
                    <a:pt x="338" y="592"/>
                  </a:lnTo>
                  <a:lnTo>
                    <a:pt x="357" y="586"/>
                  </a:lnTo>
                  <a:lnTo>
                    <a:pt x="373" y="582"/>
                  </a:lnTo>
                  <a:lnTo>
                    <a:pt x="388" y="577"/>
                  </a:lnTo>
                  <a:lnTo>
                    <a:pt x="400" y="575"/>
                  </a:lnTo>
                  <a:lnTo>
                    <a:pt x="411" y="572"/>
                  </a:lnTo>
                  <a:lnTo>
                    <a:pt x="419" y="571"/>
                  </a:lnTo>
                  <a:lnTo>
                    <a:pt x="423" y="569"/>
                  </a:lnTo>
                  <a:lnTo>
                    <a:pt x="429" y="567"/>
                  </a:lnTo>
                  <a:lnTo>
                    <a:pt x="437" y="564"/>
                  </a:lnTo>
                  <a:lnTo>
                    <a:pt x="445" y="560"/>
                  </a:lnTo>
                  <a:lnTo>
                    <a:pt x="467" y="550"/>
                  </a:lnTo>
                  <a:lnTo>
                    <a:pt x="491" y="538"/>
                  </a:lnTo>
                  <a:lnTo>
                    <a:pt x="517" y="526"/>
                  </a:lnTo>
                  <a:lnTo>
                    <a:pt x="541" y="514"/>
                  </a:lnTo>
                  <a:lnTo>
                    <a:pt x="553" y="508"/>
                  </a:lnTo>
                  <a:lnTo>
                    <a:pt x="566" y="503"/>
                  </a:lnTo>
                  <a:lnTo>
                    <a:pt x="575" y="499"/>
                  </a:lnTo>
                  <a:lnTo>
                    <a:pt x="585" y="496"/>
                  </a:lnTo>
                  <a:lnTo>
                    <a:pt x="593" y="492"/>
                  </a:lnTo>
                  <a:lnTo>
                    <a:pt x="601" y="489"/>
                  </a:lnTo>
                  <a:lnTo>
                    <a:pt x="606" y="487"/>
                  </a:lnTo>
                  <a:lnTo>
                    <a:pt x="612" y="484"/>
                  </a:lnTo>
                  <a:lnTo>
                    <a:pt x="621" y="480"/>
                  </a:lnTo>
                  <a:lnTo>
                    <a:pt x="628" y="477"/>
                  </a:lnTo>
                  <a:lnTo>
                    <a:pt x="631" y="476"/>
                  </a:lnTo>
                  <a:lnTo>
                    <a:pt x="633" y="476"/>
                  </a:lnTo>
                  <a:lnTo>
                    <a:pt x="636" y="476"/>
                  </a:lnTo>
                  <a:lnTo>
                    <a:pt x="637" y="476"/>
                  </a:lnTo>
                  <a:lnTo>
                    <a:pt x="640" y="477"/>
                  </a:lnTo>
                  <a:lnTo>
                    <a:pt x="643" y="479"/>
                  </a:lnTo>
                  <a:lnTo>
                    <a:pt x="646" y="481"/>
                  </a:lnTo>
                  <a:lnTo>
                    <a:pt x="648" y="484"/>
                  </a:lnTo>
                  <a:lnTo>
                    <a:pt x="652" y="488"/>
                  </a:lnTo>
                  <a:lnTo>
                    <a:pt x="656" y="491"/>
                  </a:lnTo>
                  <a:lnTo>
                    <a:pt x="659" y="493"/>
                  </a:lnTo>
                  <a:lnTo>
                    <a:pt x="663" y="495"/>
                  </a:lnTo>
                  <a:lnTo>
                    <a:pt x="670" y="499"/>
                  </a:lnTo>
                  <a:lnTo>
                    <a:pt x="675" y="500"/>
                  </a:lnTo>
                  <a:lnTo>
                    <a:pt x="677" y="503"/>
                  </a:lnTo>
                  <a:lnTo>
                    <a:pt x="678" y="504"/>
                  </a:lnTo>
                  <a:lnTo>
                    <a:pt x="678" y="504"/>
                  </a:lnTo>
                  <a:lnTo>
                    <a:pt x="679" y="506"/>
                  </a:lnTo>
                  <a:lnTo>
                    <a:pt x="678" y="507"/>
                  </a:lnTo>
                  <a:lnTo>
                    <a:pt x="678" y="508"/>
                  </a:lnTo>
                  <a:lnTo>
                    <a:pt x="677" y="511"/>
                  </a:lnTo>
                  <a:lnTo>
                    <a:pt x="674" y="515"/>
                  </a:lnTo>
                  <a:lnTo>
                    <a:pt x="671" y="519"/>
                  </a:lnTo>
                  <a:lnTo>
                    <a:pt x="666" y="523"/>
                  </a:lnTo>
                  <a:lnTo>
                    <a:pt x="655" y="533"/>
                  </a:lnTo>
                  <a:lnTo>
                    <a:pt x="646" y="542"/>
                  </a:lnTo>
                  <a:lnTo>
                    <a:pt x="635" y="550"/>
                  </a:lnTo>
                  <a:lnTo>
                    <a:pt x="625" y="559"/>
                  </a:lnTo>
                  <a:lnTo>
                    <a:pt x="620" y="563"/>
                  </a:lnTo>
                  <a:lnTo>
                    <a:pt x="616" y="567"/>
                  </a:lnTo>
                  <a:lnTo>
                    <a:pt x="612" y="572"/>
                  </a:lnTo>
                  <a:lnTo>
                    <a:pt x="608" y="576"/>
                  </a:lnTo>
                  <a:lnTo>
                    <a:pt x="604" y="582"/>
                  </a:lnTo>
                  <a:lnTo>
                    <a:pt x="598" y="586"/>
                  </a:lnTo>
                  <a:lnTo>
                    <a:pt x="595" y="592"/>
                  </a:lnTo>
                  <a:lnTo>
                    <a:pt x="591" y="598"/>
                  </a:lnTo>
                  <a:lnTo>
                    <a:pt x="589" y="601"/>
                  </a:lnTo>
                  <a:lnTo>
                    <a:pt x="587" y="605"/>
                  </a:lnTo>
                  <a:lnTo>
                    <a:pt x="586" y="607"/>
                  </a:lnTo>
                  <a:lnTo>
                    <a:pt x="586" y="610"/>
                  </a:lnTo>
                  <a:lnTo>
                    <a:pt x="583" y="615"/>
                  </a:lnTo>
                  <a:lnTo>
                    <a:pt x="583" y="620"/>
                  </a:lnTo>
                  <a:lnTo>
                    <a:pt x="583" y="629"/>
                  </a:lnTo>
                  <a:lnTo>
                    <a:pt x="583" y="636"/>
                  </a:lnTo>
                  <a:lnTo>
                    <a:pt x="583" y="638"/>
                  </a:lnTo>
                  <a:lnTo>
                    <a:pt x="583" y="641"/>
                  </a:lnTo>
                  <a:lnTo>
                    <a:pt x="583" y="643"/>
                  </a:lnTo>
                  <a:lnTo>
                    <a:pt x="582" y="643"/>
                  </a:lnTo>
                  <a:lnTo>
                    <a:pt x="582" y="644"/>
                  </a:lnTo>
                  <a:lnTo>
                    <a:pt x="580" y="645"/>
                  </a:lnTo>
                  <a:lnTo>
                    <a:pt x="579" y="645"/>
                  </a:lnTo>
                  <a:lnTo>
                    <a:pt x="578" y="645"/>
                  </a:lnTo>
                  <a:lnTo>
                    <a:pt x="575" y="645"/>
                  </a:lnTo>
                  <a:lnTo>
                    <a:pt x="574" y="645"/>
                  </a:lnTo>
                  <a:lnTo>
                    <a:pt x="568" y="645"/>
                  </a:lnTo>
                  <a:lnTo>
                    <a:pt x="562" y="645"/>
                  </a:lnTo>
                  <a:lnTo>
                    <a:pt x="555" y="644"/>
                  </a:lnTo>
                  <a:lnTo>
                    <a:pt x="548" y="643"/>
                  </a:lnTo>
                  <a:lnTo>
                    <a:pt x="543" y="640"/>
                  </a:lnTo>
                  <a:lnTo>
                    <a:pt x="538" y="638"/>
                  </a:lnTo>
                  <a:lnTo>
                    <a:pt x="530" y="633"/>
                  </a:lnTo>
                  <a:lnTo>
                    <a:pt x="525" y="629"/>
                  </a:lnTo>
                  <a:lnTo>
                    <a:pt x="522" y="626"/>
                  </a:lnTo>
                  <a:lnTo>
                    <a:pt x="519" y="625"/>
                  </a:lnTo>
                  <a:lnTo>
                    <a:pt x="515" y="624"/>
                  </a:lnTo>
                  <a:lnTo>
                    <a:pt x="513" y="624"/>
                  </a:lnTo>
                  <a:lnTo>
                    <a:pt x="509" y="622"/>
                  </a:lnTo>
                  <a:lnTo>
                    <a:pt x="505" y="622"/>
                  </a:lnTo>
                  <a:lnTo>
                    <a:pt x="501" y="624"/>
                  </a:lnTo>
                  <a:lnTo>
                    <a:pt x="495" y="625"/>
                  </a:lnTo>
                  <a:lnTo>
                    <a:pt x="487" y="628"/>
                  </a:lnTo>
                  <a:lnTo>
                    <a:pt x="479" y="632"/>
                  </a:lnTo>
                  <a:lnTo>
                    <a:pt x="469" y="637"/>
                  </a:lnTo>
                  <a:lnTo>
                    <a:pt x="457" y="643"/>
                  </a:lnTo>
                  <a:lnTo>
                    <a:pt x="431" y="655"/>
                  </a:lnTo>
                  <a:lnTo>
                    <a:pt x="404" y="670"/>
                  </a:lnTo>
                  <a:lnTo>
                    <a:pt x="376" y="686"/>
                  </a:lnTo>
                  <a:lnTo>
                    <a:pt x="350" y="701"/>
                  </a:lnTo>
                  <a:lnTo>
                    <a:pt x="338" y="708"/>
                  </a:lnTo>
                  <a:lnTo>
                    <a:pt x="328" y="714"/>
                  </a:lnTo>
                  <a:lnTo>
                    <a:pt x="319" y="720"/>
                  </a:lnTo>
                  <a:lnTo>
                    <a:pt x="311" y="725"/>
                  </a:lnTo>
                  <a:lnTo>
                    <a:pt x="297" y="735"/>
                  </a:lnTo>
                  <a:lnTo>
                    <a:pt x="281" y="747"/>
                  </a:lnTo>
                  <a:lnTo>
                    <a:pt x="265" y="759"/>
                  </a:lnTo>
                  <a:lnTo>
                    <a:pt x="248" y="771"/>
                  </a:lnTo>
                  <a:lnTo>
                    <a:pt x="232" y="784"/>
                  </a:lnTo>
                  <a:lnTo>
                    <a:pt x="219" y="796"/>
                  </a:lnTo>
                  <a:lnTo>
                    <a:pt x="212" y="801"/>
                  </a:lnTo>
                  <a:lnTo>
                    <a:pt x="206" y="807"/>
                  </a:lnTo>
                  <a:lnTo>
                    <a:pt x="202" y="812"/>
                  </a:lnTo>
                  <a:lnTo>
                    <a:pt x="198" y="816"/>
                  </a:lnTo>
                  <a:lnTo>
                    <a:pt x="194" y="820"/>
                  </a:lnTo>
                  <a:lnTo>
                    <a:pt x="190" y="824"/>
                  </a:lnTo>
                  <a:lnTo>
                    <a:pt x="186" y="830"/>
                  </a:lnTo>
                  <a:lnTo>
                    <a:pt x="181" y="834"/>
                  </a:lnTo>
                  <a:lnTo>
                    <a:pt x="174" y="838"/>
                  </a:lnTo>
                  <a:lnTo>
                    <a:pt x="168" y="843"/>
                  </a:lnTo>
                  <a:lnTo>
                    <a:pt x="163" y="847"/>
                  </a:lnTo>
                  <a:lnTo>
                    <a:pt x="156" y="851"/>
                  </a:lnTo>
                  <a:lnTo>
                    <a:pt x="149" y="854"/>
                  </a:lnTo>
                  <a:lnTo>
                    <a:pt x="143" y="858"/>
                  </a:lnTo>
                  <a:lnTo>
                    <a:pt x="137" y="859"/>
                  </a:lnTo>
                  <a:lnTo>
                    <a:pt x="131" y="862"/>
                  </a:lnTo>
                  <a:lnTo>
                    <a:pt x="124" y="864"/>
                  </a:lnTo>
                  <a:lnTo>
                    <a:pt x="118" y="864"/>
                  </a:lnTo>
                  <a:lnTo>
                    <a:pt x="116" y="864"/>
                  </a:lnTo>
                  <a:lnTo>
                    <a:pt x="113" y="864"/>
                  </a:lnTo>
                  <a:lnTo>
                    <a:pt x="110" y="864"/>
                  </a:lnTo>
                  <a:lnTo>
                    <a:pt x="107" y="864"/>
                  </a:lnTo>
                  <a:lnTo>
                    <a:pt x="102" y="861"/>
                  </a:lnTo>
                  <a:lnTo>
                    <a:pt x="98" y="858"/>
                  </a:lnTo>
                  <a:lnTo>
                    <a:pt x="93" y="855"/>
                  </a:lnTo>
                  <a:lnTo>
                    <a:pt x="86" y="851"/>
                  </a:lnTo>
                  <a:lnTo>
                    <a:pt x="80" y="846"/>
                  </a:lnTo>
                  <a:lnTo>
                    <a:pt x="75" y="842"/>
                  </a:lnTo>
                  <a:lnTo>
                    <a:pt x="70" y="836"/>
                  </a:lnTo>
                  <a:lnTo>
                    <a:pt x="63" y="831"/>
                  </a:lnTo>
                  <a:lnTo>
                    <a:pt x="52" y="820"/>
                  </a:lnTo>
                  <a:lnTo>
                    <a:pt x="41" y="809"/>
                  </a:lnTo>
                  <a:lnTo>
                    <a:pt x="32" y="800"/>
                  </a:lnTo>
                  <a:lnTo>
                    <a:pt x="23" y="792"/>
                  </a:lnTo>
                  <a:lnTo>
                    <a:pt x="19" y="788"/>
                  </a:lnTo>
                  <a:lnTo>
                    <a:pt x="17" y="784"/>
                  </a:lnTo>
                  <a:lnTo>
                    <a:pt x="13" y="778"/>
                  </a:lnTo>
                  <a:lnTo>
                    <a:pt x="10" y="774"/>
                  </a:lnTo>
                  <a:lnTo>
                    <a:pt x="7" y="769"/>
                  </a:lnTo>
                  <a:lnTo>
                    <a:pt x="6" y="763"/>
                  </a:lnTo>
                  <a:lnTo>
                    <a:pt x="3" y="758"/>
                  </a:lnTo>
                  <a:lnTo>
                    <a:pt x="2" y="752"/>
                  </a:lnTo>
                  <a:lnTo>
                    <a:pt x="2" y="747"/>
                  </a:lnTo>
                  <a:lnTo>
                    <a:pt x="0" y="742"/>
                  </a:lnTo>
                  <a:lnTo>
                    <a:pt x="2" y="736"/>
                  </a:lnTo>
                  <a:lnTo>
                    <a:pt x="2" y="732"/>
                  </a:lnTo>
                  <a:lnTo>
                    <a:pt x="3" y="727"/>
                  </a:lnTo>
                  <a:lnTo>
                    <a:pt x="6" y="721"/>
                  </a:lnTo>
                  <a:lnTo>
                    <a:pt x="7" y="720"/>
                  </a:lnTo>
                  <a:lnTo>
                    <a:pt x="9" y="717"/>
                  </a:lnTo>
                  <a:lnTo>
                    <a:pt x="10" y="716"/>
                  </a:lnTo>
                  <a:lnTo>
                    <a:pt x="11" y="714"/>
                  </a:lnTo>
                  <a:lnTo>
                    <a:pt x="25" y="702"/>
                  </a:lnTo>
                  <a:lnTo>
                    <a:pt x="33" y="694"/>
                  </a:lnTo>
                  <a:lnTo>
                    <a:pt x="36" y="691"/>
                  </a:lnTo>
                  <a:lnTo>
                    <a:pt x="38" y="690"/>
                  </a:lnTo>
                  <a:lnTo>
                    <a:pt x="38" y="690"/>
                  </a:lnTo>
                  <a:lnTo>
                    <a:pt x="38" y="690"/>
                  </a:lnTo>
                  <a:lnTo>
                    <a:pt x="38" y="689"/>
                  </a:lnTo>
                  <a:lnTo>
                    <a:pt x="38" y="689"/>
                  </a:lnTo>
                  <a:lnTo>
                    <a:pt x="38" y="6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33622" y="4363990"/>
              <a:ext cx="948308" cy="1118463"/>
            </a:xfrm>
            <a:custGeom>
              <a:avLst/>
              <a:gdLst>
                <a:gd name="T0" fmla="*/ 252 w 836"/>
                <a:gd name="T1" fmla="*/ 167 h 986"/>
                <a:gd name="T2" fmla="*/ 237 w 836"/>
                <a:gd name="T3" fmla="*/ 224 h 986"/>
                <a:gd name="T4" fmla="*/ 308 w 836"/>
                <a:gd name="T5" fmla="*/ 209 h 986"/>
                <a:gd name="T6" fmla="*/ 366 w 836"/>
                <a:gd name="T7" fmla="*/ 199 h 986"/>
                <a:gd name="T8" fmla="*/ 339 w 836"/>
                <a:gd name="T9" fmla="*/ 110 h 986"/>
                <a:gd name="T10" fmla="*/ 240 w 836"/>
                <a:gd name="T11" fmla="*/ 95 h 986"/>
                <a:gd name="T12" fmla="*/ 169 w 836"/>
                <a:gd name="T13" fmla="*/ 81 h 986"/>
                <a:gd name="T14" fmla="*/ 398 w 836"/>
                <a:gd name="T15" fmla="*/ 195 h 986"/>
                <a:gd name="T16" fmla="*/ 426 w 836"/>
                <a:gd name="T17" fmla="*/ 258 h 986"/>
                <a:gd name="T18" fmla="*/ 527 w 836"/>
                <a:gd name="T19" fmla="*/ 222 h 986"/>
                <a:gd name="T20" fmla="*/ 445 w 836"/>
                <a:gd name="T21" fmla="*/ 347 h 986"/>
                <a:gd name="T22" fmla="*/ 325 w 836"/>
                <a:gd name="T23" fmla="*/ 401 h 986"/>
                <a:gd name="T24" fmla="*/ 224 w 836"/>
                <a:gd name="T25" fmla="*/ 316 h 986"/>
                <a:gd name="T26" fmla="*/ 167 w 836"/>
                <a:gd name="T27" fmla="*/ 370 h 986"/>
                <a:gd name="T28" fmla="*/ 179 w 836"/>
                <a:gd name="T29" fmla="*/ 548 h 986"/>
                <a:gd name="T30" fmla="*/ 62 w 836"/>
                <a:gd name="T31" fmla="*/ 758 h 986"/>
                <a:gd name="T32" fmla="*/ 0 w 836"/>
                <a:gd name="T33" fmla="*/ 900 h 986"/>
                <a:gd name="T34" fmla="*/ 60 w 836"/>
                <a:gd name="T35" fmla="*/ 979 h 986"/>
                <a:gd name="T36" fmla="*/ 112 w 836"/>
                <a:gd name="T37" fmla="*/ 910 h 986"/>
                <a:gd name="T38" fmla="*/ 168 w 836"/>
                <a:gd name="T39" fmla="*/ 800 h 986"/>
                <a:gd name="T40" fmla="*/ 290 w 836"/>
                <a:gd name="T41" fmla="*/ 584 h 986"/>
                <a:gd name="T42" fmla="*/ 317 w 836"/>
                <a:gd name="T43" fmla="*/ 613 h 986"/>
                <a:gd name="T44" fmla="*/ 264 w 836"/>
                <a:gd name="T45" fmla="*/ 766 h 986"/>
                <a:gd name="T46" fmla="*/ 348 w 836"/>
                <a:gd name="T47" fmla="*/ 781 h 986"/>
                <a:gd name="T48" fmla="*/ 488 w 836"/>
                <a:gd name="T49" fmla="*/ 714 h 986"/>
                <a:gd name="T50" fmla="*/ 520 w 836"/>
                <a:gd name="T51" fmla="*/ 805 h 986"/>
                <a:gd name="T52" fmla="*/ 607 w 836"/>
                <a:gd name="T53" fmla="*/ 831 h 986"/>
                <a:gd name="T54" fmla="*/ 640 w 836"/>
                <a:gd name="T55" fmla="*/ 758 h 986"/>
                <a:gd name="T56" fmla="*/ 656 w 836"/>
                <a:gd name="T57" fmla="*/ 655 h 986"/>
                <a:gd name="T58" fmla="*/ 625 w 836"/>
                <a:gd name="T59" fmla="*/ 586 h 986"/>
                <a:gd name="T60" fmla="*/ 693 w 836"/>
                <a:gd name="T61" fmla="*/ 483 h 986"/>
                <a:gd name="T62" fmla="*/ 823 w 836"/>
                <a:gd name="T63" fmla="*/ 437 h 986"/>
                <a:gd name="T64" fmla="*/ 805 w 836"/>
                <a:gd name="T65" fmla="*/ 374 h 986"/>
                <a:gd name="T66" fmla="*/ 683 w 836"/>
                <a:gd name="T67" fmla="*/ 400 h 986"/>
                <a:gd name="T68" fmla="*/ 667 w 836"/>
                <a:gd name="T69" fmla="*/ 342 h 986"/>
                <a:gd name="T70" fmla="*/ 680 w 836"/>
                <a:gd name="T71" fmla="*/ 251 h 986"/>
                <a:gd name="T72" fmla="*/ 564 w 836"/>
                <a:gd name="T73" fmla="*/ 245 h 986"/>
                <a:gd name="T74" fmla="*/ 743 w 836"/>
                <a:gd name="T75" fmla="*/ 98 h 986"/>
                <a:gd name="T76" fmla="*/ 782 w 836"/>
                <a:gd name="T77" fmla="*/ 1 h 986"/>
                <a:gd name="T78" fmla="*/ 585 w 836"/>
                <a:gd name="T79" fmla="*/ 95 h 986"/>
                <a:gd name="T80" fmla="*/ 553 w 836"/>
                <a:gd name="T81" fmla="*/ 52 h 986"/>
                <a:gd name="T82" fmla="*/ 504 w 836"/>
                <a:gd name="T83" fmla="*/ 20 h 986"/>
                <a:gd name="T84" fmla="*/ 450 w 836"/>
                <a:gd name="T85" fmla="*/ 75 h 986"/>
                <a:gd name="T86" fmla="*/ 526 w 836"/>
                <a:gd name="T87" fmla="*/ 396 h 986"/>
                <a:gd name="T88" fmla="*/ 585 w 836"/>
                <a:gd name="T89" fmla="*/ 427 h 986"/>
                <a:gd name="T90" fmla="*/ 573 w 836"/>
                <a:gd name="T91" fmla="*/ 347 h 986"/>
                <a:gd name="T92" fmla="*/ 453 w 836"/>
                <a:gd name="T93" fmla="*/ 487 h 986"/>
                <a:gd name="T94" fmla="*/ 457 w 836"/>
                <a:gd name="T95" fmla="*/ 435 h 986"/>
                <a:gd name="T96" fmla="*/ 553 w 836"/>
                <a:gd name="T97" fmla="*/ 523 h 986"/>
                <a:gd name="T98" fmla="*/ 552 w 836"/>
                <a:gd name="T99" fmla="*/ 695 h 986"/>
                <a:gd name="T100" fmla="*/ 541 w 836"/>
                <a:gd name="T101" fmla="*/ 723 h 986"/>
                <a:gd name="T102" fmla="*/ 427 w 836"/>
                <a:gd name="T103" fmla="*/ 553 h 986"/>
                <a:gd name="T104" fmla="*/ 377 w 836"/>
                <a:gd name="T105" fmla="*/ 624 h 986"/>
                <a:gd name="T106" fmla="*/ 459 w 836"/>
                <a:gd name="T107" fmla="*/ 671 h 986"/>
                <a:gd name="T108" fmla="*/ 522 w 836"/>
                <a:gd name="T109" fmla="*/ 624 h 986"/>
                <a:gd name="T110" fmla="*/ 485 w 836"/>
                <a:gd name="T111" fmla="*/ 564 h 986"/>
                <a:gd name="T112" fmla="*/ 327 w 836"/>
                <a:gd name="T113" fmla="*/ 492 h 986"/>
                <a:gd name="T114" fmla="*/ 373 w 836"/>
                <a:gd name="T115" fmla="*/ 514 h 986"/>
                <a:gd name="T116" fmla="*/ 354 w 836"/>
                <a:gd name="T117" fmla="*/ 457 h 986"/>
                <a:gd name="T118" fmla="*/ 211 w 836"/>
                <a:gd name="T119" fmla="*/ 555 h 986"/>
                <a:gd name="T120" fmla="*/ 121 w 836"/>
                <a:gd name="T121" fmla="*/ 747 h 986"/>
                <a:gd name="T122" fmla="*/ 221 w 836"/>
                <a:gd name="T123" fmla="*/ 637 h 986"/>
                <a:gd name="T124" fmla="*/ 290 w 836"/>
                <a:gd name="T125" fmla="*/ 481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6" h="986">
                  <a:moveTo>
                    <a:pt x="169" y="92"/>
                  </a:moveTo>
                  <a:lnTo>
                    <a:pt x="171" y="98"/>
                  </a:lnTo>
                  <a:lnTo>
                    <a:pt x="172" y="103"/>
                  </a:lnTo>
                  <a:lnTo>
                    <a:pt x="175" y="109"/>
                  </a:lnTo>
                  <a:lnTo>
                    <a:pt x="178" y="114"/>
                  </a:lnTo>
                  <a:lnTo>
                    <a:pt x="180" y="118"/>
                  </a:lnTo>
                  <a:lnTo>
                    <a:pt x="184" y="123"/>
                  </a:lnTo>
                  <a:lnTo>
                    <a:pt x="187" y="128"/>
                  </a:lnTo>
                  <a:lnTo>
                    <a:pt x="191" y="133"/>
                  </a:lnTo>
                  <a:lnTo>
                    <a:pt x="195" y="137"/>
                  </a:lnTo>
                  <a:lnTo>
                    <a:pt x="198" y="141"/>
                  </a:lnTo>
                  <a:lnTo>
                    <a:pt x="202" y="145"/>
                  </a:lnTo>
                  <a:lnTo>
                    <a:pt x="206" y="148"/>
                  </a:lnTo>
                  <a:lnTo>
                    <a:pt x="214" y="155"/>
                  </a:lnTo>
                  <a:lnTo>
                    <a:pt x="221" y="160"/>
                  </a:lnTo>
                  <a:lnTo>
                    <a:pt x="225" y="161"/>
                  </a:lnTo>
                  <a:lnTo>
                    <a:pt x="229" y="163"/>
                  </a:lnTo>
                  <a:lnTo>
                    <a:pt x="233" y="164"/>
                  </a:lnTo>
                  <a:lnTo>
                    <a:pt x="237" y="165"/>
                  </a:lnTo>
                  <a:lnTo>
                    <a:pt x="245" y="167"/>
                  </a:lnTo>
                  <a:lnTo>
                    <a:pt x="252" y="167"/>
                  </a:lnTo>
                  <a:lnTo>
                    <a:pt x="255" y="168"/>
                  </a:lnTo>
                  <a:lnTo>
                    <a:pt x="258" y="168"/>
                  </a:lnTo>
                  <a:lnTo>
                    <a:pt x="259" y="170"/>
                  </a:lnTo>
                  <a:lnTo>
                    <a:pt x="260" y="170"/>
                  </a:lnTo>
                  <a:lnTo>
                    <a:pt x="260" y="171"/>
                  </a:lnTo>
                  <a:lnTo>
                    <a:pt x="260" y="171"/>
                  </a:lnTo>
                  <a:lnTo>
                    <a:pt x="260" y="172"/>
                  </a:lnTo>
                  <a:lnTo>
                    <a:pt x="260" y="174"/>
                  </a:lnTo>
                  <a:lnTo>
                    <a:pt x="260" y="175"/>
                  </a:lnTo>
                  <a:lnTo>
                    <a:pt x="260" y="176"/>
                  </a:lnTo>
                  <a:lnTo>
                    <a:pt x="259" y="179"/>
                  </a:lnTo>
                  <a:lnTo>
                    <a:pt x="256" y="183"/>
                  </a:lnTo>
                  <a:lnTo>
                    <a:pt x="249" y="191"/>
                  </a:lnTo>
                  <a:lnTo>
                    <a:pt x="244" y="201"/>
                  </a:lnTo>
                  <a:lnTo>
                    <a:pt x="241" y="205"/>
                  </a:lnTo>
                  <a:lnTo>
                    <a:pt x="240" y="209"/>
                  </a:lnTo>
                  <a:lnTo>
                    <a:pt x="239" y="212"/>
                  </a:lnTo>
                  <a:lnTo>
                    <a:pt x="237" y="216"/>
                  </a:lnTo>
                  <a:lnTo>
                    <a:pt x="236" y="218"/>
                  </a:lnTo>
                  <a:lnTo>
                    <a:pt x="236" y="221"/>
                  </a:lnTo>
                  <a:lnTo>
                    <a:pt x="237" y="224"/>
                  </a:lnTo>
                  <a:lnTo>
                    <a:pt x="237" y="226"/>
                  </a:lnTo>
                  <a:lnTo>
                    <a:pt x="239" y="228"/>
                  </a:lnTo>
                  <a:lnTo>
                    <a:pt x="240" y="229"/>
                  </a:lnTo>
                  <a:lnTo>
                    <a:pt x="244" y="229"/>
                  </a:lnTo>
                  <a:lnTo>
                    <a:pt x="247" y="229"/>
                  </a:lnTo>
                  <a:lnTo>
                    <a:pt x="249" y="229"/>
                  </a:lnTo>
                  <a:lnTo>
                    <a:pt x="253" y="229"/>
                  </a:lnTo>
                  <a:lnTo>
                    <a:pt x="258" y="228"/>
                  </a:lnTo>
                  <a:lnTo>
                    <a:pt x="262" y="225"/>
                  </a:lnTo>
                  <a:lnTo>
                    <a:pt x="270" y="221"/>
                  </a:lnTo>
                  <a:lnTo>
                    <a:pt x="278" y="217"/>
                  </a:lnTo>
                  <a:lnTo>
                    <a:pt x="283" y="214"/>
                  </a:lnTo>
                  <a:lnTo>
                    <a:pt x="286" y="212"/>
                  </a:lnTo>
                  <a:lnTo>
                    <a:pt x="291" y="210"/>
                  </a:lnTo>
                  <a:lnTo>
                    <a:pt x="294" y="209"/>
                  </a:lnTo>
                  <a:lnTo>
                    <a:pt x="298" y="208"/>
                  </a:lnTo>
                  <a:lnTo>
                    <a:pt x="302" y="208"/>
                  </a:lnTo>
                  <a:lnTo>
                    <a:pt x="304" y="208"/>
                  </a:lnTo>
                  <a:lnTo>
                    <a:pt x="305" y="209"/>
                  </a:lnTo>
                  <a:lnTo>
                    <a:pt x="306" y="209"/>
                  </a:lnTo>
                  <a:lnTo>
                    <a:pt x="308" y="209"/>
                  </a:lnTo>
                  <a:lnTo>
                    <a:pt x="314" y="213"/>
                  </a:lnTo>
                  <a:lnTo>
                    <a:pt x="321" y="218"/>
                  </a:lnTo>
                  <a:lnTo>
                    <a:pt x="325" y="220"/>
                  </a:lnTo>
                  <a:lnTo>
                    <a:pt x="328" y="222"/>
                  </a:lnTo>
                  <a:lnTo>
                    <a:pt x="332" y="224"/>
                  </a:lnTo>
                  <a:lnTo>
                    <a:pt x="336" y="225"/>
                  </a:lnTo>
                  <a:lnTo>
                    <a:pt x="339" y="226"/>
                  </a:lnTo>
                  <a:lnTo>
                    <a:pt x="343" y="228"/>
                  </a:lnTo>
                  <a:lnTo>
                    <a:pt x="346" y="228"/>
                  </a:lnTo>
                  <a:lnTo>
                    <a:pt x="350" y="226"/>
                  </a:lnTo>
                  <a:lnTo>
                    <a:pt x="351" y="226"/>
                  </a:lnTo>
                  <a:lnTo>
                    <a:pt x="352" y="225"/>
                  </a:lnTo>
                  <a:lnTo>
                    <a:pt x="354" y="224"/>
                  </a:lnTo>
                  <a:lnTo>
                    <a:pt x="355" y="224"/>
                  </a:lnTo>
                  <a:lnTo>
                    <a:pt x="356" y="221"/>
                  </a:lnTo>
                  <a:lnTo>
                    <a:pt x="358" y="220"/>
                  </a:lnTo>
                  <a:lnTo>
                    <a:pt x="359" y="217"/>
                  </a:lnTo>
                  <a:lnTo>
                    <a:pt x="361" y="216"/>
                  </a:lnTo>
                  <a:lnTo>
                    <a:pt x="363" y="210"/>
                  </a:lnTo>
                  <a:lnTo>
                    <a:pt x="365" y="205"/>
                  </a:lnTo>
                  <a:lnTo>
                    <a:pt x="366" y="199"/>
                  </a:lnTo>
                  <a:lnTo>
                    <a:pt x="367" y="193"/>
                  </a:lnTo>
                  <a:lnTo>
                    <a:pt x="369" y="187"/>
                  </a:lnTo>
                  <a:lnTo>
                    <a:pt x="370" y="180"/>
                  </a:lnTo>
                  <a:lnTo>
                    <a:pt x="370" y="174"/>
                  </a:lnTo>
                  <a:lnTo>
                    <a:pt x="371" y="168"/>
                  </a:lnTo>
                  <a:lnTo>
                    <a:pt x="371" y="161"/>
                  </a:lnTo>
                  <a:lnTo>
                    <a:pt x="370" y="156"/>
                  </a:lnTo>
                  <a:lnTo>
                    <a:pt x="370" y="151"/>
                  </a:lnTo>
                  <a:lnTo>
                    <a:pt x="369" y="147"/>
                  </a:lnTo>
                  <a:lnTo>
                    <a:pt x="367" y="142"/>
                  </a:lnTo>
                  <a:lnTo>
                    <a:pt x="366" y="138"/>
                  </a:lnTo>
                  <a:lnTo>
                    <a:pt x="365" y="137"/>
                  </a:lnTo>
                  <a:lnTo>
                    <a:pt x="363" y="136"/>
                  </a:lnTo>
                  <a:lnTo>
                    <a:pt x="362" y="134"/>
                  </a:lnTo>
                  <a:lnTo>
                    <a:pt x="361" y="133"/>
                  </a:lnTo>
                  <a:lnTo>
                    <a:pt x="358" y="132"/>
                  </a:lnTo>
                  <a:lnTo>
                    <a:pt x="355" y="129"/>
                  </a:lnTo>
                  <a:lnTo>
                    <a:pt x="352" y="126"/>
                  </a:lnTo>
                  <a:lnTo>
                    <a:pt x="350" y="123"/>
                  </a:lnTo>
                  <a:lnTo>
                    <a:pt x="344" y="117"/>
                  </a:lnTo>
                  <a:lnTo>
                    <a:pt x="339" y="110"/>
                  </a:lnTo>
                  <a:lnTo>
                    <a:pt x="335" y="107"/>
                  </a:lnTo>
                  <a:lnTo>
                    <a:pt x="332" y="103"/>
                  </a:lnTo>
                  <a:lnTo>
                    <a:pt x="328" y="102"/>
                  </a:lnTo>
                  <a:lnTo>
                    <a:pt x="325" y="99"/>
                  </a:lnTo>
                  <a:lnTo>
                    <a:pt x="320" y="98"/>
                  </a:lnTo>
                  <a:lnTo>
                    <a:pt x="316" y="95"/>
                  </a:lnTo>
                  <a:lnTo>
                    <a:pt x="313" y="95"/>
                  </a:lnTo>
                  <a:lnTo>
                    <a:pt x="310" y="95"/>
                  </a:lnTo>
                  <a:lnTo>
                    <a:pt x="308" y="95"/>
                  </a:lnTo>
                  <a:lnTo>
                    <a:pt x="305" y="95"/>
                  </a:lnTo>
                  <a:lnTo>
                    <a:pt x="294" y="96"/>
                  </a:lnTo>
                  <a:lnTo>
                    <a:pt x="283" y="98"/>
                  </a:lnTo>
                  <a:lnTo>
                    <a:pt x="275" y="99"/>
                  </a:lnTo>
                  <a:lnTo>
                    <a:pt x="266" y="100"/>
                  </a:lnTo>
                  <a:lnTo>
                    <a:pt x="263" y="100"/>
                  </a:lnTo>
                  <a:lnTo>
                    <a:pt x="259" y="100"/>
                  </a:lnTo>
                  <a:lnTo>
                    <a:pt x="255" y="100"/>
                  </a:lnTo>
                  <a:lnTo>
                    <a:pt x="251" y="99"/>
                  </a:lnTo>
                  <a:lnTo>
                    <a:pt x="248" y="98"/>
                  </a:lnTo>
                  <a:lnTo>
                    <a:pt x="244" y="96"/>
                  </a:lnTo>
                  <a:lnTo>
                    <a:pt x="240" y="95"/>
                  </a:lnTo>
                  <a:lnTo>
                    <a:pt x="237" y="92"/>
                  </a:lnTo>
                  <a:lnTo>
                    <a:pt x="230" y="87"/>
                  </a:lnTo>
                  <a:lnTo>
                    <a:pt x="222" y="81"/>
                  </a:lnTo>
                  <a:lnTo>
                    <a:pt x="215" y="77"/>
                  </a:lnTo>
                  <a:lnTo>
                    <a:pt x="209" y="75"/>
                  </a:lnTo>
                  <a:lnTo>
                    <a:pt x="205" y="72"/>
                  </a:lnTo>
                  <a:lnTo>
                    <a:pt x="201" y="71"/>
                  </a:lnTo>
                  <a:lnTo>
                    <a:pt x="198" y="71"/>
                  </a:lnTo>
                  <a:lnTo>
                    <a:pt x="194" y="69"/>
                  </a:lnTo>
                  <a:lnTo>
                    <a:pt x="191" y="69"/>
                  </a:lnTo>
                  <a:lnTo>
                    <a:pt x="187" y="69"/>
                  </a:lnTo>
                  <a:lnTo>
                    <a:pt x="184" y="69"/>
                  </a:lnTo>
                  <a:lnTo>
                    <a:pt x="182" y="69"/>
                  </a:lnTo>
                  <a:lnTo>
                    <a:pt x="179" y="69"/>
                  </a:lnTo>
                  <a:lnTo>
                    <a:pt x="176" y="71"/>
                  </a:lnTo>
                  <a:lnTo>
                    <a:pt x="175" y="72"/>
                  </a:lnTo>
                  <a:lnTo>
                    <a:pt x="173" y="73"/>
                  </a:lnTo>
                  <a:lnTo>
                    <a:pt x="172" y="76"/>
                  </a:lnTo>
                  <a:lnTo>
                    <a:pt x="171" y="77"/>
                  </a:lnTo>
                  <a:lnTo>
                    <a:pt x="169" y="80"/>
                  </a:lnTo>
                  <a:lnTo>
                    <a:pt x="169" y="81"/>
                  </a:lnTo>
                  <a:lnTo>
                    <a:pt x="169" y="90"/>
                  </a:lnTo>
                  <a:lnTo>
                    <a:pt x="169" y="92"/>
                  </a:lnTo>
                  <a:lnTo>
                    <a:pt x="169" y="92"/>
                  </a:lnTo>
                  <a:close/>
                  <a:moveTo>
                    <a:pt x="450" y="75"/>
                  </a:moveTo>
                  <a:lnTo>
                    <a:pt x="446" y="88"/>
                  </a:lnTo>
                  <a:lnTo>
                    <a:pt x="442" y="102"/>
                  </a:lnTo>
                  <a:lnTo>
                    <a:pt x="438" y="114"/>
                  </a:lnTo>
                  <a:lnTo>
                    <a:pt x="432" y="123"/>
                  </a:lnTo>
                  <a:lnTo>
                    <a:pt x="428" y="133"/>
                  </a:lnTo>
                  <a:lnTo>
                    <a:pt x="426" y="140"/>
                  </a:lnTo>
                  <a:lnTo>
                    <a:pt x="423" y="144"/>
                  </a:lnTo>
                  <a:lnTo>
                    <a:pt x="421" y="145"/>
                  </a:lnTo>
                  <a:lnTo>
                    <a:pt x="421" y="147"/>
                  </a:lnTo>
                  <a:lnTo>
                    <a:pt x="417" y="152"/>
                  </a:lnTo>
                  <a:lnTo>
                    <a:pt x="413" y="159"/>
                  </a:lnTo>
                  <a:lnTo>
                    <a:pt x="409" y="168"/>
                  </a:lnTo>
                  <a:lnTo>
                    <a:pt x="407" y="174"/>
                  </a:lnTo>
                  <a:lnTo>
                    <a:pt x="404" y="179"/>
                  </a:lnTo>
                  <a:lnTo>
                    <a:pt x="401" y="184"/>
                  </a:lnTo>
                  <a:lnTo>
                    <a:pt x="400" y="190"/>
                  </a:lnTo>
                  <a:lnTo>
                    <a:pt x="398" y="195"/>
                  </a:lnTo>
                  <a:lnTo>
                    <a:pt x="398" y="199"/>
                  </a:lnTo>
                  <a:lnTo>
                    <a:pt x="397" y="205"/>
                  </a:lnTo>
                  <a:lnTo>
                    <a:pt x="397" y="209"/>
                  </a:lnTo>
                  <a:lnTo>
                    <a:pt x="398" y="218"/>
                  </a:lnTo>
                  <a:lnTo>
                    <a:pt x="400" y="228"/>
                  </a:lnTo>
                  <a:lnTo>
                    <a:pt x="401" y="232"/>
                  </a:lnTo>
                  <a:lnTo>
                    <a:pt x="401" y="237"/>
                  </a:lnTo>
                  <a:lnTo>
                    <a:pt x="403" y="241"/>
                  </a:lnTo>
                  <a:lnTo>
                    <a:pt x="404" y="245"/>
                  </a:lnTo>
                  <a:lnTo>
                    <a:pt x="405" y="248"/>
                  </a:lnTo>
                  <a:lnTo>
                    <a:pt x="408" y="252"/>
                  </a:lnTo>
                  <a:lnTo>
                    <a:pt x="409" y="254"/>
                  </a:lnTo>
                  <a:lnTo>
                    <a:pt x="411" y="254"/>
                  </a:lnTo>
                  <a:lnTo>
                    <a:pt x="412" y="255"/>
                  </a:lnTo>
                  <a:lnTo>
                    <a:pt x="413" y="256"/>
                  </a:lnTo>
                  <a:lnTo>
                    <a:pt x="416" y="256"/>
                  </a:lnTo>
                  <a:lnTo>
                    <a:pt x="417" y="258"/>
                  </a:lnTo>
                  <a:lnTo>
                    <a:pt x="419" y="258"/>
                  </a:lnTo>
                  <a:lnTo>
                    <a:pt x="421" y="258"/>
                  </a:lnTo>
                  <a:lnTo>
                    <a:pt x="424" y="258"/>
                  </a:lnTo>
                  <a:lnTo>
                    <a:pt x="426" y="258"/>
                  </a:lnTo>
                  <a:lnTo>
                    <a:pt x="428" y="258"/>
                  </a:lnTo>
                  <a:lnTo>
                    <a:pt x="431" y="256"/>
                  </a:lnTo>
                  <a:lnTo>
                    <a:pt x="438" y="255"/>
                  </a:lnTo>
                  <a:lnTo>
                    <a:pt x="443" y="252"/>
                  </a:lnTo>
                  <a:lnTo>
                    <a:pt x="450" y="250"/>
                  </a:lnTo>
                  <a:lnTo>
                    <a:pt x="455" y="245"/>
                  </a:lnTo>
                  <a:lnTo>
                    <a:pt x="469" y="240"/>
                  </a:lnTo>
                  <a:lnTo>
                    <a:pt x="480" y="232"/>
                  </a:lnTo>
                  <a:lnTo>
                    <a:pt x="491" y="226"/>
                  </a:lnTo>
                  <a:lnTo>
                    <a:pt x="499" y="221"/>
                  </a:lnTo>
                  <a:lnTo>
                    <a:pt x="503" y="217"/>
                  </a:lnTo>
                  <a:lnTo>
                    <a:pt x="506" y="216"/>
                  </a:lnTo>
                  <a:lnTo>
                    <a:pt x="507" y="216"/>
                  </a:lnTo>
                  <a:lnTo>
                    <a:pt x="511" y="216"/>
                  </a:lnTo>
                  <a:lnTo>
                    <a:pt x="514" y="216"/>
                  </a:lnTo>
                  <a:lnTo>
                    <a:pt x="516" y="216"/>
                  </a:lnTo>
                  <a:lnTo>
                    <a:pt x="520" y="217"/>
                  </a:lnTo>
                  <a:lnTo>
                    <a:pt x="523" y="218"/>
                  </a:lnTo>
                  <a:lnTo>
                    <a:pt x="525" y="220"/>
                  </a:lnTo>
                  <a:lnTo>
                    <a:pt x="527" y="221"/>
                  </a:lnTo>
                  <a:lnTo>
                    <a:pt x="527" y="222"/>
                  </a:lnTo>
                  <a:lnTo>
                    <a:pt x="529" y="224"/>
                  </a:lnTo>
                  <a:lnTo>
                    <a:pt x="529" y="225"/>
                  </a:lnTo>
                  <a:lnTo>
                    <a:pt x="529" y="226"/>
                  </a:lnTo>
                  <a:lnTo>
                    <a:pt x="529" y="228"/>
                  </a:lnTo>
                  <a:lnTo>
                    <a:pt x="529" y="229"/>
                  </a:lnTo>
                  <a:lnTo>
                    <a:pt x="529" y="232"/>
                  </a:lnTo>
                  <a:lnTo>
                    <a:pt x="527" y="235"/>
                  </a:lnTo>
                  <a:lnTo>
                    <a:pt x="525" y="239"/>
                  </a:lnTo>
                  <a:lnTo>
                    <a:pt x="520" y="244"/>
                  </a:lnTo>
                  <a:lnTo>
                    <a:pt x="511" y="258"/>
                  </a:lnTo>
                  <a:lnTo>
                    <a:pt x="503" y="270"/>
                  </a:lnTo>
                  <a:lnTo>
                    <a:pt x="495" y="283"/>
                  </a:lnTo>
                  <a:lnTo>
                    <a:pt x="487" y="294"/>
                  </a:lnTo>
                  <a:lnTo>
                    <a:pt x="481" y="305"/>
                  </a:lnTo>
                  <a:lnTo>
                    <a:pt x="476" y="313"/>
                  </a:lnTo>
                  <a:lnTo>
                    <a:pt x="473" y="319"/>
                  </a:lnTo>
                  <a:lnTo>
                    <a:pt x="472" y="320"/>
                  </a:lnTo>
                  <a:lnTo>
                    <a:pt x="468" y="325"/>
                  </a:lnTo>
                  <a:lnTo>
                    <a:pt x="458" y="336"/>
                  </a:lnTo>
                  <a:lnTo>
                    <a:pt x="451" y="342"/>
                  </a:lnTo>
                  <a:lnTo>
                    <a:pt x="445" y="347"/>
                  </a:lnTo>
                  <a:lnTo>
                    <a:pt x="440" y="348"/>
                  </a:lnTo>
                  <a:lnTo>
                    <a:pt x="438" y="351"/>
                  </a:lnTo>
                  <a:lnTo>
                    <a:pt x="435" y="353"/>
                  </a:lnTo>
                  <a:lnTo>
                    <a:pt x="431" y="353"/>
                  </a:lnTo>
                  <a:lnTo>
                    <a:pt x="428" y="354"/>
                  </a:lnTo>
                  <a:lnTo>
                    <a:pt x="424" y="355"/>
                  </a:lnTo>
                  <a:lnTo>
                    <a:pt x="421" y="358"/>
                  </a:lnTo>
                  <a:lnTo>
                    <a:pt x="417" y="361"/>
                  </a:lnTo>
                  <a:lnTo>
                    <a:pt x="408" y="367"/>
                  </a:lnTo>
                  <a:lnTo>
                    <a:pt x="398" y="376"/>
                  </a:lnTo>
                  <a:lnTo>
                    <a:pt x="388" y="382"/>
                  </a:lnTo>
                  <a:lnTo>
                    <a:pt x="377" y="389"/>
                  </a:lnTo>
                  <a:lnTo>
                    <a:pt x="373" y="392"/>
                  </a:lnTo>
                  <a:lnTo>
                    <a:pt x="367" y="395"/>
                  </a:lnTo>
                  <a:lnTo>
                    <a:pt x="362" y="396"/>
                  </a:lnTo>
                  <a:lnTo>
                    <a:pt x="358" y="397"/>
                  </a:lnTo>
                  <a:lnTo>
                    <a:pt x="342" y="400"/>
                  </a:lnTo>
                  <a:lnTo>
                    <a:pt x="331" y="401"/>
                  </a:lnTo>
                  <a:lnTo>
                    <a:pt x="329" y="401"/>
                  </a:lnTo>
                  <a:lnTo>
                    <a:pt x="327" y="401"/>
                  </a:lnTo>
                  <a:lnTo>
                    <a:pt x="325" y="401"/>
                  </a:lnTo>
                  <a:lnTo>
                    <a:pt x="323" y="401"/>
                  </a:lnTo>
                  <a:lnTo>
                    <a:pt x="321" y="400"/>
                  </a:lnTo>
                  <a:lnTo>
                    <a:pt x="318" y="399"/>
                  </a:lnTo>
                  <a:lnTo>
                    <a:pt x="317" y="396"/>
                  </a:lnTo>
                  <a:lnTo>
                    <a:pt x="314" y="393"/>
                  </a:lnTo>
                  <a:lnTo>
                    <a:pt x="309" y="388"/>
                  </a:lnTo>
                  <a:lnTo>
                    <a:pt x="302" y="381"/>
                  </a:lnTo>
                  <a:lnTo>
                    <a:pt x="294" y="374"/>
                  </a:lnTo>
                  <a:lnTo>
                    <a:pt x="286" y="366"/>
                  </a:lnTo>
                  <a:lnTo>
                    <a:pt x="276" y="359"/>
                  </a:lnTo>
                  <a:lnTo>
                    <a:pt x="267" y="353"/>
                  </a:lnTo>
                  <a:lnTo>
                    <a:pt x="258" y="346"/>
                  </a:lnTo>
                  <a:lnTo>
                    <a:pt x="249" y="342"/>
                  </a:lnTo>
                  <a:lnTo>
                    <a:pt x="245" y="339"/>
                  </a:lnTo>
                  <a:lnTo>
                    <a:pt x="243" y="336"/>
                  </a:lnTo>
                  <a:lnTo>
                    <a:pt x="240" y="334"/>
                  </a:lnTo>
                  <a:lnTo>
                    <a:pt x="237" y="331"/>
                  </a:lnTo>
                  <a:lnTo>
                    <a:pt x="233" y="324"/>
                  </a:lnTo>
                  <a:lnTo>
                    <a:pt x="229" y="320"/>
                  </a:lnTo>
                  <a:lnTo>
                    <a:pt x="226" y="317"/>
                  </a:lnTo>
                  <a:lnTo>
                    <a:pt x="224" y="316"/>
                  </a:lnTo>
                  <a:lnTo>
                    <a:pt x="224" y="316"/>
                  </a:lnTo>
                  <a:lnTo>
                    <a:pt x="222" y="316"/>
                  </a:lnTo>
                  <a:lnTo>
                    <a:pt x="221" y="316"/>
                  </a:lnTo>
                  <a:lnTo>
                    <a:pt x="220" y="316"/>
                  </a:lnTo>
                  <a:lnTo>
                    <a:pt x="215" y="317"/>
                  </a:lnTo>
                  <a:lnTo>
                    <a:pt x="213" y="319"/>
                  </a:lnTo>
                  <a:lnTo>
                    <a:pt x="207" y="323"/>
                  </a:lnTo>
                  <a:lnTo>
                    <a:pt x="203" y="327"/>
                  </a:lnTo>
                  <a:lnTo>
                    <a:pt x="198" y="331"/>
                  </a:lnTo>
                  <a:lnTo>
                    <a:pt x="192" y="335"/>
                  </a:lnTo>
                  <a:lnTo>
                    <a:pt x="188" y="339"/>
                  </a:lnTo>
                  <a:lnTo>
                    <a:pt x="184" y="342"/>
                  </a:lnTo>
                  <a:lnTo>
                    <a:pt x="176" y="347"/>
                  </a:lnTo>
                  <a:lnTo>
                    <a:pt x="169" y="353"/>
                  </a:lnTo>
                  <a:lnTo>
                    <a:pt x="168" y="354"/>
                  </a:lnTo>
                  <a:lnTo>
                    <a:pt x="165" y="357"/>
                  </a:lnTo>
                  <a:lnTo>
                    <a:pt x="164" y="359"/>
                  </a:lnTo>
                  <a:lnTo>
                    <a:pt x="164" y="361"/>
                  </a:lnTo>
                  <a:lnTo>
                    <a:pt x="164" y="363"/>
                  </a:lnTo>
                  <a:lnTo>
                    <a:pt x="165" y="366"/>
                  </a:lnTo>
                  <a:lnTo>
                    <a:pt x="167" y="370"/>
                  </a:lnTo>
                  <a:lnTo>
                    <a:pt x="169" y="373"/>
                  </a:lnTo>
                  <a:lnTo>
                    <a:pt x="176" y="381"/>
                  </a:lnTo>
                  <a:lnTo>
                    <a:pt x="182" y="390"/>
                  </a:lnTo>
                  <a:lnTo>
                    <a:pt x="184" y="396"/>
                  </a:lnTo>
                  <a:lnTo>
                    <a:pt x="188" y="400"/>
                  </a:lnTo>
                  <a:lnTo>
                    <a:pt x="191" y="405"/>
                  </a:lnTo>
                  <a:lnTo>
                    <a:pt x="192" y="412"/>
                  </a:lnTo>
                  <a:lnTo>
                    <a:pt x="195" y="418"/>
                  </a:lnTo>
                  <a:lnTo>
                    <a:pt x="197" y="423"/>
                  </a:lnTo>
                  <a:lnTo>
                    <a:pt x="198" y="430"/>
                  </a:lnTo>
                  <a:lnTo>
                    <a:pt x="199" y="437"/>
                  </a:lnTo>
                  <a:lnTo>
                    <a:pt x="198" y="443"/>
                  </a:lnTo>
                  <a:lnTo>
                    <a:pt x="198" y="451"/>
                  </a:lnTo>
                  <a:lnTo>
                    <a:pt x="197" y="458"/>
                  </a:lnTo>
                  <a:lnTo>
                    <a:pt x="194" y="466"/>
                  </a:lnTo>
                  <a:lnTo>
                    <a:pt x="191" y="476"/>
                  </a:lnTo>
                  <a:lnTo>
                    <a:pt x="188" y="485"/>
                  </a:lnTo>
                  <a:lnTo>
                    <a:pt x="187" y="495"/>
                  </a:lnTo>
                  <a:lnTo>
                    <a:pt x="184" y="506"/>
                  </a:lnTo>
                  <a:lnTo>
                    <a:pt x="182" y="526"/>
                  </a:lnTo>
                  <a:lnTo>
                    <a:pt x="179" y="548"/>
                  </a:lnTo>
                  <a:lnTo>
                    <a:pt x="176" y="560"/>
                  </a:lnTo>
                  <a:lnTo>
                    <a:pt x="173" y="569"/>
                  </a:lnTo>
                  <a:lnTo>
                    <a:pt x="171" y="580"/>
                  </a:lnTo>
                  <a:lnTo>
                    <a:pt x="168" y="590"/>
                  </a:lnTo>
                  <a:lnTo>
                    <a:pt x="165" y="601"/>
                  </a:lnTo>
                  <a:lnTo>
                    <a:pt x="161" y="609"/>
                  </a:lnTo>
                  <a:lnTo>
                    <a:pt x="159" y="614"/>
                  </a:lnTo>
                  <a:lnTo>
                    <a:pt x="156" y="618"/>
                  </a:lnTo>
                  <a:lnTo>
                    <a:pt x="153" y="621"/>
                  </a:lnTo>
                  <a:lnTo>
                    <a:pt x="150" y="625"/>
                  </a:lnTo>
                  <a:lnTo>
                    <a:pt x="145" y="633"/>
                  </a:lnTo>
                  <a:lnTo>
                    <a:pt x="140" y="641"/>
                  </a:lnTo>
                  <a:lnTo>
                    <a:pt x="133" y="651"/>
                  </a:lnTo>
                  <a:lnTo>
                    <a:pt x="126" y="660"/>
                  </a:lnTo>
                  <a:lnTo>
                    <a:pt x="114" y="681"/>
                  </a:lnTo>
                  <a:lnTo>
                    <a:pt x="102" y="701"/>
                  </a:lnTo>
                  <a:lnTo>
                    <a:pt x="88" y="720"/>
                  </a:lnTo>
                  <a:lnTo>
                    <a:pt x="77" y="738"/>
                  </a:lnTo>
                  <a:lnTo>
                    <a:pt x="72" y="746"/>
                  </a:lnTo>
                  <a:lnTo>
                    <a:pt x="66" y="752"/>
                  </a:lnTo>
                  <a:lnTo>
                    <a:pt x="62" y="758"/>
                  </a:lnTo>
                  <a:lnTo>
                    <a:pt x="58" y="763"/>
                  </a:lnTo>
                  <a:lnTo>
                    <a:pt x="54" y="767"/>
                  </a:lnTo>
                  <a:lnTo>
                    <a:pt x="50" y="773"/>
                  </a:lnTo>
                  <a:lnTo>
                    <a:pt x="46" y="780"/>
                  </a:lnTo>
                  <a:lnTo>
                    <a:pt x="41" y="786"/>
                  </a:lnTo>
                  <a:lnTo>
                    <a:pt x="38" y="794"/>
                  </a:lnTo>
                  <a:lnTo>
                    <a:pt x="33" y="803"/>
                  </a:lnTo>
                  <a:lnTo>
                    <a:pt x="28" y="812"/>
                  </a:lnTo>
                  <a:lnTo>
                    <a:pt x="26" y="820"/>
                  </a:lnTo>
                  <a:lnTo>
                    <a:pt x="19" y="836"/>
                  </a:lnTo>
                  <a:lnTo>
                    <a:pt x="14" y="850"/>
                  </a:lnTo>
                  <a:lnTo>
                    <a:pt x="9" y="858"/>
                  </a:lnTo>
                  <a:lnTo>
                    <a:pt x="9" y="862"/>
                  </a:lnTo>
                  <a:lnTo>
                    <a:pt x="8" y="864"/>
                  </a:lnTo>
                  <a:lnTo>
                    <a:pt x="7" y="868"/>
                  </a:lnTo>
                  <a:lnTo>
                    <a:pt x="4" y="874"/>
                  </a:lnTo>
                  <a:lnTo>
                    <a:pt x="1" y="883"/>
                  </a:lnTo>
                  <a:lnTo>
                    <a:pt x="1" y="888"/>
                  </a:lnTo>
                  <a:lnTo>
                    <a:pt x="0" y="892"/>
                  </a:lnTo>
                  <a:lnTo>
                    <a:pt x="0" y="896"/>
                  </a:lnTo>
                  <a:lnTo>
                    <a:pt x="0" y="900"/>
                  </a:lnTo>
                  <a:lnTo>
                    <a:pt x="0" y="904"/>
                  </a:lnTo>
                  <a:lnTo>
                    <a:pt x="1" y="908"/>
                  </a:lnTo>
                  <a:lnTo>
                    <a:pt x="3" y="911"/>
                  </a:lnTo>
                  <a:lnTo>
                    <a:pt x="3" y="912"/>
                  </a:lnTo>
                  <a:lnTo>
                    <a:pt x="4" y="914"/>
                  </a:lnTo>
                  <a:lnTo>
                    <a:pt x="5" y="915"/>
                  </a:lnTo>
                  <a:lnTo>
                    <a:pt x="8" y="918"/>
                  </a:lnTo>
                  <a:lnTo>
                    <a:pt x="12" y="922"/>
                  </a:lnTo>
                  <a:lnTo>
                    <a:pt x="15" y="926"/>
                  </a:lnTo>
                  <a:lnTo>
                    <a:pt x="18" y="931"/>
                  </a:lnTo>
                  <a:lnTo>
                    <a:pt x="24" y="941"/>
                  </a:lnTo>
                  <a:lnTo>
                    <a:pt x="31" y="952"/>
                  </a:lnTo>
                  <a:lnTo>
                    <a:pt x="35" y="957"/>
                  </a:lnTo>
                  <a:lnTo>
                    <a:pt x="38" y="961"/>
                  </a:lnTo>
                  <a:lnTo>
                    <a:pt x="42" y="967"/>
                  </a:lnTo>
                  <a:lnTo>
                    <a:pt x="46" y="971"/>
                  </a:lnTo>
                  <a:lnTo>
                    <a:pt x="49" y="973"/>
                  </a:lnTo>
                  <a:lnTo>
                    <a:pt x="53" y="976"/>
                  </a:lnTo>
                  <a:lnTo>
                    <a:pt x="56" y="977"/>
                  </a:lnTo>
                  <a:lnTo>
                    <a:pt x="57" y="979"/>
                  </a:lnTo>
                  <a:lnTo>
                    <a:pt x="60" y="979"/>
                  </a:lnTo>
                  <a:lnTo>
                    <a:pt x="61" y="980"/>
                  </a:lnTo>
                  <a:lnTo>
                    <a:pt x="79" y="983"/>
                  </a:lnTo>
                  <a:lnTo>
                    <a:pt x="96" y="986"/>
                  </a:lnTo>
                  <a:lnTo>
                    <a:pt x="99" y="986"/>
                  </a:lnTo>
                  <a:lnTo>
                    <a:pt x="103" y="986"/>
                  </a:lnTo>
                  <a:lnTo>
                    <a:pt x="106" y="986"/>
                  </a:lnTo>
                  <a:lnTo>
                    <a:pt x="108" y="984"/>
                  </a:lnTo>
                  <a:lnTo>
                    <a:pt x="110" y="983"/>
                  </a:lnTo>
                  <a:lnTo>
                    <a:pt x="111" y="982"/>
                  </a:lnTo>
                  <a:lnTo>
                    <a:pt x="111" y="980"/>
                  </a:lnTo>
                  <a:lnTo>
                    <a:pt x="112" y="979"/>
                  </a:lnTo>
                  <a:lnTo>
                    <a:pt x="112" y="977"/>
                  </a:lnTo>
                  <a:lnTo>
                    <a:pt x="114" y="975"/>
                  </a:lnTo>
                  <a:lnTo>
                    <a:pt x="114" y="973"/>
                  </a:lnTo>
                  <a:lnTo>
                    <a:pt x="114" y="971"/>
                  </a:lnTo>
                  <a:lnTo>
                    <a:pt x="114" y="961"/>
                  </a:lnTo>
                  <a:lnTo>
                    <a:pt x="112" y="950"/>
                  </a:lnTo>
                  <a:lnTo>
                    <a:pt x="112" y="941"/>
                  </a:lnTo>
                  <a:lnTo>
                    <a:pt x="111" y="930"/>
                  </a:lnTo>
                  <a:lnTo>
                    <a:pt x="111" y="921"/>
                  </a:lnTo>
                  <a:lnTo>
                    <a:pt x="112" y="910"/>
                  </a:lnTo>
                  <a:lnTo>
                    <a:pt x="114" y="906"/>
                  </a:lnTo>
                  <a:lnTo>
                    <a:pt x="114" y="900"/>
                  </a:lnTo>
                  <a:lnTo>
                    <a:pt x="115" y="896"/>
                  </a:lnTo>
                  <a:lnTo>
                    <a:pt x="117" y="892"/>
                  </a:lnTo>
                  <a:lnTo>
                    <a:pt x="118" y="888"/>
                  </a:lnTo>
                  <a:lnTo>
                    <a:pt x="119" y="884"/>
                  </a:lnTo>
                  <a:lnTo>
                    <a:pt x="119" y="881"/>
                  </a:lnTo>
                  <a:lnTo>
                    <a:pt x="121" y="878"/>
                  </a:lnTo>
                  <a:lnTo>
                    <a:pt x="121" y="874"/>
                  </a:lnTo>
                  <a:lnTo>
                    <a:pt x="121" y="872"/>
                  </a:lnTo>
                  <a:lnTo>
                    <a:pt x="121" y="870"/>
                  </a:lnTo>
                  <a:lnTo>
                    <a:pt x="121" y="868"/>
                  </a:lnTo>
                  <a:lnTo>
                    <a:pt x="122" y="866"/>
                  </a:lnTo>
                  <a:lnTo>
                    <a:pt x="123" y="864"/>
                  </a:lnTo>
                  <a:lnTo>
                    <a:pt x="127" y="857"/>
                  </a:lnTo>
                  <a:lnTo>
                    <a:pt x="136" y="847"/>
                  </a:lnTo>
                  <a:lnTo>
                    <a:pt x="140" y="842"/>
                  </a:lnTo>
                  <a:lnTo>
                    <a:pt x="145" y="835"/>
                  </a:lnTo>
                  <a:lnTo>
                    <a:pt x="150" y="827"/>
                  </a:lnTo>
                  <a:lnTo>
                    <a:pt x="156" y="819"/>
                  </a:lnTo>
                  <a:lnTo>
                    <a:pt x="168" y="800"/>
                  </a:lnTo>
                  <a:lnTo>
                    <a:pt x="180" y="781"/>
                  </a:lnTo>
                  <a:lnTo>
                    <a:pt x="190" y="763"/>
                  </a:lnTo>
                  <a:lnTo>
                    <a:pt x="201" y="746"/>
                  </a:lnTo>
                  <a:lnTo>
                    <a:pt x="207" y="732"/>
                  </a:lnTo>
                  <a:lnTo>
                    <a:pt x="213" y="721"/>
                  </a:lnTo>
                  <a:lnTo>
                    <a:pt x="218" y="712"/>
                  </a:lnTo>
                  <a:lnTo>
                    <a:pt x="225" y="700"/>
                  </a:lnTo>
                  <a:lnTo>
                    <a:pt x="236" y="683"/>
                  </a:lnTo>
                  <a:lnTo>
                    <a:pt x="247" y="668"/>
                  </a:lnTo>
                  <a:lnTo>
                    <a:pt x="256" y="652"/>
                  </a:lnTo>
                  <a:lnTo>
                    <a:pt x="266" y="637"/>
                  </a:lnTo>
                  <a:lnTo>
                    <a:pt x="270" y="630"/>
                  </a:lnTo>
                  <a:lnTo>
                    <a:pt x="272" y="625"/>
                  </a:lnTo>
                  <a:lnTo>
                    <a:pt x="275" y="621"/>
                  </a:lnTo>
                  <a:lnTo>
                    <a:pt x="278" y="617"/>
                  </a:lnTo>
                  <a:lnTo>
                    <a:pt x="279" y="610"/>
                  </a:lnTo>
                  <a:lnTo>
                    <a:pt x="282" y="603"/>
                  </a:lnTo>
                  <a:lnTo>
                    <a:pt x="283" y="597"/>
                  </a:lnTo>
                  <a:lnTo>
                    <a:pt x="287" y="590"/>
                  </a:lnTo>
                  <a:lnTo>
                    <a:pt x="289" y="587"/>
                  </a:lnTo>
                  <a:lnTo>
                    <a:pt x="290" y="584"/>
                  </a:lnTo>
                  <a:lnTo>
                    <a:pt x="293" y="583"/>
                  </a:lnTo>
                  <a:lnTo>
                    <a:pt x="295" y="580"/>
                  </a:lnTo>
                  <a:lnTo>
                    <a:pt x="298" y="579"/>
                  </a:lnTo>
                  <a:lnTo>
                    <a:pt x="301" y="578"/>
                  </a:lnTo>
                  <a:lnTo>
                    <a:pt x="304" y="576"/>
                  </a:lnTo>
                  <a:lnTo>
                    <a:pt x="308" y="575"/>
                  </a:lnTo>
                  <a:lnTo>
                    <a:pt x="312" y="575"/>
                  </a:lnTo>
                  <a:lnTo>
                    <a:pt x="316" y="576"/>
                  </a:lnTo>
                  <a:lnTo>
                    <a:pt x="318" y="576"/>
                  </a:lnTo>
                  <a:lnTo>
                    <a:pt x="320" y="578"/>
                  </a:lnTo>
                  <a:lnTo>
                    <a:pt x="323" y="579"/>
                  </a:lnTo>
                  <a:lnTo>
                    <a:pt x="324" y="582"/>
                  </a:lnTo>
                  <a:lnTo>
                    <a:pt x="325" y="584"/>
                  </a:lnTo>
                  <a:lnTo>
                    <a:pt x="325" y="587"/>
                  </a:lnTo>
                  <a:lnTo>
                    <a:pt x="325" y="590"/>
                  </a:lnTo>
                  <a:lnTo>
                    <a:pt x="325" y="594"/>
                  </a:lnTo>
                  <a:lnTo>
                    <a:pt x="324" y="597"/>
                  </a:lnTo>
                  <a:lnTo>
                    <a:pt x="323" y="601"/>
                  </a:lnTo>
                  <a:lnTo>
                    <a:pt x="321" y="605"/>
                  </a:lnTo>
                  <a:lnTo>
                    <a:pt x="320" y="609"/>
                  </a:lnTo>
                  <a:lnTo>
                    <a:pt x="317" y="613"/>
                  </a:lnTo>
                  <a:lnTo>
                    <a:pt x="314" y="617"/>
                  </a:lnTo>
                  <a:lnTo>
                    <a:pt x="312" y="621"/>
                  </a:lnTo>
                  <a:lnTo>
                    <a:pt x="309" y="626"/>
                  </a:lnTo>
                  <a:lnTo>
                    <a:pt x="306" y="632"/>
                  </a:lnTo>
                  <a:lnTo>
                    <a:pt x="304" y="637"/>
                  </a:lnTo>
                  <a:lnTo>
                    <a:pt x="300" y="651"/>
                  </a:lnTo>
                  <a:lnTo>
                    <a:pt x="297" y="666"/>
                  </a:lnTo>
                  <a:lnTo>
                    <a:pt x="293" y="681"/>
                  </a:lnTo>
                  <a:lnTo>
                    <a:pt x="290" y="694"/>
                  </a:lnTo>
                  <a:lnTo>
                    <a:pt x="289" y="701"/>
                  </a:lnTo>
                  <a:lnTo>
                    <a:pt x="287" y="706"/>
                  </a:lnTo>
                  <a:lnTo>
                    <a:pt x="285" y="712"/>
                  </a:lnTo>
                  <a:lnTo>
                    <a:pt x="283" y="716"/>
                  </a:lnTo>
                  <a:lnTo>
                    <a:pt x="279" y="724"/>
                  </a:lnTo>
                  <a:lnTo>
                    <a:pt x="274" y="735"/>
                  </a:lnTo>
                  <a:lnTo>
                    <a:pt x="272" y="740"/>
                  </a:lnTo>
                  <a:lnTo>
                    <a:pt x="270" y="744"/>
                  </a:lnTo>
                  <a:lnTo>
                    <a:pt x="268" y="750"/>
                  </a:lnTo>
                  <a:lnTo>
                    <a:pt x="266" y="755"/>
                  </a:lnTo>
                  <a:lnTo>
                    <a:pt x="264" y="761"/>
                  </a:lnTo>
                  <a:lnTo>
                    <a:pt x="264" y="766"/>
                  </a:lnTo>
                  <a:lnTo>
                    <a:pt x="263" y="770"/>
                  </a:lnTo>
                  <a:lnTo>
                    <a:pt x="264" y="774"/>
                  </a:lnTo>
                  <a:lnTo>
                    <a:pt x="264" y="777"/>
                  </a:lnTo>
                  <a:lnTo>
                    <a:pt x="266" y="778"/>
                  </a:lnTo>
                  <a:lnTo>
                    <a:pt x="266" y="780"/>
                  </a:lnTo>
                  <a:lnTo>
                    <a:pt x="267" y="781"/>
                  </a:lnTo>
                  <a:lnTo>
                    <a:pt x="268" y="782"/>
                  </a:lnTo>
                  <a:lnTo>
                    <a:pt x="270" y="784"/>
                  </a:lnTo>
                  <a:lnTo>
                    <a:pt x="272" y="785"/>
                  </a:lnTo>
                  <a:lnTo>
                    <a:pt x="274" y="786"/>
                  </a:lnTo>
                  <a:lnTo>
                    <a:pt x="276" y="786"/>
                  </a:lnTo>
                  <a:lnTo>
                    <a:pt x="279" y="788"/>
                  </a:lnTo>
                  <a:lnTo>
                    <a:pt x="283" y="788"/>
                  </a:lnTo>
                  <a:lnTo>
                    <a:pt x="286" y="789"/>
                  </a:lnTo>
                  <a:lnTo>
                    <a:pt x="294" y="789"/>
                  </a:lnTo>
                  <a:lnTo>
                    <a:pt x="302" y="788"/>
                  </a:lnTo>
                  <a:lnTo>
                    <a:pt x="310" y="788"/>
                  </a:lnTo>
                  <a:lnTo>
                    <a:pt x="320" y="786"/>
                  </a:lnTo>
                  <a:lnTo>
                    <a:pt x="329" y="785"/>
                  </a:lnTo>
                  <a:lnTo>
                    <a:pt x="339" y="782"/>
                  </a:lnTo>
                  <a:lnTo>
                    <a:pt x="348" y="781"/>
                  </a:lnTo>
                  <a:lnTo>
                    <a:pt x="358" y="778"/>
                  </a:lnTo>
                  <a:lnTo>
                    <a:pt x="367" y="775"/>
                  </a:lnTo>
                  <a:lnTo>
                    <a:pt x="375" y="773"/>
                  </a:lnTo>
                  <a:lnTo>
                    <a:pt x="382" y="770"/>
                  </a:lnTo>
                  <a:lnTo>
                    <a:pt x="389" y="766"/>
                  </a:lnTo>
                  <a:lnTo>
                    <a:pt x="392" y="765"/>
                  </a:lnTo>
                  <a:lnTo>
                    <a:pt x="394" y="763"/>
                  </a:lnTo>
                  <a:lnTo>
                    <a:pt x="396" y="762"/>
                  </a:lnTo>
                  <a:lnTo>
                    <a:pt x="397" y="759"/>
                  </a:lnTo>
                  <a:lnTo>
                    <a:pt x="401" y="756"/>
                  </a:lnTo>
                  <a:lnTo>
                    <a:pt x="405" y="752"/>
                  </a:lnTo>
                  <a:lnTo>
                    <a:pt x="409" y="750"/>
                  </a:lnTo>
                  <a:lnTo>
                    <a:pt x="415" y="747"/>
                  </a:lnTo>
                  <a:lnTo>
                    <a:pt x="426" y="740"/>
                  </a:lnTo>
                  <a:lnTo>
                    <a:pt x="438" y="733"/>
                  </a:lnTo>
                  <a:lnTo>
                    <a:pt x="450" y="728"/>
                  </a:lnTo>
                  <a:lnTo>
                    <a:pt x="462" y="723"/>
                  </a:lnTo>
                  <a:lnTo>
                    <a:pt x="473" y="719"/>
                  </a:lnTo>
                  <a:lnTo>
                    <a:pt x="481" y="716"/>
                  </a:lnTo>
                  <a:lnTo>
                    <a:pt x="484" y="716"/>
                  </a:lnTo>
                  <a:lnTo>
                    <a:pt x="488" y="714"/>
                  </a:lnTo>
                  <a:lnTo>
                    <a:pt x="491" y="716"/>
                  </a:lnTo>
                  <a:lnTo>
                    <a:pt x="493" y="717"/>
                  </a:lnTo>
                  <a:lnTo>
                    <a:pt x="496" y="719"/>
                  </a:lnTo>
                  <a:lnTo>
                    <a:pt x="499" y="720"/>
                  </a:lnTo>
                  <a:lnTo>
                    <a:pt x="501" y="723"/>
                  </a:lnTo>
                  <a:lnTo>
                    <a:pt x="503" y="724"/>
                  </a:lnTo>
                  <a:lnTo>
                    <a:pt x="507" y="728"/>
                  </a:lnTo>
                  <a:lnTo>
                    <a:pt x="510" y="732"/>
                  </a:lnTo>
                  <a:lnTo>
                    <a:pt x="511" y="735"/>
                  </a:lnTo>
                  <a:lnTo>
                    <a:pt x="511" y="736"/>
                  </a:lnTo>
                  <a:lnTo>
                    <a:pt x="511" y="739"/>
                  </a:lnTo>
                  <a:lnTo>
                    <a:pt x="511" y="747"/>
                  </a:lnTo>
                  <a:lnTo>
                    <a:pt x="511" y="752"/>
                  </a:lnTo>
                  <a:lnTo>
                    <a:pt x="511" y="759"/>
                  </a:lnTo>
                  <a:lnTo>
                    <a:pt x="511" y="766"/>
                  </a:lnTo>
                  <a:lnTo>
                    <a:pt x="512" y="773"/>
                  </a:lnTo>
                  <a:lnTo>
                    <a:pt x="514" y="781"/>
                  </a:lnTo>
                  <a:lnTo>
                    <a:pt x="515" y="788"/>
                  </a:lnTo>
                  <a:lnTo>
                    <a:pt x="516" y="794"/>
                  </a:lnTo>
                  <a:lnTo>
                    <a:pt x="519" y="801"/>
                  </a:lnTo>
                  <a:lnTo>
                    <a:pt x="520" y="805"/>
                  </a:lnTo>
                  <a:lnTo>
                    <a:pt x="523" y="808"/>
                  </a:lnTo>
                  <a:lnTo>
                    <a:pt x="525" y="811"/>
                  </a:lnTo>
                  <a:lnTo>
                    <a:pt x="526" y="813"/>
                  </a:lnTo>
                  <a:lnTo>
                    <a:pt x="529" y="816"/>
                  </a:lnTo>
                  <a:lnTo>
                    <a:pt x="531" y="817"/>
                  </a:lnTo>
                  <a:lnTo>
                    <a:pt x="534" y="820"/>
                  </a:lnTo>
                  <a:lnTo>
                    <a:pt x="537" y="822"/>
                  </a:lnTo>
                  <a:lnTo>
                    <a:pt x="542" y="824"/>
                  </a:lnTo>
                  <a:lnTo>
                    <a:pt x="548" y="827"/>
                  </a:lnTo>
                  <a:lnTo>
                    <a:pt x="554" y="828"/>
                  </a:lnTo>
                  <a:lnTo>
                    <a:pt x="560" y="831"/>
                  </a:lnTo>
                  <a:lnTo>
                    <a:pt x="567" y="832"/>
                  </a:lnTo>
                  <a:lnTo>
                    <a:pt x="572" y="834"/>
                  </a:lnTo>
                  <a:lnTo>
                    <a:pt x="577" y="835"/>
                  </a:lnTo>
                  <a:lnTo>
                    <a:pt x="583" y="835"/>
                  </a:lnTo>
                  <a:lnTo>
                    <a:pt x="588" y="835"/>
                  </a:lnTo>
                  <a:lnTo>
                    <a:pt x="594" y="835"/>
                  </a:lnTo>
                  <a:lnTo>
                    <a:pt x="599" y="835"/>
                  </a:lnTo>
                  <a:lnTo>
                    <a:pt x="603" y="834"/>
                  </a:lnTo>
                  <a:lnTo>
                    <a:pt x="604" y="832"/>
                  </a:lnTo>
                  <a:lnTo>
                    <a:pt x="607" y="831"/>
                  </a:lnTo>
                  <a:lnTo>
                    <a:pt x="609" y="830"/>
                  </a:lnTo>
                  <a:lnTo>
                    <a:pt x="611" y="828"/>
                  </a:lnTo>
                  <a:lnTo>
                    <a:pt x="613" y="827"/>
                  </a:lnTo>
                  <a:lnTo>
                    <a:pt x="614" y="826"/>
                  </a:lnTo>
                  <a:lnTo>
                    <a:pt x="615" y="823"/>
                  </a:lnTo>
                  <a:lnTo>
                    <a:pt x="617" y="822"/>
                  </a:lnTo>
                  <a:lnTo>
                    <a:pt x="622" y="812"/>
                  </a:lnTo>
                  <a:lnTo>
                    <a:pt x="628" y="803"/>
                  </a:lnTo>
                  <a:lnTo>
                    <a:pt x="634" y="794"/>
                  </a:lnTo>
                  <a:lnTo>
                    <a:pt x="638" y="786"/>
                  </a:lnTo>
                  <a:lnTo>
                    <a:pt x="641" y="781"/>
                  </a:lnTo>
                  <a:lnTo>
                    <a:pt x="642" y="777"/>
                  </a:lnTo>
                  <a:lnTo>
                    <a:pt x="644" y="774"/>
                  </a:lnTo>
                  <a:lnTo>
                    <a:pt x="644" y="770"/>
                  </a:lnTo>
                  <a:lnTo>
                    <a:pt x="644" y="769"/>
                  </a:lnTo>
                  <a:lnTo>
                    <a:pt x="644" y="766"/>
                  </a:lnTo>
                  <a:lnTo>
                    <a:pt x="644" y="765"/>
                  </a:lnTo>
                  <a:lnTo>
                    <a:pt x="644" y="763"/>
                  </a:lnTo>
                  <a:lnTo>
                    <a:pt x="642" y="762"/>
                  </a:lnTo>
                  <a:lnTo>
                    <a:pt x="641" y="759"/>
                  </a:lnTo>
                  <a:lnTo>
                    <a:pt x="640" y="758"/>
                  </a:lnTo>
                  <a:lnTo>
                    <a:pt x="638" y="756"/>
                  </a:lnTo>
                  <a:lnTo>
                    <a:pt x="637" y="755"/>
                  </a:lnTo>
                  <a:lnTo>
                    <a:pt x="636" y="754"/>
                  </a:lnTo>
                  <a:lnTo>
                    <a:pt x="633" y="751"/>
                  </a:lnTo>
                  <a:lnTo>
                    <a:pt x="633" y="748"/>
                  </a:lnTo>
                  <a:lnTo>
                    <a:pt x="630" y="744"/>
                  </a:lnTo>
                  <a:lnTo>
                    <a:pt x="629" y="738"/>
                  </a:lnTo>
                  <a:lnTo>
                    <a:pt x="628" y="731"/>
                  </a:lnTo>
                  <a:lnTo>
                    <a:pt x="626" y="724"/>
                  </a:lnTo>
                  <a:lnTo>
                    <a:pt x="625" y="716"/>
                  </a:lnTo>
                  <a:lnTo>
                    <a:pt x="625" y="709"/>
                  </a:lnTo>
                  <a:lnTo>
                    <a:pt x="625" y="695"/>
                  </a:lnTo>
                  <a:lnTo>
                    <a:pt x="625" y="683"/>
                  </a:lnTo>
                  <a:lnTo>
                    <a:pt x="626" y="675"/>
                  </a:lnTo>
                  <a:lnTo>
                    <a:pt x="626" y="672"/>
                  </a:lnTo>
                  <a:lnTo>
                    <a:pt x="628" y="671"/>
                  </a:lnTo>
                  <a:lnTo>
                    <a:pt x="633" y="668"/>
                  </a:lnTo>
                  <a:lnTo>
                    <a:pt x="641" y="664"/>
                  </a:lnTo>
                  <a:lnTo>
                    <a:pt x="649" y="660"/>
                  </a:lnTo>
                  <a:lnTo>
                    <a:pt x="653" y="658"/>
                  </a:lnTo>
                  <a:lnTo>
                    <a:pt x="656" y="655"/>
                  </a:lnTo>
                  <a:lnTo>
                    <a:pt x="660" y="651"/>
                  </a:lnTo>
                  <a:lnTo>
                    <a:pt x="663" y="648"/>
                  </a:lnTo>
                  <a:lnTo>
                    <a:pt x="663" y="647"/>
                  </a:lnTo>
                  <a:lnTo>
                    <a:pt x="664" y="645"/>
                  </a:lnTo>
                  <a:lnTo>
                    <a:pt x="664" y="644"/>
                  </a:lnTo>
                  <a:lnTo>
                    <a:pt x="664" y="643"/>
                  </a:lnTo>
                  <a:lnTo>
                    <a:pt x="664" y="641"/>
                  </a:lnTo>
                  <a:lnTo>
                    <a:pt x="664" y="640"/>
                  </a:lnTo>
                  <a:lnTo>
                    <a:pt x="664" y="639"/>
                  </a:lnTo>
                  <a:lnTo>
                    <a:pt x="663" y="637"/>
                  </a:lnTo>
                  <a:lnTo>
                    <a:pt x="652" y="626"/>
                  </a:lnTo>
                  <a:lnTo>
                    <a:pt x="642" y="617"/>
                  </a:lnTo>
                  <a:lnTo>
                    <a:pt x="640" y="614"/>
                  </a:lnTo>
                  <a:lnTo>
                    <a:pt x="637" y="611"/>
                  </a:lnTo>
                  <a:lnTo>
                    <a:pt x="634" y="609"/>
                  </a:lnTo>
                  <a:lnTo>
                    <a:pt x="633" y="605"/>
                  </a:lnTo>
                  <a:lnTo>
                    <a:pt x="630" y="602"/>
                  </a:lnTo>
                  <a:lnTo>
                    <a:pt x="629" y="598"/>
                  </a:lnTo>
                  <a:lnTo>
                    <a:pt x="628" y="594"/>
                  </a:lnTo>
                  <a:lnTo>
                    <a:pt x="626" y="590"/>
                  </a:lnTo>
                  <a:lnTo>
                    <a:pt x="625" y="586"/>
                  </a:lnTo>
                  <a:lnTo>
                    <a:pt x="625" y="580"/>
                  </a:lnTo>
                  <a:lnTo>
                    <a:pt x="623" y="576"/>
                  </a:lnTo>
                  <a:lnTo>
                    <a:pt x="623" y="571"/>
                  </a:lnTo>
                  <a:lnTo>
                    <a:pt x="623" y="565"/>
                  </a:lnTo>
                  <a:lnTo>
                    <a:pt x="623" y="560"/>
                  </a:lnTo>
                  <a:lnTo>
                    <a:pt x="625" y="553"/>
                  </a:lnTo>
                  <a:lnTo>
                    <a:pt x="626" y="548"/>
                  </a:lnTo>
                  <a:lnTo>
                    <a:pt x="628" y="542"/>
                  </a:lnTo>
                  <a:lnTo>
                    <a:pt x="630" y="537"/>
                  </a:lnTo>
                  <a:lnTo>
                    <a:pt x="633" y="533"/>
                  </a:lnTo>
                  <a:lnTo>
                    <a:pt x="636" y="527"/>
                  </a:lnTo>
                  <a:lnTo>
                    <a:pt x="638" y="523"/>
                  </a:lnTo>
                  <a:lnTo>
                    <a:pt x="644" y="518"/>
                  </a:lnTo>
                  <a:lnTo>
                    <a:pt x="648" y="515"/>
                  </a:lnTo>
                  <a:lnTo>
                    <a:pt x="653" y="511"/>
                  </a:lnTo>
                  <a:lnTo>
                    <a:pt x="659" y="507"/>
                  </a:lnTo>
                  <a:lnTo>
                    <a:pt x="664" y="504"/>
                  </a:lnTo>
                  <a:lnTo>
                    <a:pt x="670" y="500"/>
                  </a:lnTo>
                  <a:lnTo>
                    <a:pt x="674" y="496"/>
                  </a:lnTo>
                  <a:lnTo>
                    <a:pt x="683" y="489"/>
                  </a:lnTo>
                  <a:lnTo>
                    <a:pt x="693" y="483"/>
                  </a:lnTo>
                  <a:lnTo>
                    <a:pt x="697" y="479"/>
                  </a:lnTo>
                  <a:lnTo>
                    <a:pt x="702" y="476"/>
                  </a:lnTo>
                  <a:lnTo>
                    <a:pt x="707" y="473"/>
                  </a:lnTo>
                  <a:lnTo>
                    <a:pt x="713" y="472"/>
                  </a:lnTo>
                  <a:lnTo>
                    <a:pt x="718" y="469"/>
                  </a:lnTo>
                  <a:lnTo>
                    <a:pt x="725" y="468"/>
                  </a:lnTo>
                  <a:lnTo>
                    <a:pt x="732" y="468"/>
                  </a:lnTo>
                  <a:lnTo>
                    <a:pt x="740" y="466"/>
                  </a:lnTo>
                  <a:lnTo>
                    <a:pt x="748" y="466"/>
                  </a:lnTo>
                  <a:lnTo>
                    <a:pt x="755" y="466"/>
                  </a:lnTo>
                  <a:lnTo>
                    <a:pt x="762" y="465"/>
                  </a:lnTo>
                  <a:lnTo>
                    <a:pt x="768" y="464"/>
                  </a:lnTo>
                  <a:lnTo>
                    <a:pt x="774" y="462"/>
                  </a:lnTo>
                  <a:lnTo>
                    <a:pt x="781" y="460"/>
                  </a:lnTo>
                  <a:lnTo>
                    <a:pt x="786" y="458"/>
                  </a:lnTo>
                  <a:lnTo>
                    <a:pt x="790" y="456"/>
                  </a:lnTo>
                  <a:lnTo>
                    <a:pt x="800" y="451"/>
                  </a:lnTo>
                  <a:lnTo>
                    <a:pt x="808" y="446"/>
                  </a:lnTo>
                  <a:lnTo>
                    <a:pt x="815" y="442"/>
                  </a:lnTo>
                  <a:lnTo>
                    <a:pt x="820" y="438"/>
                  </a:lnTo>
                  <a:lnTo>
                    <a:pt x="823" y="437"/>
                  </a:lnTo>
                  <a:lnTo>
                    <a:pt x="825" y="434"/>
                  </a:lnTo>
                  <a:lnTo>
                    <a:pt x="827" y="433"/>
                  </a:lnTo>
                  <a:lnTo>
                    <a:pt x="829" y="430"/>
                  </a:lnTo>
                  <a:lnTo>
                    <a:pt x="831" y="427"/>
                  </a:lnTo>
                  <a:lnTo>
                    <a:pt x="832" y="424"/>
                  </a:lnTo>
                  <a:lnTo>
                    <a:pt x="834" y="422"/>
                  </a:lnTo>
                  <a:lnTo>
                    <a:pt x="834" y="420"/>
                  </a:lnTo>
                  <a:lnTo>
                    <a:pt x="835" y="412"/>
                  </a:lnTo>
                  <a:lnTo>
                    <a:pt x="836" y="408"/>
                  </a:lnTo>
                  <a:lnTo>
                    <a:pt x="835" y="407"/>
                  </a:lnTo>
                  <a:lnTo>
                    <a:pt x="834" y="403"/>
                  </a:lnTo>
                  <a:lnTo>
                    <a:pt x="832" y="400"/>
                  </a:lnTo>
                  <a:lnTo>
                    <a:pt x="829" y="396"/>
                  </a:lnTo>
                  <a:lnTo>
                    <a:pt x="827" y="392"/>
                  </a:lnTo>
                  <a:lnTo>
                    <a:pt x="824" y="389"/>
                  </a:lnTo>
                  <a:lnTo>
                    <a:pt x="821" y="385"/>
                  </a:lnTo>
                  <a:lnTo>
                    <a:pt x="819" y="382"/>
                  </a:lnTo>
                  <a:lnTo>
                    <a:pt x="815" y="380"/>
                  </a:lnTo>
                  <a:lnTo>
                    <a:pt x="809" y="377"/>
                  </a:lnTo>
                  <a:lnTo>
                    <a:pt x="808" y="376"/>
                  </a:lnTo>
                  <a:lnTo>
                    <a:pt x="805" y="374"/>
                  </a:lnTo>
                  <a:lnTo>
                    <a:pt x="802" y="374"/>
                  </a:lnTo>
                  <a:lnTo>
                    <a:pt x="800" y="373"/>
                  </a:lnTo>
                  <a:lnTo>
                    <a:pt x="796" y="373"/>
                  </a:lnTo>
                  <a:lnTo>
                    <a:pt x="793" y="373"/>
                  </a:lnTo>
                  <a:lnTo>
                    <a:pt x="790" y="373"/>
                  </a:lnTo>
                  <a:lnTo>
                    <a:pt x="786" y="373"/>
                  </a:lnTo>
                  <a:lnTo>
                    <a:pt x="774" y="376"/>
                  </a:lnTo>
                  <a:lnTo>
                    <a:pt x="762" y="376"/>
                  </a:lnTo>
                  <a:lnTo>
                    <a:pt x="752" y="377"/>
                  </a:lnTo>
                  <a:lnTo>
                    <a:pt x="743" y="377"/>
                  </a:lnTo>
                  <a:lnTo>
                    <a:pt x="735" y="378"/>
                  </a:lnTo>
                  <a:lnTo>
                    <a:pt x="726" y="380"/>
                  </a:lnTo>
                  <a:lnTo>
                    <a:pt x="722" y="380"/>
                  </a:lnTo>
                  <a:lnTo>
                    <a:pt x="718" y="381"/>
                  </a:lnTo>
                  <a:lnTo>
                    <a:pt x="714" y="384"/>
                  </a:lnTo>
                  <a:lnTo>
                    <a:pt x="709" y="385"/>
                  </a:lnTo>
                  <a:lnTo>
                    <a:pt x="701" y="389"/>
                  </a:lnTo>
                  <a:lnTo>
                    <a:pt x="695" y="393"/>
                  </a:lnTo>
                  <a:lnTo>
                    <a:pt x="690" y="396"/>
                  </a:lnTo>
                  <a:lnTo>
                    <a:pt x="686" y="399"/>
                  </a:lnTo>
                  <a:lnTo>
                    <a:pt x="683" y="400"/>
                  </a:lnTo>
                  <a:lnTo>
                    <a:pt x="682" y="401"/>
                  </a:lnTo>
                  <a:lnTo>
                    <a:pt x="680" y="401"/>
                  </a:lnTo>
                  <a:lnTo>
                    <a:pt x="678" y="401"/>
                  </a:lnTo>
                  <a:lnTo>
                    <a:pt x="676" y="401"/>
                  </a:lnTo>
                  <a:lnTo>
                    <a:pt x="674" y="401"/>
                  </a:lnTo>
                  <a:lnTo>
                    <a:pt x="672" y="401"/>
                  </a:lnTo>
                  <a:lnTo>
                    <a:pt x="670" y="400"/>
                  </a:lnTo>
                  <a:lnTo>
                    <a:pt x="667" y="399"/>
                  </a:lnTo>
                  <a:lnTo>
                    <a:pt x="664" y="396"/>
                  </a:lnTo>
                  <a:lnTo>
                    <a:pt x="663" y="393"/>
                  </a:lnTo>
                  <a:lnTo>
                    <a:pt x="661" y="390"/>
                  </a:lnTo>
                  <a:lnTo>
                    <a:pt x="660" y="388"/>
                  </a:lnTo>
                  <a:lnTo>
                    <a:pt x="659" y="384"/>
                  </a:lnTo>
                  <a:lnTo>
                    <a:pt x="659" y="380"/>
                  </a:lnTo>
                  <a:lnTo>
                    <a:pt x="659" y="374"/>
                  </a:lnTo>
                  <a:lnTo>
                    <a:pt x="660" y="369"/>
                  </a:lnTo>
                  <a:lnTo>
                    <a:pt x="660" y="365"/>
                  </a:lnTo>
                  <a:lnTo>
                    <a:pt x="661" y="359"/>
                  </a:lnTo>
                  <a:lnTo>
                    <a:pt x="663" y="353"/>
                  </a:lnTo>
                  <a:lnTo>
                    <a:pt x="664" y="347"/>
                  </a:lnTo>
                  <a:lnTo>
                    <a:pt x="667" y="342"/>
                  </a:lnTo>
                  <a:lnTo>
                    <a:pt x="670" y="335"/>
                  </a:lnTo>
                  <a:lnTo>
                    <a:pt x="672" y="329"/>
                  </a:lnTo>
                  <a:lnTo>
                    <a:pt x="675" y="323"/>
                  </a:lnTo>
                  <a:lnTo>
                    <a:pt x="678" y="317"/>
                  </a:lnTo>
                  <a:lnTo>
                    <a:pt x="680" y="311"/>
                  </a:lnTo>
                  <a:lnTo>
                    <a:pt x="683" y="304"/>
                  </a:lnTo>
                  <a:lnTo>
                    <a:pt x="684" y="297"/>
                  </a:lnTo>
                  <a:lnTo>
                    <a:pt x="686" y="290"/>
                  </a:lnTo>
                  <a:lnTo>
                    <a:pt x="688" y="285"/>
                  </a:lnTo>
                  <a:lnTo>
                    <a:pt x="688" y="278"/>
                  </a:lnTo>
                  <a:lnTo>
                    <a:pt x="690" y="273"/>
                  </a:lnTo>
                  <a:lnTo>
                    <a:pt x="690" y="267"/>
                  </a:lnTo>
                  <a:lnTo>
                    <a:pt x="690" y="262"/>
                  </a:lnTo>
                  <a:lnTo>
                    <a:pt x="688" y="258"/>
                  </a:lnTo>
                  <a:lnTo>
                    <a:pt x="688" y="256"/>
                  </a:lnTo>
                  <a:lnTo>
                    <a:pt x="687" y="255"/>
                  </a:lnTo>
                  <a:lnTo>
                    <a:pt x="686" y="254"/>
                  </a:lnTo>
                  <a:lnTo>
                    <a:pt x="684" y="252"/>
                  </a:lnTo>
                  <a:lnTo>
                    <a:pt x="683" y="252"/>
                  </a:lnTo>
                  <a:lnTo>
                    <a:pt x="682" y="251"/>
                  </a:lnTo>
                  <a:lnTo>
                    <a:pt x="680" y="251"/>
                  </a:lnTo>
                  <a:lnTo>
                    <a:pt x="678" y="251"/>
                  </a:lnTo>
                  <a:lnTo>
                    <a:pt x="674" y="251"/>
                  </a:lnTo>
                  <a:lnTo>
                    <a:pt x="670" y="251"/>
                  </a:lnTo>
                  <a:lnTo>
                    <a:pt x="664" y="252"/>
                  </a:lnTo>
                  <a:lnTo>
                    <a:pt x="660" y="252"/>
                  </a:lnTo>
                  <a:lnTo>
                    <a:pt x="649" y="255"/>
                  </a:lnTo>
                  <a:lnTo>
                    <a:pt x="638" y="258"/>
                  </a:lnTo>
                  <a:lnTo>
                    <a:pt x="628" y="260"/>
                  </a:lnTo>
                  <a:lnTo>
                    <a:pt x="618" y="263"/>
                  </a:lnTo>
                  <a:lnTo>
                    <a:pt x="609" y="266"/>
                  </a:lnTo>
                  <a:lnTo>
                    <a:pt x="602" y="268"/>
                  </a:lnTo>
                  <a:lnTo>
                    <a:pt x="594" y="270"/>
                  </a:lnTo>
                  <a:lnTo>
                    <a:pt x="585" y="273"/>
                  </a:lnTo>
                  <a:lnTo>
                    <a:pt x="579" y="274"/>
                  </a:lnTo>
                  <a:lnTo>
                    <a:pt x="571" y="274"/>
                  </a:lnTo>
                  <a:lnTo>
                    <a:pt x="560" y="277"/>
                  </a:lnTo>
                  <a:lnTo>
                    <a:pt x="554" y="277"/>
                  </a:lnTo>
                  <a:lnTo>
                    <a:pt x="556" y="274"/>
                  </a:lnTo>
                  <a:lnTo>
                    <a:pt x="557" y="268"/>
                  </a:lnTo>
                  <a:lnTo>
                    <a:pt x="560" y="258"/>
                  </a:lnTo>
                  <a:lnTo>
                    <a:pt x="564" y="245"/>
                  </a:lnTo>
                  <a:lnTo>
                    <a:pt x="567" y="240"/>
                  </a:lnTo>
                  <a:lnTo>
                    <a:pt x="569" y="233"/>
                  </a:lnTo>
                  <a:lnTo>
                    <a:pt x="573" y="226"/>
                  </a:lnTo>
                  <a:lnTo>
                    <a:pt x="577" y="220"/>
                  </a:lnTo>
                  <a:lnTo>
                    <a:pt x="581" y="214"/>
                  </a:lnTo>
                  <a:lnTo>
                    <a:pt x="587" y="208"/>
                  </a:lnTo>
                  <a:lnTo>
                    <a:pt x="590" y="205"/>
                  </a:lnTo>
                  <a:lnTo>
                    <a:pt x="592" y="202"/>
                  </a:lnTo>
                  <a:lnTo>
                    <a:pt x="595" y="201"/>
                  </a:lnTo>
                  <a:lnTo>
                    <a:pt x="598" y="198"/>
                  </a:lnTo>
                  <a:lnTo>
                    <a:pt x="613" y="187"/>
                  </a:lnTo>
                  <a:lnTo>
                    <a:pt x="629" y="175"/>
                  </a:lnTo>
                  <a:lnTo>
                    <a:pt x="648" y="161"/>
                  </a:lnTo>
                  <a:lnTo>
                    <a:pt x="667" y="148"/>
                  </a:lnTo>
                  <a:lnTo>
                    <a:pt x="687" y="133"/>
                  </a:lnTo>
                  <a:lnTo>
                    <a:pt x="706" y="121"/>
                  </a:lnTo>
                  <a:lnTo>
                    <a:pt x="714" y="114"/>
                  </a:lnTo>
                  <a:lnTo>
                    <a:pt x="722" y="110"/>
                  </a:lnTo>
                  <a:lnTo>
                    <a:pt x="731" y="104"/>
                  </a:lnTo>
                  <a:lnTo>
                    <a:pt x="737" y="102"/>
                  </a:lnTo>
                  <a:lnTo>
                    <a:pt x="743" y="98"/>
                  </a:lnTo>
                  <a:lnTo>
                    <a:pt x="749" y="94"/>
                  </a:lnTo>
                  <a:lnTo>
                    <a:pt x="756" y="90"/>
                  </a:lnTo>
                  <a:lnTo>
                    <a:pt x="762" y="84"/>
                  </a:lnTo>
                  <a:lnTo>
                    <a:pt x="774" y="75"/>
                  </a:lnTo>
                  <a:lnTo>
                    <a:pt x="785" y="65"/>
                  </a:lnTo>
                  <a:lnTo>
                    <a:pt x="794" y="57"/>
                  </a:lnTo>
                  <a:lnTo>
                    <a:pt x="802" y="49"/>
                  </a:lnTo>
                  <a:lnTo>
                    <a:pt x="806" y="45"/>
                  </a:lnTo>
                  <a:lnTo>
                    <a:pt x="808" y="42"/>
                  </a:lnTo>
                  <a:lnTo>
                    <a:pt x="808" y="41"/>
                  </a:lnTo>
                  <a:lnTo>
                    <a:pt x="805" y="34"/>
                  </a:lnTo>
                  <a:lnTo>
                    <a:pt x="805" y="30"/>
                  </a:lnTo>
                  <a:lnTo>
                    <a:pt x="802" y="25"/>
                  </a:lnTo>
                  <a:lnTo>
                    <a:pt x="801" y="20"/>
                  </a:lnTo>
                  <a:lnTo>
                    <a:pt x="798" y="16"/>
                  </a:lnTo>
                  <a:lnTo>
                    <a:pt x="794" y="11"/>
                  </a:lnTo>
                  <a:lnTo>
                    <a:pt x="790" y="8"/>
                  </a:lnTo>
                  <a:lnTo>
                    <a:pt x="789" y="6"/>
                  </a:lnTo>
                  <a:lnTo>
                    <a:pt x="786" y="4"/>
                  </a:lnTo>
                  <a:lnTo>
                    <a:pt x="785" y="3"/>
                  </a:lnTo>
                  <a:lnTo>
                    <a:pt x="782" y="1"/>
                  </a:lnTo>
                  <a:lnTo>
                    <a:pt x="779" y="1"/>
                  </a:lnTo>
                  <a:lnTo>
                    <a:pt x="777" y="0"/>
                  </a:lnTo>
                  <a:lnTo>
                    <a:pt x="774" y="0"/>
                  </a:lnTo>
                  <a:lnTo>
                    <a:pt x="770" y="0"/>
                  </a:lnTo>
                  <a:lnTo>
                    <a:pt x="767" y="0"/>
                  </a:lnTo>
                  <a:lnTo>
                    <a:pt x="763" y="1"/>
                  </a:lnTo>
                  <a:lnTo>
                    <a:pt x="759" y="3"/>
                  </a:lnTo>
                  <a:lnTo>
                    <a:pt x="755" y="4"/>
                  </a:lnTo>
                  <a:lnTo>
                    <a:pt x="737" y="12"/>
                  </a:lnTo>
                  <a:lnTo>
                    <a:pt x="717" y="23"/>
                  </a:lnTo>
                  <a:lnTo>
                    <a:pt x="695" y="33"/>
                  </a:lnTo>
                  <a:lnTo>
                    <a:pt x="674" y="43"/>
                  </a:lnTo>
                  <a:lnTo>
                    <a:pt x="652" y="54"/>
                  </a:lnTo>
                  <a:lnTo>
                    <a:pt x="633" y="64"/>
                  </a:lnTo>
                  <a:lnTo>
                    <a:pt x="625" y="69"/>
                  </a:lnTo>
                  <a:lnTo>
                    <a:pt x="618" y="73"/>
                  </a:lnTo>
                  <a:lnTo>
                    <a:pt x="613" y="77"/>
                  </a:lnTo>
                  <a:lnTo>
                    <a:pt x="607" y="80"/>
                  </a:lnTo>
                  <a:lnTo>
                    <a:pt x="599" y="87"/>
                  </a:lnTo>
                  <a:lnTo>
                    <a:pt x="592" y="91"/>
                  </a:lnTo>
                  <a:lnTo>
                    <a:pt x="585" y="95"/>
                  </a:lnTo>
                  <a:lnTo>
                    <a:pt x="580" y="98"/>
                  </a:lnTo>
                  <a:lnTo>
                    <a:pt x="573" y="100"/>
                  </a:lnTo>
                  <a:lnTo>
                    <a:pt x="568" y="102"/>
                  </a:lnTo>
                  <a:lnTo>
                    <a:pt x="561" y="103"/>
                  </a:lnTo>
                  <a:lnTo>
                    <a:pt x="554" y="104"/>
                  </a:lnTo>
                  <a:lnTo>
                    <a:pt x="553" y="104"/>
                  </a:lnTo>
                  <a:lnTo>
                    <a:pt x="552" y="104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49" y="102"/>
                  </a:lnTo>
                  <a:lnTo>
                    <a:pt x="548" y="102"/>
                  </a:lnTo>
                  <a:lnTo>
                    <a:pt x="548" y="100"/>
                  </a:lnTo>
                  <a:lnTo>
                    <a:pt x="548" y="99"/>
                  </a:lnTo>
                  <a:lnTo>
                    <a:pt x="548" y="95"/>
                  </a:lnTo>
                  <a:lnTo>
                    <a:pt x="548" y="91"/>
                  </a:lnTo>
                  <a:lnTo>
                    <a:pt x="548" y="87"/>
                  </a:lnTo>
                  <a:lnTo>
                    <a:pt x="549" y="81"/>
                  </a:lnTo>
                  <a:lnTo>
                    <a:pt x="550" y="72"/>
                  </a:lnTo>
                  <a:lnTo>
                    <a:pt x="552" y="61"/>
                  </a:lnTo>
                  <a:lnTo>
                    <a:pt x="553" y="56"/>
                  </a:lnTo>
                  <a:lnTo>
                    <a:pt x="553" y="52"/>
                  </a:lnTo>
                  <a:lnTo>
                    <a:pt x="553" y="48"/>
                  </a:lnTo>
                  <a:lnTo>
                    <a:pt x="552" y="42"/>
                  </a:lnTo>
                  <a:lnTo>
                    <a:pt x="550" y="39"/>
                  </a:lnTo>
                  <a:lnTo>
                    <a:pt x="549" y="35"/>
                  </a:lnTo>
                  <a:lnTo>
                    <a:pt x="546" y="31"/>
                  </a:lnTo>
                  <a:lnTo>
                    <a:pt x="543" y="27"/>
                  </a:lnTo>
                  <a:lnTo>
                    <a:pt x="541" y="25"/>
                  </a:lnTo>
                  <a:lnTo>
                    <a:pt x="538" y="20"/>
                  </a:lnTo>
                  <a:lnTo>
                    <a:pt x="534" y="18"/>
                  </a:lnTo>
                  <a:lnTo>
                    <a:pt x="531" y="16"/>
                  </a:lnTo>
                  <a:lnTo>
                    <a:pt x="527" y="14"/>
                  </a:lnTo>
                  <a:lnTo>
                    <a:pt x="523" y="12"/>
                  </a:lnTo>
                  <a:lnTo>
                    <a:pt x="519" y="12"/>
                  </a:lnTo>
                  <a:lnTo>
                    <a:pt x="516" y="12"/>
                  </a:lnTo>
                  <a:lnTo>
                    <a:pt x="514" y="12"/>
                  </a:lnTo>
                  <a:lnTo>
                    <a:pt x="512" y="14"/>
                  </a:lnTo>
                  <a:lnTo>
                    <a:pt x="511" y="15"/>
                  </a:lnTo>
                  <a:lnTo>
                    <a:pt x="508" y="15"/>
                  </a:lnTo>
                  <a:lnTo>
                    <a:pt x="507" y="16"/>
                  </a:lnTo>
                  <a:lnTo>
                    <a:pt x="506" y="19"/>
                  </a:lnTo>
                  <a:lnTo>
                    <a:pt x="504" y="20"/>
                  </a:lnTo>
                  <a:lnTo>
                    <a:pt x="503" y="22"/>
                  </a:lnTo>
                  <a:lnTo>
                    <a:pt x="493" y="38"/>
                  </a:lnTo>
                  <a:lnTo>
                    <a:pt x="487" y="49"/>
                  </a:lnTo>
                  <a:lnTo>
                    <a:pt x="485" y="50"/>
                  </a:lnTo>
                  <a:lnTo>
                    <a:pt x="484" y="53"/>
                  </a:lnTo>
                  <a:lnTo>
                    <a:pt x="482" y="54"/>
                  </a:lnTo>
                  <a:lnTo>
                    <a:pt x="481" y="56"/>
                  </a:lnTo>
                  <a:lnTo>
                    <a:pt x="478" y="56"/>
                  </a:lnTo>
                  <a:lnTo>
                    <a:pt x="477" y="57"/>
                  </a:lnTo>
                  <a:lnTo>
                    <a:pt x="474" y="57"/>
                  </a:lnTo>
                  <a:lnTo>
                    <a:pt x="472" y="57"/>
                  </a:lnTo>
                  <a:lnTo>
                    <a:pt x="469" y="57"/>
                  </a:lnTo>
                  <a:lnTo>
                    <a:pt x="466" y="58"/>
                  </a:lnTo>
                  <a:lnTo>
                    <a:pt x="464" y="58"/>
                  </a:lnTo>
                  <a:lnTo>
                    <a:pt x="462" y="60"/>
                  </a:lnTo>
                  <a:lnTo>
                    <a:pt x="459" y="61"/>
                  </a:lnTo>
                  <a:lnTo>
                    <a:pt x="458" y="62"/>
                  </a:lnTo>
                  <a:lnTo>
                    <a:pt x="457" y="64"/>
                  </a:lnTo>
                  <a:lnTo>
                    <a:pt x="455" y="67"/>
                  </a:lnTo>
                  <a:lnTo>
                    <a:pt x="451" y="72"/>
                  </a:lnTo>
                  <a:lnTo>
                    <a:pt x="450" y="75"/>
                  </a:lnTo>
                  <a:lnTo>
                    <a:pt x="450" y="75"/>
                  </a:lnTo>
                  <a:close/>
                  <a:moveTo>
                    <a:pt x="571" y="347"/>
                  </a:moveTo>
                  <a:lnTo>
                    <a:pt x="557" y="351"/>
                  </a:lnTo>
                  <a:lnTo>
                    <a:pt x="545" y="354"/>
                  </a:lnTo>
                  <a:lnTo>
                    <a:pt x="534" y="357"/>
                  </a:lnTo>
                  <a:lnTo>
                    <a:pt x="526" y="359"/>
                  </a:lnTo>
                  <a:lnTo>
                    <a:pt x="522" y="361"/>
                  </a:lnTo>
                  <a:lnTo>
                    <a:pt x="519" y="362"/>
                  </a:lnTo>
                  <a:lnTo>
                    <a:pt x="518" y="363"/>
                  </a:lnTo>
                  <a:lnTo>
                    <a:pt x="516" y="365"/>
                  </a:lnTo>
                  <a:lnTo>
                    <a:pt x="516" y="366"/>
                  </a:lnTo>
                  <a:lnTo>
                    <a:pt x="515" y="367"/>
                  </a:lnTo>
                  <a:lnTo>
                    <a:pt x="515" y="369"/>
                  </a:lnTo>
                  <a:lnTo>
                    <a:pt x="515" y="370"/>
                  </a:lnTo>
                  <a:lnTo>
                    <a:pt x="515" y="372"/>
                  </a:lnTo>
                  <a:lnTo>
                    <a:pt x="515" y="373"/>
                  </a:lnTo>
                  <a:lnTo>
                    <a:pt x="516" y="377"/>
                  </a:lnTo>
                  <a:lnTo>
                    <a:pt x="518" y="382"/>
                  </a:lnTo>
                  <a:lnTo>
                    <a:pt x="520" y="386"/>
                  </a:lnTo>
                  <a:lnTo>
                    <a:pt x="523" y="392"/>
                  </a:lnTo>
                  <a:lnTo>
                    <a:pt x="526" y="396"/>
                  </a:lnTo>
                  <a:lnTo>
                    <a:pt x="527" y="399"/>
                  </a:lnTo>
                  <a:lnTo>
                    <a:pt x="533" y="405"/>
                  </a:lnTo>
                  <a:lnTo>
                    <a:pt x="538" y="412"/>
                  </a:lnTo>
                  <a:lnTo>
                    <a:pt x="542" y="418"/>
                  </a:lnTo>
                  <a:lnTo>
                    <a:pt x="548" y="423"/>
                  </a:lnTo>
                  <a:lnTo>
                    <a:pt x="552" y="428"/>
                  </a:lnTo>
                  <a:lnTo>
                    <a:pt x="554" y="435"/>
                  </a:lnTo>
                  <a:lnTo>
                    <a:pt x="557" y="438"/>
                  </a:lnTo>
                  <a:lnTo>
                    <a:pt x="558" y="441"/>
                  </a:lnTo>
                  <a:lnTo>
                    <a:pt x="561" y="442"/>
                  </a:lnTo>
                  <a:lnTo>
                    <a:pt x="562" y="443"/>
                  </a:lnTo>
                  <a:lnTo>
                    <a:pt x="565" y="445"/>
                  </a:lnTo>
                  <a:lnTo>
                    <a:pt x="568" y="445"/>
                  </a:lnTo>
                  <a:lnTo>
                    <a:pt x="569" y="445"/>
                  </a:lnTo>
                  <a:lnTo>
                    <a:pt x="572" y="443"/>
                  </a:lnTo>
                  <a:lnTo>
                    <a:pt x="575" y="442"/>
                  </a:lnTo>
                  <a:lnTo>
                    <a:pt x="576" y="441"/>
                  </a:lnTo>
                  <a:lnTo>
                    <a:pt x="579" y="438"/>
                  </a:lnTo>
                  <a:lnTo>
                    <a:pt x="581" y="435"/>
                  </a:lnTo>
                  <a:lnTo>
                    <a:pt x="583" y="431"/>
                  </a:lnTo>
                  <a:lnTo>
                    <a:pt x="585" y="427"/>
                  </a:lnTo>
                  <a:lnTo>
                    <a:pt x="587" y="423"/>
                  </a:lnTo>
                  <a:lnTo>
                    <a:pt x="588" y="418"/>
                  </a:lnTo>
                  <a:lnTo>
                    <a:pt x="592" y="407"/>
                  </a:lnTo>
                  <a:lnTo>
                    <a:pt x="595" y="397"/>
                  </a:lnTo>
                  <a:lnTo>
                    <a:pt x="596" y="389"/>
                  </a:lnTo>
                  <a:lnTo>
                    <a:pt x="598" y="382"/>
                  </a:lnTo>
                  <a:lnTo>
                    <a:pt x="598" y="376"/>
                  </a:lnTo>
                  <a:lnTo>
                    <a:pt x="598" y="370"/>
                  </a:lnTo>
                  <a:lnTo>
                    <a:pt x="598" y="367"/>
                  </a:lnTo>
                  <a:lnTo>
                    <a:pt x="596" y="365"/>
                  </a:lnTo>
                  <a:lnTo>
                    <a:pt x="596" y="362"/>
                  </a:lnTo>
                  <a:lnTo>
                    <a:pt x="595" y="359"/>
                  </a:lnTo>
                  <a:lnTo>
                    <a:pt x="594" y="357"/>
                  </a:lnTo>
                  <a:lnTo>
                    <a:pt x="592" y="354"/>
                  </a:lnTo>
                  <a:lnTo>
                    <a:pt x="591" y="353"/>
                  </a:lnTo>
                  <a:lnTo>
                    <a:pt x="588" y="351"/>
                  </a:lnTo>
                  <a:lnTo>
                    <a:pt x="587" y="350"/>
                  </a:lnTo>
                  <a:lnTo>
                    <a:pt x="584" y="348"/>
                  </a:lnTo>
                  <a:lnTo>
                    <a:pt x="583" y="348"/>
                  </a:lnTo>
                  <a:lnTo>
                    <a:pt x="580" y="347"/>
                  </a:lnTo>
                  <a:lnTo>
                    <a:pt x="573" y="347"/>
                  </a:lnTo>
                  <a:lnTo>
                    <a:pt x="571" y="347"/>
                  </a:lnTo>
                  <a:lnTo>
                    <a:pt x="571" y="347"/>
                  </a:lnTo>
                  <a:close/>
                  <a:moveTo>
                    <a:pt x="457" y="435"/>
                  </a:moveTo>
                  <a:lnTo>
                    <a:pt x="455" y="437"/>
                  </a:lnTo>
                  <a:lnTo>
                    <a:pt x="453" y="438"/>
                  </a:lnTo>
                  <a:lnTo>
                    <a:pt x="449" y="442"/>
                  </a:lnTo>
                  <a:lnTo>
                    <a:pt x="443" y="447"/>
                  </a:lnTo>
                  <a:lnTo>
                    <a:pt x="442" y="450"/>
                  </a:lnTo>
                  <a:lnTo>
                    <a:pt x="440" y="453"/>
                  </a:lnTo>
                  <a:lnTo>
                    <a:pt x="439" y="456"/>
                  </a:lnTo>
                  <a:lnTo>
                    <a:pt x="438" y="458"/>
                  </a:lnTo>
                  <a:lnTo>
                    <a:pt x="438" y="461"/>
                  </a:lnTo>
                  <a:lnTo>
                    <a:pt x="438" y="465"/>
                  </a:lnTo>
                  <a:lnTo>
                    <a:pt x="438" y="466"/>
                  </a:lnTo>
                  <a:lnTo>
                    <a:pt x="439" y="468"/>
                  </a:lnTo>
                  <a:lnTo>
                    <a:pt x="439" y="469"/>
                  </a:lnTo>
                  <a:lnTo>
                    <a:pt x="440" y="470"/>
                  </a:lnTo>
                  <a:lnTo>
                    <a:pt x="445" y="476"/>
                  </a:lnTo>
                  <a:lnTo>
                    <a:pt x="447" y="480"/>
                  </a:lnTo>
                  <a:lnTo>
                    <a:pt x="450" y="484"/>
                  </a:lnTo>
                  <a:lnTo>
                    <a:pt x="453" y="487"/>
                  </a:lnTo>
                  <a:lnTo>
                    <a:pt x="453" y="487"/>
                  </a:lnTo>
                  <a:lnTo>
                    <a:pt x="454" y="487"/>
                  </a:lnTo>
                  <a:lnTo>
                    <a:pt x="455" y="487"/>
                  </a:lnTo>
                  <a:lnTo>
                    <a:pt x="457" y="485"/>
                  </a:lnTo>
                  <a:lnTo>
                    <a:pt x="458" y="484"/>
                  </a:lnTo>
                  <a:lnTo>
                    <a:pt x="461" y="481"/>
                  </a:lnTo>
                  <a:lnTo>
                    <a:pt x="462" y="477"/>
                  </a:lnTo>
                  <a:lnTo>
                    <a:pt x="465" y="473"/>
                  </a:lnTo>
                  <a:lnTo>
                    <a:pt x="468" y="468"/>
                  </a:lnTo>
                  <a:lnTo>
                    <a:pt x="470" y="464"/>
                  </a:lnTo>
                  <a:lnTo>
                    <a:pt x="472" y="460"/>
                  </a:lnTo>
                  <a:lnTo>
                    <a:pt x="473" y="454"/>
                  </a:lnTo>
                  <a:lnTo>
                    <a:pt x="474" y="451"/>
                  </a:lnTo>
                  <a:lnTo>
                    <a:pt x="474" y="447"/>
                  </a:lnTo>
                  <a:lnTo>
                    <a:pt x="476" y="445"/>
                  </a:lnTo>
                  <a:lnTo>
                    <a:pt x="476" y="441"/>
                  </a:lnTo>
                  <a:lnTo>
                    <a:pt x="476" y="437"/>
                  </a:lnTo>
                  <a:lnTo>
                    <a:pt x="476" y="433"/>
                  </a:lnTo>
                  <a:lnTo>
                    <a:pt x="474" y="430"/>
                  </a:lnTo>
                  <a:lnTo>
                    <a:pt x="474" y="428"/>
                  </a:lnTo>
                  <a:lnTo>
                    <a:pt x="457" y="435"/>
                  </a:lnTo>
                  <a:lnTo>
                    <a:pt x="457" y="435"/>
                  </a:lnTo>
                  <a:close/>
                  <a:moveTo>
                    <a:pt x="537" y="496"/>
                  </a:moveTo>
                  <a:lnTo>
                    <a:pt x="531" y="500"/>
                  </a:lnTo>
                  <a:lnTo>
                    <a:pt x="526" y="504"/>
                  </a:lnTo>
                  <a:lnTo>
                    <a:pt x="522" y="507"/>
                  </a:lnTo>
                  <a:lnTo>
                    <a:pt x="519" y="510"/>
                  </a:lnTo>
                  <a:lnTo>
                    <a:pt x="519" y="511"/>
                  </a:lnTo>
                  <a:lnTo>
                    <a:pt x="519" y="512"/>
                  </a:lnTo>
                  <a:lnTo>
                    <a:pt x="519" y="514"/>
                  </a:lnTo>
                  <a:lnTo>
                    <a:pt x="520" y="515"/>
                  </a:lnTo>
                  <a:lnTo>
                    <a:pt x="522" y="517"/>
                  </a:lnTo>
                  <a:lnTo>
                    <a:pt x="523" y="518"/>
                  </a:lnTo>
                  <a:lnTo>
                    <a:pt x="526" y="519"/>
                  </a:lnTo>
                  <a:lnTo>
                    <a:pt x="530" y="519"/>
                  </a:lnTo>
                  <a:lnTo>
                    <a:pt x="538" y="522"/>
                  </a:lnTo>
                  <a:lnTo>
                    <a:pt x="543" y="523"/>
                  </a:lnTo>
                  <a:lnTo>
                    <a:pt x="546" y="523"/>
                  </a:lnTo>
                  <a:lnTo>
                    <a:pt x="548" y="523"/>
                  </a:lnTo>
                  <a:lnTo>
                    <a:pt x="550" y="523"/>
                  </a:lnTo>
                  <a:lnTo>
                    <a:pt x="552" y="523"/>
                  </a:lnTo>
                  <a:lnTo>
                    <a:pt x="553" y="523"/>
                  </a:lnTo>
                  <a:lnTo>
                    <a:pt x="554" y="522"/>
                  </a:lnTo>
                  <a:lnTo>
                    <a:pt x="554" y="521"/>
                  </a:lnTo>
                  <a:lnTo>
                    <a:pt x="556" y="519"/>
                  </a:lnTo>
                  <a:lnTo>
                    <a:pt x="556" y="518"/>
                  </a:lnTo>
                  <a:lnTo>
                    <a:pt x="556" y="515"/>
                  </a:lnTo>
                  <a:lnTo>
                    <a:pt x="556" y="511"/>
                  </a:lnTo>
                  <a:lnTo>
                    <a:pt x="554" y="508"/>
                  </a:lnTo>
                  <a:lnTo>
                    <a:pt x="554" y="504"/>
                  </a:lnTo>
                  <a:lnTo>
                    <a:pt x="553" y="502"/>
                  </a:lnTo>
                  <a:lnTo>
                    <a:pt x="552" y="499"/>
                  </a:lnTo>
                  <a:lnTo>
                    <a:pt x="550" y="498"/>
                  </a:lnTo>
                  <a:lnTo>
                    <a:pt x="549" y="496"/>
                  </a:lnTo>
                  <a:lnTo>
                    <a:pt x="548" y="495"/>
                  </a:lnTo>
                  <a:lnTo>
                    <a:pt x="546" y="495"/>
                  </a:lnTo>
                  <a:lnTo>
                    <a:pt x="545" y="495"/>
                  </a:lnTo>
                  <a:lnTo>
                    <a:pt x="542" y="495"/>
                  </a:lnTo>
                  <a:lnTo>
                    <a:pt x="539" y="495"/>
                  </a:lnTo>
                  <a:lnTo>
                    <a:pt x="537" y="496"/>
                  </a:lnTo>
                  <a:lnTo>
                    <a:pt x="537" y="496"/>
                  </a:lnTo>
                  <a:lnTo>
                    <a:pt x="537" y="496"/>
                  </a:lnTo>
                  <a:close/>
                  <a:moveTo>
                    <a:pt x="552" y="695"/>
                  </a:moveTo>
                  <a:lnTo>
                    <a:pt x="548" y="694"/>
                  </a:lnTo>
                  <a:lnTo>
                    <a:pt x="543" y="694"/>
                  </a:lnTo>
                  <a:lnTo>
                    <a:pt x="539" y="694"/>
                  </a:lnTo>
                  <a:lnTo>
                    <a:pt x="537" y="694"/>
                  </a:lnTo>
                  <a:lnTo>
                    <a:pt x="534" y="694"/>
                  </a:lnTo>
                  <a:lnTo>
                    <a:pt x="531" y="694"/>
                  </a:lnTo>
                  <a:lnTo>
                    <a:pt x="529" y="695"/>
                  </a:lnTo>
                  <a:lnTo>
                    <a:pt x="527" y="695"/>
                  </a:lnTo>
                  <a:lnTo>
                    <a:pt x="525" y="698"/>
                  </a:lnTo>
                  <a:lnTo>
                    <a:pt x="522" y="700"/>
                  </a:lnTo>
                  <a:lnTo>
                    <a:pt x="522" y="701"/>
                  </a:lnTo>
                  <a:lnTo>
                    <a:pt x="520" y="701"/>
                  </a:lnTo>
                  <a:lnTo>
                    <a:pt x="522" y="702"/>
                  </a:lnTo>
                  <a:lnTo>
                    <a:pt x="523" y="706"/>
                  </a:lnTo>
                  <a:lnTo>
                    <a:pt x="526" y="710"/>
                  </a:lnTo>
                  <a:lnTo>
                    <a:pt x="529" y="714"/>
                  </a:lnTo>
                  <a:lnTo>
                    <a:pt x="531" y="717"/>
                  </a:lnTo>
                  <a:lnTo>
                    <a:pt x="533" y="719"/>
                  </a:lnTo>
                  <a:lnTo>
                    <a:pt x="535" y="721"/>
                  </a:lnTo>
                  <a:lnTo>
                    <a:pt x="538" y="723"/>
                  </a:lnTo>
                  <a:lnTo>
                    <a:pt x="541" y="723"/>
                  </a:lnTo>
                  <a:lnTo>
                    <a:pt x="543" y="724"/>
                  </a:lnTo>
                  <a:lnTo>
                    <a:pt x="545" y="724"/>
                  </a:lnTo>
                  <a:lnTo>
                    <a:pt x="546" y="723"/>
                  </a:lnTo>
                  <a:lnTo>
                    <a:pt x="548" y="723"/>
                  </a:lnTo>
                  <a:lnTo>
                    <a:pt x="549" y="721"/>
                  </a:lnTo>
                  <a:lnTo>
                    <a:pt x="552" y="720"/>
                  </a:lnTo>
                  <a:lnTo>
                    <a:pt x="553" y="719"/>
                  </a:lnTo>
                  <a:lnTo>
                    <a:pt x="554" y="716"/>
                  </a:lnTo>
                  <a:lnTo>
                    <a:pt x="556" y="714"/>
                  </a:lnTo>
                  <a:lnTo>
                    <a:pt x="557" y="712"/>
                  </a:lnTo>
                  <a:lnTo>
                    <a:pt x="557" y="710"/>
                  </a:lnTo>
                  <a:lnTo>
                    <a:pt x="557" y="708"/>
                  </a:lnTo>
                  <a:lnTo>
                    <a:pt x="556" y="705"/>
                  </a:lnTo>
                  <a:lnTo>
                    <a:pt x="554" y="702"/>
                  </a:lnTo>
                  <a:lnTo>
                    <a:pt x="553" y="698"/>
                  </a:lnTo>
                  <a:lnTo>
                    <a:pt x="552" y="695"/>
                  </a:lnTo>
                  <a:lnTo>
                    <a:pt x="552" y="695"/>
                  </a:lnTo>
                  <a:lnTo>
                    <a:pt x="552" y="695"/>
                  </a:lnTo>
                  <a:close/>
                  <a:moveTo>
                    <a:pt x="453" y="546"/>
                  </a:moveTo>
                  <a:lnTo>
                    <a:pt x="438" y="550"/>
                  </a:lnTo>
                  <a:lnTo>
                    <a:pt x="427" y="553"/>
                  </a:lnTo>
                  <a:lnTo>
                    <a:pt x="424" y="553"/>
                  </a:lnTo>
                  <a:lnTo>
                    <a:pt x="423" y="555"/>
                  </a:lnTo>
                  <a:lnTo>
                    <a:pt x="421" y="556"/>
                  </a:lnTo>
                  <a:lnTo>
                    <a:pt x="420" y="557"/>
                  </a:lnTo>
                  <a:lnTo>
                    <a:pt x="419" y="559"/>
                  </a:lnTo>
                  <a:lnTo>
                    <a:pt x="417" y="561"/>
                  </a:lnTo>
                  <a:lnTo>
                    <a:pt x="416" y="564"/>
                  </a:lnTo>
                  <a:lnTo>
                    <a:pt x="416" y="567"/>
                  </a:lnTo>
                  <a:lnTo>
                    <a:pt x="416" y="569"/>
                  </a:lnTo>
                  <a:lnTo>
                    <a:pt x="415" y="572"/>
                  </a:lnTo>
                  <a:lnTo>
                    <a:pt x="412" y="575"/>
                  </a:lnTo>
                  <a:lnTo>
                    <a:pt x="411" y="578"/>
                  </a:lnTo>
                  <a:lnTo>
                    <a:pt x="407" y="582"/>
                  </a:lnTo>
                  <a:lnTo>
                    <a:pt x="403" y="587"/>
                  </a:lnTo>
                  <a:lnTo>
                    <a:pt x="397" y="591"/>
                  </a:lnTo>
                  <a:lnTo>
                    <a:pt x="392" y="598"/>
                  </a:lnTo>
                  <a:lnTo>
                    <a:pt x="390" y="601"/>
                  </a:lnTo>
                  <a:lnTo>
                    <a:pt x="388" y="605"/>
                  </a:lnTo>
                  <a:lnTo>
                    <a:pt x="385" y="609"/>
                  </a:lnTo>
                  <a:lnTo>
                    <a:pt x="382" y="613"/>
                  </a:lnTo>
                  <a:lnTo>
                    <a:pt x="377" y="624"/>
                  </a:lnTo>
                  <a:lnTo>
                    <a:pt x="373" y="636"/>
                  </a:lnTo>
                  <a:lnTo>
                    <a:pt x="367" y="648"/>
                  </a:lnTo>
                  <a:lnTo>
                    <a:pt x="365" y="660"/>
                  </a:lnTo>
                  <a:lnTo>
                    <a:pt x="363" y="666"/>
                  </a:lnTo>
                  <a:lnTo>
                    <a:pt x="362" y="671"/>
                  </a:lnTo>
                  <a:lnTo>
                    <a:pt x="362" y="675"/>
                  </a:lnTo>
                  <a:lnTo>
                    <a:pt x="362" y="679"/>
                  </a:lnTo>
                  <a:lnTo>
                    <a:pt x="362" y="681"/>
                  </a:lnTo>
                  <a:lnTo>
                    <a:pt x="363" y="682"/>
                  </a:lnTo>
                  <a:lnTo>
                    <a:pt x="363" y="683"/>
                  </a:lnTo>
                  <a:lnTo>
                    <a:pt x="365" y="685"/>
                  </a:lnTo>
                  <a:lnTo>
                    <a:pt x="366" y="686"/>
                  </a:lnTo>
                  <a:lnTo>
                    <a:pt x="367" y="686"/>
                  </a:lnTo>
                  <a:lnTo>
                    <a:pt x="369" y="686"/>
                  </a:lnTo>
                  <a:lnTo>
                    <a:pt x="370" y="686"/>
                  </a:lnTo>
                  <a:lnTo>
                    <a:pt x="379" y="686"/>
                  </a:lnTo>
                  <a:lnTo>
                    <a:pt x="393" y="685"/>
                  </a:lnTo>
                  <a:lnTo>
                    <a:pt x="408" y="682"/>
                  </a:lnTo>
                  <a:lnTo>
                    <a:pt x="426" y="678"/>
                  </a:lnTo>
                  <a:lnTo>
                    <a:pt x="443" y="675"/>
                  </a:lnTo>
                  <a:lnTo>
                    <a:pt x="459" y="671"/>
                  </a:lnTo>
                  <a:lnTo>
                    <a:pt x="466" y="668"/>
                  </a:lnTo>
                  <a:lnTo>
                    <a:pt x="473" y="667"/>
                  </a:lnTo>
                  <a:lnTo>
                    <a:pt x="480" y="666"/>
                  </a:lnTo>
                  <a:lnTo>
                    <a:pt x="484" y="663"/>
                  </a:lnTo>
                  <a:lnTo>
                    <a:pt x="492" y="659"/>
                  </a:lnTo>
                  <a:lnTo>
                    <a:pt x="501" y="655"/>
                  </a:lnTo>
                  <a:lnTo>
                    <a:pt x="506" y="653"/>
                  </a:lnTo>
                  <a:lnTo>
                    <a:pt x="510" y="651"/>
                  </a:lnTo>
                  <a:lnTo>
                    <a:pt x="512" y="648"/>
                  </a:lnTo>
                  <a:lnTo>
                    <a:pt x="516" y="645"/>
                  </a:lnTo>
                  <a:lnTo>
                    <a:pt x="519" y="643"/>
                  </a:lnTo>
                  <a:lnTo>
                    <a:pt x="522" y="641"/>
                  </a:lnTo>
                  <a:lnTo>
                    <a:pt x="523" y="637"/>
                  </a:lnTo>
                  <a:lnTo>
                    <a:pt x="525" y="634"/>
                  </a:lnTo>
                  <a:lnTo>
                    <a:pt x="525" y="633"/>
                  </a:lnTo>
                  <a:lnTo>
                    <a:pt x="526" y="632"/>
                  </a:lnTo>
                  <a:lnTo>
                    <a:pt x="525" y="630"/>
                  </a:lnTo>
                  <a:lnTo>
                    <a:pt x="525" y="629"/>
                  </a:lnTo>
                  <a:lnTo>
                    <a:pt x="525" y="626"/>
                  </a:lnTo>
                  <a:lnTo>
                    <a:pt x="523" y="625"/>
                  </a:lnTo>
                  <a:lnTo>
                    <a:pt x="522" y="624"/>
                  </a:lnTo>
                  <a:lnTo>
                    <a:pt x="520" y="622"/>
                  </a:lnTo>
                  <a:lnTo>
                    <a:pt x="518" y="620"/>
                  </a:lnTo>
                  <a:lnTo>
                    <a:pt x="515" y="617"/>
                  </a:lnTo>
                  <a:lnTo>
                    <a:pt x="512" y="616"/>
                  </a:lnTo>
                  <a:lnTo>
                    <a:pt x="510" y="614"/>
                  </a:lnTo>
                  <a:lnTo>
                    <a:pt x="506" y="613"/>
                  </a:lnTo>
                  <a:lnTo>
                    <a:pt x="500" y="610"/>
                  </a:lnTo>
                  <a:lnTo>
                    <a:pt x="499" y="610"/>
                  </a:lnTo>
                  <a:lnTo>
                    <a:pt x="496" y="609"/>
                  </a:lnTo>
                  <a:lnTo>
                    <a:pt x="495" y="607"/>
                  </a:lnTo>
                  <a:lnTo>
                    <a:pt x="493" y="606"/>
                  </a:lnTo>
                  <a:lnTo>
                    <a:pt x="491" y="605"/>
                  </a:lnTo>
                  <a:lnTo>
                    <a:pt x="489" y="601"/>
                  </a:lnTo>
                  <a:lnTo>
                    <a:pt x="488" y="598"/>
                  </a:lnTo>
                  <a:lnTo>
                    <a:pt x="487" y="592"/>
                  </a:lnTo>
                  <a:lnTo>
                    <a:pt x="485" y="584"/>
                  </a:lnTo>
                  <a:lnTo>
                    <a:pt x="485" y="578"/>
                  </a:lnTo>
                  <a:lnTo>
                    <a:pt x="485" y="573"/>
                  </a:lnTo>
                  <a:lnTo>
                    <a:pt x="485" y="569"/>
                  </a:lnTo>
                  <a:lnTo>
                    <a:pt x="485" y="567"/>
                  </a:lnTo>
                  <a:lnTo>
                    <a:pt x="485" y="564"/>
                  </a:lnTo>
                  <a:lnTo>
                    <a:pt x="484" y="560"/>
                  </a:lnTo>
                  <a:lnTo>
                    <a:pt x="481" y="555"/>
                  </a:lnTo>
                  <a:lnTo>
                    <a:pt x="478" y="552"/>
                  </a:lnTo>
                  <a:lnTo>
                    <a:pt x="477" y="550"/>
                  </a:lnTo>
                  <a:lnTo>
                    <a:pt x="474" y="549"/>
                  </a:lnTo>
                  <a:lnTo>
                    <a:pt x="473" y="548"/>
                  </a:lnTo>
                  <a:lnTo>
                    <a:pt x="470" y="546"/>
                  </a:lnTo>
                  <a:lnTo>
                    <a:pt x="468" y="545"/>
                  </a:lnTo>
                  <a:lnTo>
                    <a:pt x="466" y="545"/>
                  </a:lnTo>
                  <a:lnTo>
                    <a:pt x="464" y="545"/>
                  </a:lnTo>
                  <a:lnTo>
                    <a:pt x="455" y="545"/>
                  </a:lnTo>
                  <a:lnTo>
                    <a:pt x="453" y="546"/>
                  </a:lnTo>
                  <a:lnTo>
                    <a:pt x="453" y="546"/>
                  </a:lnTo>
                  <a:close/>
                  <a:moveTo>
                    <a:pt x="351" y="456"/>
                  </a:moveTo>
                  <a:lnTo>
                    <a:pt x="344" y="465"/>
                  </a:lnTo>
                  <a:lnTo>
                    <a:pt x="337" y="473"/>
                  </a:lnTo>
                  <a:lnTo>
                    <a:pt x="335" y="477"/>
                  </a:lnTo>
                  <a:lnTo>
                    <a:pt x="332" y="481"/>
                  </a:lnTo>
                  <a:lnTo>
                    <a:pt x="329" y="485"/>
                  </a:lnTo>
                  <a:lnTo>
                    <a:pt x="328" y="489"/>
                  </a:lnTo>
                  <a:lnTo>
                    <a:pt x="327" y="492"/>
                  </a:lnTo>
                  <a:lnTo>
                    <a:pt x="327" y="495"/>
                  </a:lnTo>
                  <a:lnTo>
                    <a:pt x="325" y="498"/>
                  </a:lnTo>
                  <a:lnTo>
                    <a:pt x="327" y="502"/>
                  </a:lnTo>
                  <a:lnTo>
                    <a:pt x="327" y="504"/>
                  </a:lnTo>
                  <a:lnTo>
                    <a:pt x="328" y="506"/>
                  </a:lnTo>
                  <a:lnTo>
                    <a:pt x="331" y="508"/>
                  </a:lnTo>
                  <a:lnTo>
                    <a:pt x="333" y="511"/>
                  </a:lnTo>
                  <a:lnTo>
                    <a:pt x="339" y="515"/>
                  </a:lnTo>
                  <a:lnTo>
                    <a:pt x="344" y="519"/>
                  </a:lnTo>
                  <a:lnTo>
                    <a:pt x="347" y="522"/>
                  </a:lnTo>
                  <a:lnTo>
                    <a:pt x="348" y="523"/>
                  </a:lnTo>
                  <a:lnTo>
                    <a:pt x="351" y="525"/>
                  </a:lnTo>
                  <a:lnTo>
                    <a:pt x="354" y="526"/>
                  </a:lnTo>
                  <a:lnTo>
                    <a:pt x="356" y="526"/>
                  </a:lnTo>
                  <a:lnTo>
                    <a:pt x="359" y="526"/>
                  </a:lnTo>
                  <a:lnTo>
                    <a:pt x="362" y="526"/>
                  </a:lnTo>
                  <a:lnTo>
                    <a:pt x="363" y="525"/>
                  </a:lnTo>
                  <a:lnTo>
                    <a:pt x="366" y="523"/>
                  </a:lnTo>
                  <a:lnTo>
                    <a:pt x="369" y="521"/>
                  </a:lnTo>
                  <a:lnTo>
                    <a:pt x="370" y="518"/>
                  </a:lnTo>
                  <a:lnTo>
                    <a:pt x="373" y="514"/>
                  </a:lnTo>
                  <a:lnTo>
                    <a:pt x="381" y="499"/>
                  </a:lnTo>
                  <a:lnTo>
                    <a:pt x="386" y="488"/>
                  </a:lnTo>
                  <a:lnTo>
                    <a:pt x="388" y="485"/>
                  </a:lnTo>
                  <a:lnTo>
                    <a:pt x="388" y="484"/>
                  </a:lnTo>
                  <a:lnTo>
                    <a:pt x="388" y="481"/>
                  </a:lnTo>
                  <a:lnTo>
                    <a:pt x="388" y="479"/>
                  </a:lnTo>
                  <a:lnTo>
                    <a:pt x="388" y="476"/>
                  </a:lnTo>
                  <a:lnTo>
                    <a:pt x="386" y="473"/>
                  </a:lnTo>
                  <a:lnTo>
                    <a:pt x="385" y="470"/>
                  </a:lnTo>
                  <a:lnTo>
                    <a:pt x="382" y="466"/>
                  </a:lnTo>
                  <a:lnTo>
                    <a:pt x="379" y="464"/>
                  </a:lnTo>
                  <a:lnTo>
                    <a:pt x="377" y="462"/>
                  </a:lnTo>
                  <a:lnTo>
                    <a:pt x="374" y="460"/>
                  </a:lnTo>
                  <a:lnTo>
                    <a:pt x="373" y="458"/>
                  </a:lnTo>
                  <a:lnTo>
                    <a:pt x="370" y="458"/>
                  </a:lnTo>
                  <a:lnTo>
                    <a:pt x="367" y="457"/>
                  </a:lnTo>
                  <a:lnTo>
                    <a:pt x="365" y="457"/>
                  </a:lnTo>
                  <a:lnTo>
                    <a:pt x="362" y="457"/>
                  </a:lnTo>
                  <a:lnTo>
                    <a:pt x="358" y="457"/>
                  </a:lnTo>
                  <a:lnTo>
                    <a:pt x="354" y="457"/>
                  </a:lnTo>
                  <a:lnTo>
                    <a:pt x="354" y="457"/>
                  </a:lnTo>
                  <a:lnTo>
                    <a:pt x="352" y="457"/>
                  </a:lnTo>
                  <a:lnTo>
                    <a:pt x="351" y="457"/>
                  </a:lnTo>
                  <a:lnTo>
                    <a:pt x="351" y="456"/>
                  </a:lnTo>
                  <a:lnTo>
                    <a:pt x="351" y="456"/>
                  </a:lnTo>
                  <a:close/>
                  <a:moveTo>
                    <a:pt x="290" y="481"/>
                  </a:moveTo>
                  <a:lnTo>
                    <a:pt x="285" y="481"/>
                  </a:lnTo>
                  <a:lnTo>
                    <a:pt x="279" y="480"/>
                  </a:lnTo>
                  <a:lnTo>
                    <a:pt x="276" y="480"/>
                  </a:lnTo>
                  <a:lnTo>
                    <a:pt x="274" y="479"/>
                  </a:lnTo>
                  <a:lnTo>
                    <a:pt x="272" y="479"/>
                  </a:lnTo>
                  <a:lnTo>
                    <a:pt x="270" y="480"/>
                  </a:lnTo>
                  <a:lnTo>
                    <a:pt x="267" y="480"/>
                  </a:lnTo>
                  <a:lnTo>
                    <a:pt x="264" y="481"/>
                  </a:lnTo>
                  <a:lnTo>
                    <a:pt x="260" y="484"/>
                  </a:lnTo>
                  <a:lnTo>
                    <a:pt x="258" y="487"/>
                  </a:lnTo>
                  <a:lnTo>
                    <a:pt x="253" y="491"/>
                  </a:lnTo>
                  <a:lnTo>
                    <a:pt x="249" y="495"/>
                  </a:lnTo>
                  <a:lnTo>
                    <a:pt x="245" y="502"/>
                  </a:lnTo>
                  <a:lnTo>
                    <a:pt x="240" y="508"/>
                  </a:lnTo>
                  <a:lnTo>
                    <a:pt x="228" y="527"/>
                  </a:lnTo>
                  <a:lnTo>
                    <a:pt x="211" y="555"/>
                  </a:lnTo>
                  <a:lnTo>
                    <a:pt x="192" y="586"/>
                  </a:lnTo>
                  <a:lnTo>
                    <a:pt x="175" y="620"/>
                  </a:lnTo>
                  <a:lnTo>
                    <a:pt x="165" y="636"/>
                  </a:lnTo>
                  <a:lnTo>
                    <a:pt x="157" y="651"/>
                  </a:lnTo>
                  <a:lnTo>
                    <a:pt x="149" y="666"/>
                  </a:lnTo>
                  <a:lnTo>
                    <a:pt x="142" y="679"/>
                  </a:lnTo>
                  <a:lnTo>
                    <a:pt x="137" y="691"/>
                  </a:lnTo>
                  <a:lnTo>
                    <a:pt x="133" y="701"/>
                  </a:lnTo>
                  <a:lnTo>
                    <a:pt x="131" y="705"/>
                  </a:lnTo>
                  <a:lnTo>
                    <a:pt x="130" y="708"/>
                  </a:lnTo>
                  <a:lnTo>
                    <a:pt x="129" y="710"/>
                  </a:lnTo>
                  <a:lnTo>
                    <a:pt x="129" y="713"/>
                  </a:lnTo>
                  <a:lnTo>
                    <a:pt x="129" y="716"/>
                  </a:lnTo>
                  <a:lnTo>
                    <a:pt x="129" y="720"/>
                  </a:lnTo>
                  <a:lnTo>
                    <a:pt x="127" y="724"/>
                  </a:lnTo>
                  <a:lnTo>
                    <a:pt x="126" y="727"/>
                  </a:lnTo>
                  <a:lnTo>
                    <a:pt x="123" y="735"/>
                  </a:lnTo>
                  <a:lnTo>
                    <a:pt x="122" y="740"/>
                  </a:lnTo>
                  <a:lnTo>
                    <a:pt x="121" y="743"/>
                  </a:lnTo>
                  <a:lnTo>
                    <a:pt x="121" y="746"/>
                  </a:lnTo>
                  <a:lnTo>
                    <a:pt x="121" y="747"/>
                  </a:lnTo>
                  <a:lnTo>
                    <a:pt x="122" y="748"/>
                  </a:lnTo>
                  <a:lnTo>
                    <a:pt x="122" y="750"/>
                  </a:lnTo>
                  <a:lnTo>
                    <a:pt x="122" y="750"/>
                  </a:lnTo>
                  <a:lnTo>
                    <a:pt x="123" y="750"/>
                  </a:lnTo>
                  <a:lnTo>
                    <a:pt x="125" y="750"/>
                  </a:lnTo>
                  <a:lnTo>
                    <a:pt x="127" y="750"/>
                  </a:lnTo>
                  <a:lnTo>
                    <a:pt x="133" y="748"/>
                  </a:lnTo>
                  <a:lnTo>
                    <a:pt x="134" y="747"/>
                  </a:lnTo>
                  <a:lnTo>
                    <a:pt x="137" y="746"/>
                  </a:lnTo>
                  <a:lnTo>
                    <a:pt x="140" y="744"/>
                  </a:lnTo>
                  <a:lnTo>
                    <a:pt x="142" y="743"/>
                  </a:lnTo>
                  <a:lnTo>
                    <a:pt x="148" y="738"/>
                  </a:lnTo>
                  <a:lnTo>
                    <a:pt x="153" y="732"/>
                  </a:lnTo>
                  <a:lnTo>
                    <a:pt x="160" y="727"/>
                  </a:lnTo>
                  <a:lnTo>
                    <a:pt x="165" y="719"/>
                  </a:lnTo>
                  <a:lnTo>
                    <a:pt x="172" y="712"/>
                  </a:lnTo>
                  <a:lnTo>
                    <a:pt x="179" y="704"/>
                  </a:lnTo>
                  <a:lnTo>
                    <a:pt x="190" y="686"/>
                  </a:lnTo>
                  <a:lnTo>
                    <a:pt x="202" y="670"/>
                  </a:lnTo>
                  <a:lnTo>
                    <a:pt x="213" y="652"/>
                  </a:lnTo>
                  <a:lnTo>
                    <a:pt x="221" y="637"/>
                  </a:lnTo>
                  <a:lnTo>
                    <a:pt x="229" y="624"/>
                  </a:lnTo>
                  <a:lnTo>
                    <a:pt x="237" y="611"/>
                  </a:lnTo>
                  <a:lnTo>
                    <a:pt x="245" y="601"/>
                  </a:lnTo>
                  <a:lnTo>
                    <a:pt x="252" y="590"/>
                  </a:lnTo>
                  <a:lnTo>
                    <a:pt x="256" y="586"/>
                  </a:lnTo>
                  <a:lnTo>
                    <a:pt x="259" y="580"/>
                  </a:lnTo>
                  <a:lnTo>
                    <a:pt x="263" y="575"/>
                  </a:lnTo>
                  <a:lnTo>
                    <a:pt x="266" y="569"/>
                  </a:lnTo>
                  <a:lnTo>
                    <a:pt x="268" y="564"/>
                  </a:lnTo>
                  <a:lnTo>
                    <a:pt x="270" y="559"/>
                  </a:lnTo>
                  <a:lnTo>
                    <a:pt x="272" y="552"/>
                  </a:lnTo>
                  <a:lnTo>
                    <a:pt x="274" y="546"/>
                  </a:lnTo>
                  <a:lnTo>
                    <a:pt x="278" y="533"/>
                  </a:lnTo>
                  <a:lnTo>
                    <a:pt x="281" y="522"/>
                  </a:lnTo>
                  <a:lnTo>
                    <a:pt x="283" y="510"/>
                  </a:lnTo>
                  <a:lnTo>
                    <a:pt x="286" y="500"/>
                  </a:lnTo>
                  <a:lnTo>
                    <a:pt x="287" y="494"/>
                  </a:lnTo>
                  <a:lnTo>
                    <a:pt x="289" y="487"/>
                  </a:lnTo>
                  <a:lnTo>
                    <a:pt x="289" y="483"/>
                  </a:lnTo>
                  <a:lnTo>
                    <a:pt x="290" y="481"/>
                  </a:lnTo>
                  <a:lnTo>
                    <a:pt x="29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222588" y="4345841"/>
              <a:ext cx="774754" cy="1007298"/>
            </a:xfrm>
            <a:custGeom>
              <a:avLst/>
              <a:gdLst>
                <a:gd name="T0" fmla="*/ 313 w 683"/>
                <a:gd name="T1" fmla="*/ 65 h 888"/>
                <a:gd name="T2" fmla="*/ 284 w 683"/>
                <a:gd name="T3" fmla="*/ 12 h 888"/>
                <a:gd name="T4" fmla="*/ 307 w 683"/>
                <a:gd name="T5" fmla="*/ 0 h 888"/>
                <a:gd name="T6" fmla="*/ 398 w 683"/>
                <a:gd name="T7" fmla="*/ 20 h 888"/>
                <a:gd name="T8" fmla="*/ 425 w 683"/>
                <a:gd name="T9" fmla="*/ 23 h 888"/>
                <a:gd name="T10" fmla="*/ 436 w 683"/>
                <a:gd name="T11" fmla="*/ 88 h 888"/>
                <a:gd name="T12" fmla="*/ 464 w 683"/>
                <a:gd name="T13" fmla="*/ 107 h 888"/>
                <a:gd name="T14" fmla="*/ 531 w 683"/>
                <a:gd name="T15" fmla="*/ 83 h 888"/>
                <a:gd name="T16" fmla="*/ 600 w 683"/>
                <a:gd name="T17" fmla="*/ 68 h 888"/>
                <a:gd name="T18" fmla="*/ 631 w 683"/>
                <a:gd name="T19" fmla="*/ 88 h 888"/>
                <a:gd name="T20" fmla="*/ 577 w 683"/>
                <a:gd name="T21" fmla="*/ 139 h 888"/>
                <a:gd name="T22" fmla="*/ 492 w 683"/>
                <a:gd name="T23" fmla="*/ 179 h 888"/>
                <a:gd name="T24" fmla="*/ 431 w 683"/>
                <a:gd name="T25" fmla="*/ 186 h 888"/>
                <a:gd name="T26" fmla="*/ 367 w 683"/>
                <a:gd name="T27" fmla="*/ 171 h 888"/>
                <a:gd name="T28" fmla="*/ 276 w 683"/>
                <a:gd name="T29" fmla="*/ 218 h 888"/>
                <a:gd name="T30" fmla="*/ 192 w 683"/>
                <a:gd name="T31" fmla="*/ 247 h 888"/>
                <a:gd name="T32" fmla="*/ 143 w 683"/>
                <a:gd name="T33" fmla="*/ 251 h 888"/>
                <a:gd name="T34" fmla="*/ 138 w 683"/>
                <a:gd name="T35" fmla="*/ 217 h 888"/>
                <a:gd name="T36" fmla="*/ 159 w 683"/>
                <a:gd name="T37" fmla="*/ 175 h 888"/>
                <a:gd name="T38" fmla="*/ 239 w 683"/>
                <a:gd name="T39" fmla="*/ 160 h 888"/>
                <a:gd name="T40" fmla="*/ 258 w 683"/>
                <a:gd name="T41" fmla="*/ 275 h 888"/>
                <a:gd name="T42" fmla="*/ 166 w 683"/>
                <a:gd name="T43" fmla="*/ 355 h 888"/>
                <a:gd name="T44" fmla="*/ 143 w 683"/>
                <a:gd name="T45" fmla="*/ 397 h 888"/>
                <a:gd name="T46" fmla="*/ 172 w 683"/>
                <a:gd name="T47" fmla="*/ 413 h 888"/>
                <a:gd name="T48" fmla="*/ 248 w 683"/>
                <a:gd name="T49" fmla="*/ 389 h 888"/>
                <a:gd name="T50" fmla="*/ 363 w 683"/>
                <a:gd name="T51" fmla="*/ 343 h 888"/>
                <a:gd name="T52" fmla="*/ 448 w 683"/>
                <a:gd name="T53" fmla="*/ 332 h 888"/>
                <a:gd name="T54" fmla="*/ 500 w 683"/>
                <a:gd name="T55" fmla="*/ 322 h 888"/>
                <a:gd name="T56" fmla="*/ 515 w 683"/>
                <a:gd name="T57" fmla="*/ 280 h 888"/>
                <a:gd name="T58" fmla="*/ 482 w 683"/>
                <a:gd name="T59" fmla="*/ 240 h 888"/>
                <a:gd name="T60" fmla="*/ 406 w 683"/>
                <a:gd name="T61" fmla="*/ 267 h 888"/>
                <a:gd name="T62" fmla="*/ 321 w 683"/>
                <a:gd name="T63" fmla="*/ 286 h 888"/>
                <a:gd name="T64" fmla="*/ 238 w 683"/>
                <a:gd name="T65" fmla="*/ 444 h 888"/>
                <a:gd name="T66" fmla="*/ 298 w 683"/>
                <a:gd name="T67" fmla="*/ 481 h 888"/>
                <a:gd name="T68" fmla="*/ 332 w 683"/>
                <a:gd name="T69" fmla="*/ 454 h 888"/>
                <a:gd name="T70" fmla="*/ 361 w 683"/>
                <a:gd name="T71" fmla="*/ 423 h 888"/>
                <a:gd name="T72" fmla="*/ 447 w 683"/>
                <a:gd name="T73" fmla="*/ 486 h 888"/>
                <a:gd name="T74" fmla="*/ 506 w 683"/>
                <a:gd name="T75" fmla="*/ 732 h 888"/>
                <a:gd name="T76" fmla="*/ 547 w 683"/>
                <a:gd name="T77" fmla="*/ 782 h 888"/>
                <a:gd name="T78" fmla="*/ 643 w 683"/>
                <a:gd name="T79" fmla="*/ 805 h 888"/>
                <a:gd name="T80" fmla="*/ 643 w 683"/>
                <a:gd name="T81" fmla="*/ 848 h 888"/>
                <a:gd name="T82" fmla="*/ 567 w 683"/>
                <a:gd name="T83" fmla="*/ 878 h 888"/>
                <a:gd name="T84" fmla="*/ 482 w 683"/>
                <a:gd name="T85" fmla="*/ 880 h 888"/>
                <a:gd name="T86" fmla="*/ 425 w 683"/>
                <a:gd name="T87" fmla="*/ 821 h 888"/>
                <a:gd name="T88" fmla="*/ 378 w 683"/>
                <a:gd name="T89" fmla="*/ 736 h 888"/>
                <a:gd name="T90" fmla="*/ 341 w 683"/>
                <a:gd name="T91" fmla="*/ 645 h 888"/>
                <a:gd name="T92" fmla="*/ 328 w 683"/>
                <a:gd name="T93" fmla="*/ 638 h 888"/>
                <a:gd name="T94" fmla="*/ 244 w 683"/>
                <a:gd name="T95" fmla="*/ 721 h 888"/>
                <a:gd name="T96" fmla="*/ 131 w 683"/>
                <a:gd name="T97" fmla="*/ 800 h 888"/>
                <a:gd name="T98" fmla="*/ 19 w 683"/>
                <a:gd name="T99" fmla="*/ 870 h 888"/>
                <a:gd name="T100" fmla="*/ 0 w 683"/>
                <a:gd name="T101" fmla="*/ 832 h 888"/>
                <a:gd name="T102" fmla="*/ 25 w 683"/>
                <a:gd name="T103" fmla="*/ 796 h 888"/>
                <a:gd name="T104" fmla="*/ 168 w 683"/>
                <a:gd name="T105" fmla="*/ 693 h 888"/>
                <a:gd name="T106" fmla="*/ 230 w 683"/>
                <a:gd name="T107" fmla="*/ 617 h 888"/>
                <a:gd name="T108" fmla="*/ 254 w 683"/>
                <a:gd name="T109" fmla="*/ 547 h 888"/>
                <a:gd name="T110" fmla="*/ 248 w 683"/>
                <a:gd name="T111" fmla="*/ 519 h 888"/>
                <a:gd name="T112" fmla="*/ 208 w 683"/>
                <a:gd name="T113" fmla="*/ 499 h 888"/>
                <a:gd name="T114" fmla="*/ 216 w 683"/>
                <a:gd name="T115" fmla="*/ 450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3" h="888">
                  <a:moveTo>
                    <a:pt x="325" y="112"/>
                  </a:moveTo>
                  <a:lnTo>
                    <a:pt x="325" y="106"/>
                  </a:lnTo>
                  <a:lnTo>
                    <a:pt x="325" y="99"/>
                  </a:lnTo>
                  <a:lnTo>
                    <a:pt x="323" y="92"/>
                  </a:lnTo>
                  <a:lnTo>
                    <a:pt x="322" y="85"/>
                  </a:lnTo>
                  <a:lnTo>
                    <a:pt x="321" y="83"/>
                  </a:lnTo>
                  <a:lnTo>
                    <a:pt x="319" y="80"/>
                  </a:lnTo>
                  <a:lnTo>
                    <a:pt x="318" y="76"/>
                  </a:lnTo>
                  <a:lnTo>
                    <a:pt x="317" y="73"/>
                  </a:lnTo>
                  <a:lnTo>
                    <a:pt x="315" y="69"/>
                  </a:lnTo>
                  <a:lnTo>
                    <a:pt x="313" y="65"/>
                  </a:lnTo>
                  <a:lnTo>
                    <a:pt x="310" y="61"/>
                  </a:lnTo>
                  <a:lnTo>
                    <a:pt x="307" y="57"/>
                  </a:lnTo>
                  <a:lnTo>
                    <a:pt x="300" y="47"/>
                  </a:lnTo>
                  <a:lnTo>
                    <a:pt x="295" y="39"/>
                  </a:lnTo>
                  <a:lnTo>
                    <a:pt x="292" y="35"/>
                  </a:lnTo>
                  <a:lnTo>
                    <a:pt x="290" y="31"/>
                  </a:lnTo>
                  <a:lnTo>
                    <a:pt x="287" y="27"/>
                  </a:lnTo>
                  <a:lnTo>
                    <a:pt x="286" y="23"/>
                  </a:lnTo>
                  <a:lnTo>
                    <a:pt x="284" y="19"/>
                  </a:lnTo>
                  <a:lnTo>
                    <a:pt x="284" y="15"/>
                  </a:lnTo>
                  <a:lnTo>
                    <a:pt x="284" y="12"/>
                  </a:lnTo>
                  <a:lnTo>
                    <a:pt x="286" y="9"/>
                  </a:lnTo>
                  <a:lnTo>
                    <a:pt x="286" y="8"/>
                  </a:lnTo>
                  <a:lnTo>
                    <a:pt x="287" y="7"/>
                  </a:lnTo>
                  <a:lnTo>
                    <a:pt x="288" y="5"/>
                  </a:lnTo>
                  <a:lnTo>
                    <a:pt x="290" y="4"/>
                  </a:lnTo>
                  <a:lnTo>
                    <a:pt x="291" y="3"/>
                  </a:lnTo>
                  <a:lnTo>
                    <a:pt x="292" y="3"/>
                  </a:lnTo>
                  <a:lnTo>
                    <a:pt x="294" y="1"/>
                  </a:lnTo>
                  <a:lnTo>
                    <a:pt x="296" y="0"/>
                  </a:lnTo>
                  <a:lnTo>
                    <a:pt x="302" y="0"/>
                  </a:lnTo>
                  <a:lnTo>
                    <a:pt x="307" y="0"/>
                  </a:lnTo>
                  <a:lnTo>
                    <a:pt x="313" y="0"/>
                  </a:lnTo>
                  <a:lnTo>
                    <a:pt x="319" y="0"/>
                  </a:lnTo>
                  <a:lnTo>
                    <a:pt x="326" y="1"/>
                  </a:lnTo>
                  <a:lnTo>
                    <a:pt x="333" y="3"/>
                  </a:lnTo>
                  <a:lnTo>
                    <a:pt x="340" y="5"/>
                  </a:lnTo>
                  <a:lnTo>
                    <a:pt x="347" y="7"/>
                  </a:lnTo>
                  <a:lnTo>
                    <a:pt x="360" y="11"/>
                  </a:lnTo>
                  <a:lnTo>
                    <a:pt x="374" y="15"/>
                  </a:lnTo>
                  <a:lnTo>
                    <a:pt x="384" y="19"/>
                  </a:lnTo>
                  <a:lnTo>
                    <a:pt x="394" y="20"/>
                  </a:lnTo>
                  <a:lnTo>
                    <a:pt x="398" y="20"/>
                  </a:lnTo>
                  <a:lnTo>
                    <a:pt x="401" y="20"/>
                  </a:lnTo>
                  <a:lnTo>
                    <a:pt x="403" y="20"/>
                  </a:lnTo>
                  <a:lnTo>
                    <a:pt x="406" y="20"/>
                  </a:lnTo>
                  <a:lnTo>
                    <a:pt x="412" y="19"/>
                  </a:lnTo>
                  <a:lnTo>
                    <a:pt x="416" y="17"/>
                  </a:lnTo>
                  <a:lnTo>
                    <a:pt x="417" y="17"/>
                  </a:lnTo>
                  <a:lnTo>
                    <a:pt x="418" y="17"/>
                  </a:lnTo>
                  <a:lnTo>
                    <a:pt x="420" y="19"/>
                  </a:lnTo>
                  <a:lnTo>
                    <a:pt x="421" y="19"/>
                  </a:lnTo>
                  <a:lnTo>
                    <a:pt x="424" y="22"/>
                  </a:lnTo>
                  <a:lnTo>
                    <a:pt x="425" y="23"/>
                  </a:lnTo>
                  <a:lnTo>
                    <a:pt x="426" y="27"/>
                  </a:lnTo>
                  <a:lnTo>
                    <a:pt x="429" y="31"/>
                  </a:lnTo>
                  <a:lnTo>
                    <a:pt x="431" y="35"/>
                  </a:lnTo>
                  <a:lnTo>
                    <a:pt x="432" y="39"/>
                  </a:lnTo>
                  <a:lnTo>
                    <a:pt x="433" y="45"/>
                  </a:lnTo>
                  <a:lnTo>
                    <a:pt x="435" y="49"/>
                  </a:lnTo>
                  <a:lnTo>
                    <a:pt x="436" y="59"/>
                  </a:lnTo>
                  <a:lnTo>
                    <a:pt x="436" y="69"/>
                  </a:lnTo>
                  <a:lnTo>
                    <a:pt x="436" y="77"/>
                  </a:lnTo>
                  <a:lnTo>
                    <a:pt x="436" y="84"/>
                  </a:lnTo>
                  <a:lnTo>
                    <a:pt x="436" y="88"/>
                  </a:lnTo>
                  <a:lnTo>
                    <a:pt x="436" y="89"/>
                  </a:lnTo>
                  <a:lnTo>
                    <a:pt x="436" y="91"/>
                  </a:lnTo>
                  <a:lnTo>
                    <a:pt x="439" y="93"/>
                  </a:lnTo>
                  <a:lnTo>
                    <a:pt x="440" y="96"/>
                  </a:lnTo>
                  <a:lnTo>
                    <a:pt x="443" y="99"/>
                  </a:lnTo>
                  <a:lnTo>
                    <a:pt x="445" y="100"/>
                  </a:lnTo>
                  <a:lnTo>
                    <a:pt x="448" y="103"/>
                  </a:lnTo>
                  <a:lnTo>
                    <a:pt x="451" y="104"/>
                  </a:lnTo>
                  <a:lnTo>
                    <a:pt x="455" y="106"/>
                  </a:lnTo>
                  <a:lnTo>
                    <a:pt x="459" y="107"/>
                  </a:lnTo>
                  <a:lnTo>
                    <a:pt x="464" y="107"/>
                  </a:lnTo>
                  <a:lnTo>
                    <a:pt x="471" y="107"/>
                  </a:lnTo>
                  <a:lnTo>
                    <a:pt x="477" y="107"/>
                  </a:lnTo>
                  <a:lnTo>
                    <a:pt x="481" y="107"/>
                  </a:lnTo>
                  <a:lnTo>
                    <a:pt x="483" y="106"/>
                  </a:lnTo>
                  <a:lnTo>
                    <a:pt x="487" y="104"/>
                  </a:lnTo>
                  <a:lnTo>
                    <a:pt x="492" y="103"/>
                  </a:lnTo>
                  <a:lnTo>
                    <a:pt x="498" y="100"/>
                  </a:lnTo>
                  <a:lnTo>
                    <a:pt x="506" y="96"/>
                  </a:lnTo>
                  <a:lnTo>
                    <a:pt x="513" y="93"/>
                  </a:lnTo>
                  <a:lnTo>
                    <a:pt x="519" y="89"/>
                  </a:lnTo>
                  <a:lnTo>
                    <a:pt x="531" y="83"/>
                  </a:lnTo>
                  <a:lnTo>
                    <a:pt x="543" y="77"/>
                  </a:lnTo>
                  <a:lnTo>
                    <a:pt x="548" y="74"/>
                  </a:lnTo>
                  <a:lnTo>
                    <a:pt x="554" y="72"/>
                  </a:lnTo>
                  <a:lnTo>
                    <a:pt x="559" y="70"/>
                  </a:lnTo>
                  <a:lnTo>
                    <a:pt x="565" y="69"/>
                  </a:lnTo>
                  <a:lnTo>
                    <a:pt x="570" y="68"/>
                  </a:lnTo>
                  <a:lnTo>
                    <a:pt x="576" y="66"/>
                  </a:lnTo>
                  <a:lnTo>
                    <a:pt x="582" y="66"/>
                  </a:lnTo>
                  <a:lnTo>
                    <a:pt x="589" y="66"/>
                  </a:lnTo>
                  <a:lnTo>
                    <a:pt x="595" y="68"/>
                  </a:lnTo>
                  <a:lnTo>
                    <a:pt x="600" y="68"/>
                  </a:lnTo>
                  <a:lnTo>
                    <a:pt x="607" y="69"/>
                  </a:lnTo>
                  <a:lnTo>
                    <a:pt x="611" y="70"/>
                  </a:lnTo>
                  <a:lnTo>
                    <a:pt x="616" y="72"/>
                  </a:lnTo>
                  <a:lnTo>
                    <a:pt x="620" y="73"/>
                  </a:lnTo>
                  <a:lnTo>
                    <a:pt x="623" y="74"/>
                  </a:lnTo>
                  <a:lnTo>
                    <a:pt x="626" y="77"/>
                  </a:lnTo>
                  <a:lnTo>
                    <a:pt x="628" y="78"/>
                  </a:lnTo>
                  <a:lnTo>
                    <a:pt x="630" y="81"/>
                  </a:lnTo>
                  <a:lnTo>
                    <a:pt x="631" y="83"/>
                  </a:lnTo>
                  <a:lnTo>
                    <a:pt x="631" y="85"/>
                  </a:lnTo>
                  <a:lnTo>
                    <a:pt x="631" y="88"/>
                  </a:lnTo>
                  <a:lnTo>
                    <a:pt x="631" y="91"/>
                  </a:lnTo>
                  <a:lnTo>
                    <a:pt x="628" y="93"/>
                  </a:lnTo>
                  <a:lnTo>
                    <a:pt x="627" y="96"/>
                  </a:lnTo>
                  <a:lnTo>
                    <a:pt x="620" y="103"/>
                  </a:lnTo>
                  <a:lnTo>
                    <a:pt x="614" y="110"/>
                  </a:lnTo>
                  <a:lnTo>
                    <a:pt x="605" y="118"/>
                  </a:lnTo>
                  <a:lnTo>
                    <a:pt x="597" y="125"/>
                  </a:lnTo>
                  <a:lnTo>
                    <a:pt x="592" y="129"/>
                  </a:lnTo>
                  <a:lnTo>
                    <a:pt x="586" y="133"/>
                  </a:lnTo>
                  <a:lnTo>
                    <a:pt x="582" y="135"/>
                  </a:lnTo>
                  <a:lnTo>
                    <a:pt x="577" y="139"/>
                  </a:lnTo>
                  <a:lnTo>
                    <a:pt x="572" y="142"/>
                  </a:lnTo>
                  <a:lnTo>
                    <a:pt x="565" y="145"/>
                  </a:lnTo>
                  <a:lnTo>
                    <a:pt x="559" y="148"/>
                  </a:lnTo>
                  <a:lnTo>
                    <a:pt x="554" y="149"/>
                  </a:lnTo>
                  <a:lnTo>
                    <a:pt x="547" y="152"/>
                  </a:lnTo>
                  <a:lnTo>
                    <a:pt x="542" y="154"/>
                  </a:lnTo>
                  <a:lnTo>
                    <a:pt x="535" y="157"/>
                  </a:lnTo>
                  <a:lnTo>
                    <a:pt x="528" y="160"/>
                  </a:lnTo>
                  <a:lnTo>
                    <a:pt x="515" y="168"/>
                  </a:lnTo>
                  <a:lnTo>
                    <a:pt x="500" y="175"/>
                  </a:lnTo>
                  <a:lnTo>
                    <a:pt x="492" y="179"/>
                  </a:lnTo>
                  <a:lnTo>
                    <a:pt x="485" y="181"/>
                  </a:lnTo>
                  <a:lnTo>
                    <a:pt x="478" y="184"/>
                  </a:lnTo>
                  <a:lnTo>
                    <a:pt x="470" y="187"/>
                  </a:lnTo>
                  <a:lnTo>
                    <a:pt x="463" y="188"/>
                  </a:lnTo>
                  <a:lnTo>
                    <a:pt x="456" y="190"/>
                  </a:lnTo>
                  <a:lnTo>
                    <a:pt x="452" y="190"/>
                  </a:lnTo>
                  <a:lnTo>
                    <a:pt x="450" y="190"/>
                  </a:lnTo>
                  <a:lnTo>
                    <a:pt x="445" y="190"/>
                  </a:lnTo>
                  <a:lnTo>
                    <a:pt x="443" y="188"/>
                  </a:lnTo>
                  <a:lnTo>
                    <a:pt x="436" y="187"/>
                  </a:lnTo>
                  <a:lnTo>
                    <a:pt x="431" y="186"/>
                  </a:lnTo>
                  <a:lnTo>
                    <a:pt x="424" y="184"/>
                  </a:lnTo>
                  <a:lnTo>
                    <a:pt x="418" y="183"/>
                  </a:lnTo>
                  <a:lnTo>
                    <a:pt x="409" y="179"/>
                  </a:lnTo>
                  <a:lnTo>
                    <a:pt x="398" y="176"/>
                  </a:lnTo>
                  <a:lnTo>
                    <a:pt x="394" y="175"/>
                  </a:lnTo>
                  <a:lnTo>
                    <a:pt x="389" y="172"/>
                  </a:lnTo>
                  <a:lnTo>
                    <a:pt x="384" y="172"/>
                  </a:lnTo>
                  <a:lnTo>
                    <a:pt x="380" y="171"/>
                  </a:lnTo>
                  <a:lnTo>
                    <a:pt x="376" y="171"/>
                  </a:lnTo>
                  <a:lnTo>
                    <a:pt x="372" y="171"/>
                  </a:lnTo>
                  <a:lnTo>
                    <a:pt x="367" y="171"/>
                  </a:lnTo>
                  <a:lnTo>
                    <a:pt x="363" y="172"/>
                  </a:lnTo>
                  <a:lnTo>
                    <a:pt x="357" y="173"/>
                  </a:lnTo>
                  <a:lnTo>
                    <a:pt x="352" y="176"/>
                  </a:lnTo>
                  <a:lnTo>
                    <a:pt x="345" y="179"/>
                  </a:lnTo>
                  <a:lnTo>
                    <a:pt x="338" y="183"/>
                  </a:lnTo>
                  <a:lnTo>
                    <a:pt x="325" y="190"/>
                  </a:lnTo>
                  <a:lnTo>
                    <a:pt x="310" y="198"/>
                  </a:lnTo>
                  <a:lnTo>
                    <a:pt x="296" y="206"/>
                  </a:lnTo>
                  <a:lnTo>
                    <a:pt x="286" y="213"/>
                  </a:lnTo>
                  <a:lnTo>
                    <a:pt x="279" y="217"/>
                  </a:lnTo>
                  <a:lnTo>
                    <a:pt x="276" y="218"/>
                  </a:lnTo>
                  <a:lnTo>
                    <a:pt x="273" y="219"/>
                  </a:lnTo>
                  <a:lnTo>
                    <a:pt x="268" y="222"/>
                  </a:lnTo>
                  <a:lnTo>
                    <a:pt x="260" y="226"/>
                  </a:lnTo>
                  <a:lnTo>
                    <a:pt x="249" y="230"/>
                  </a:lnTo>
                  <a:lnTo>
                    <a:pt x="238" y="236"/>
                  </a:lnTo>
                  <a:lnTo>
                    <a:pt x="226" y="240"/>
                  </a:lnTo>
                  <a:lnTo>
                    <a:pt x="219" y="241"/>
                  </a:lnTo>
                  <a:lnTo>
                    <a:pt x="214" y="242"/>
                  </a:lnTo>
                  <a:lnTo>
                    <a:pt x="208" y="244"/>
                  </a:lnTo>
                  <a:lnTo>
                    <a:pt x="203" y="245"/>
                  </a:lnTo>
                  <a:lnTo>
                    <a:pt x="192" y="247"/>
                  </a:lnTo>
                  <a:lnTo>
                    <a:pt x="180" y="249"/>
                  </a:lnTo>
                  <a:lnTo>
                    <a:pt x="174" y="251"/>
                  </a:lnTo>
                  <a:lnTo>
                    <a:pt x="169" y="252"/>
                  </a:lnTo>
                  <a:lnTo>
                    <a:pt x="164" y="253"/>
                  </a:lnTo>
                  <a:lnTo>
                    <a:pt x="159" y="253"/>
                  </a:lnTo>
                  <a:lnTo>
                    <a:pt x="154" y="253"/>
                  </a:lnTo>
                  <a:lnTo>
                    <a:pt x="150" y="253"/>
                  </a:lnTo>
                  <a:lnTo>
                    <a:pt x="149" y="253"/>
                  </a:lnTo>
                  <a:lnTo>
                    <a:pt x="146" y="252"/>
                  </a:lnTo>
                  <a:lnTo>
                    <a:pt x="145" y="252"/>
                  </a:lnTo>
                  <a:lnTo>
                    <a:pt x="143" y="251"/>
                  </a:lnTo>
                  <a:lnTo>
                    <a:pt x="142" y="249"/>
                  </a:lnTo>
                  <a:lnTo>
                    <a:pt x="141" y="248"/>
                  </a:lnTo>
                  <a:lnTo>
                    <a:pt x="139" y="247"/>
                  </a:lnTo>
                  <a:lnTo>
                    <a:pt x="138" y="245"/>
                  </a:lnTo>
                  <a:lnTo>
                    <a:pt x="138" y="242"/>
                  </a:lnTo>
                  <a:lnTo>
                    <a:pt x="136" y="241"/>
                  </a:lnTo>
                  <a:lnTo>
                    <a:pt x="136" y="237"/>
                  </a:lnTo>
                  <a:lnTo>
                    <a:pt x="136" y="234"/>
                  </a:lnTo>
                  <a:lnTo>
                    <a:pt x="136" y="229"/>
                  </a:lnTo>
                  <a:lnTo>
                    <a:pt x="136" y="224"/>
                  </a:lnTo>
                  <a:lnTo>
                    <a:pt x="138" y="217"/>
                  </a:lnTo>
                  <a:lnTo>
                    <a:pt x="138" y="211"/>
                  </a:lnTo>
                  <a:lnTo>
                    <a:pt x="139" y="206"/>
                  </a:lnTo>
                  <a:lnTo>
                    <a:pt x="141" y="202"/>
                  </a:lnTo>
                  <a:lnTo>
                    <a:pt x="141" y="196"/>
                  </a:lnTo>
                  <a:lnTo>
                    <a:pt x="143" y="192"/>
                  </a:lnTo>
                  <a:lnTo>
                    <a:pt x="145" y="188"/>
                  </a:lnTo>
                  <a:lnTo>
                    <a:pt x="147" y="184"/>
                  </a:lnTo>
                  <a:lnTo>
                    <a:pt x="150" y="181"/>
                  </a:lnTo>
                  <a:lnTo>
                    <a:pt x="153" y="179"/>
                  </a:lnTo>
                  <a:lnTo>
                    <a:pt x="155" y="176"/>
                  </a:lnTo>
                  <a:lnTo>
                    <a:pt x="159" y="175"/>
                  </a:lnTo>
                  <a:lnTo>
                    <a:pt x="164" y="173"/>
                  </a:lnTo>
                  <a:lnTo>
                    <a:pt x="168" y="172"/>
                  </a:lnTo>
                  <a:lnTo>
                    <a:pt x="176" y="172"/>
                  </a:lnTo>
                  <a:lnTo>
                    <a:pt x="180" y="172"/>
                  </a:lnTo>
                  <a:lnTo>
                    <a:pt x="184" y="172"/>
                  </a:lnTo>
                  <a:lnTo>
                    <a:pt x="188" y="172"/>
                  </a:lnTo>
                  <a:lnTo>
                    <a:pt x="192" y="172"/>
                  </a:lnTo>
                  <a:lnTo>
                    <a:pt x="199" y="172"/>
                  </a:lnTo>
                  <a:lnTo>
                    <a:pt x="208" y="169"/>
                  </a:lnTo>
                  <a:lnTo>
                    <a:pt x="223" y="165"/>
                  </a:lnTo>
                  <a:lnTo>
                    <a:pt x="239" y="160"/>
                  </a:lnTo>
                  <a:lnTo>
                    <a:pt x="257" y="156"/>
                  </a:lnTo>
                  <a:lnTo>
                    <a:pt x="272" y="150"/>
                  </a:lnTo>
                  <a:lnTo>
                    <a:pt x="286" y="146"/>
                  </a:lnTo>
                  <a:lnTo>
                    <a:pt x="298" y="142"/>
                  </a:lnTo>
                  <a:lnTo>
                    <a:pt x="306" y="138"/>
                  </a:lnTo>
                  <a:lnTo>
                    <a:pt x="311" y="137"/>
                  </a:lnTo>
                  <a:lnTo>
                    <a:pt x="314" y="135"/>
                  </a:lnTo>
                  <a:lnTo>
                    <a:pt x="325" y="112"/>
                  </a:lnTo>
                  <a:lnTo>
                    <a:pt x="325" y="112"/>
                  </a:lnTo>
                  <a:close/>
                  <a:moveTo>
                    <a:pt x="261" y="271"/>
                  </a:moveTo>
                  <a:lnTo>
                    <a:pt x="258" y="275"/>
                  </a:lnTo>
                  <a:lnTo>
                    <a:pt x="248" y="286"/>
                  </a:lnTo>
                  <a:lnTo>
                    <a:pt x="239" y="294"/>
                  </a:lnTo>
                  <a:lnTo>
                    <a:pt x="231" y="302"/>
                  </a:lnTo>
                  <a:lnTo>
                    <a:pt x="220" y="310"/>
                  </a:lnTo>
                  <a:lnTo>
                    <a:pt x="210" y="321"/>
                  </a:lnTo>
                  <a:lnTo>
                    <a:pt x="199" y="329"/>
                  </a:lnTo>
                  <a:lnTo>
                    <a:pt x="189" y="337"/>
                  </a:lnTo>
                  <a:lnTo>
                    <a:pt x="180" y="343"/>
                  </a:lnTo>
                  <a:lnTo>
                    <a:pt x="173" y="348"/>
                  </a:lnTo>
                  <a:lnTo>
                    <a:pt x="170" y="351"/>
                  </a:lnTo>
                  <a:lnTo>
                    <a:pt x="166" y="355"/>
                  </a:lnTo>
                  <a:lnTo>
                    <a:pt x="164" y="358"/>
                  </a:lnTo>
                  <a:lnTo>
                    <a:pt x="161" y="360"/>
                  </a:lnTo>
                  <a:lnTo>
                    <a:pt x="158" y="364"/>
                  </a:lnTo>
                  <a:lnTo>
                    <a:pt x="155" y="367"/>
                  </a:lnTo>
                  <a:lnTo>
                    <a:pt x="153" y="373"/>
                  </a:lnTo>
                  <a:lnTo>
                    <a:pt x="150" y="377"/>
                  </a:lnTo>
                  <a:lnTo>
                    <a:pt x="149" y="381"/>
                  </a:lnTo>
                  <a:lnTo>
                    <a:pt x="146" y="386"/>
                  </a:lnTo>
                  <a:lnTo>
                    <a:pt x="145" y="390"/>
                  </a:lnTo>
                  <a:lnTo>
                    <a:pt x="143" y="393"/>
                  </a:lnTo>
                  <a:lnTo>
                    <a:pt x="143" y="397"/>
                  </a:lnTo>
                  <a:lnTo>
                    <a:pt x="143" y="400"/>
                  </a:lnTo>
                  <a:lnTo>
                    <a:pt x="143" y="402"/>
                  </a:lnTo>
                  <a:lnTo>
                    <a:pt x="145" y="405"/>
                  </a:lnTo>
                  <a:lnTo>
                    <a:pt x="146" y="406"/>
                  </a:lnTo>
                  <a:lnTo>
                    <a:pt x="149" y="409"/>
                  </a:lnTo>
                  <a:lnTo>
                    <a:pt x="151" y="409"/>
                  </a:lnTo>
                  <a:lnTo>
                    <a:pt x="154" y="411"/>
                  </a:lnTo>
                  <a:lnTo>
                    <a:pt x="158" y="412"/>
                  </a:lnTo>
                  <a:lnTo>
                    <a:pt x="162" y="412"/>
                  </a:lnTo>
                  <a:lnTo>
                    <a:pt x="166" y="413"/>
                  </a:lnTo>
                  <a:lnTo>
                    <a:pt x="172" y="413"/>
                  </a:lnTo>
                  <a:lnTo>
                    <a:pt x="176" y="413"/>
                  </a:lnTo>
                  <a:lnTo>
                    <a:pt x="181" y="412"/>
                  </a:lnTo>
                  <a:lnTo>
                    <a:pt x="187" y="412"/>
                  </a:lnTo>
                  <a:lnTo>
                    <a:pt x="192" y="411"/>
                  </a:lnTo>
                  <a:lnTo>
                    <a:pt x="196" y="409"/>
                  </a:lnTo>
                  <a:lnTo>
                    <a:pt x="202" y="408"/>
                  </a:lnTo>
                  <a:lnTo>
                    <a:pt x="206" y="406"/>
                  </a:lnTo>
                  <a:lnTo>
                    <a:pt x="211" y="404"/>
                  </a:lnTo>
                  <a:lnTo>
                    <a:pt x="222" y="400"/>
                  </a:lnTo>
                  <a:lnTo>
                    <a:pt x="234" y="396"/>
                  </a:lnTo>
                  <a:lnTo>
                    <a:pt x="248" y="389"/>
                  </a:lnTo>
                  <a:lnTo>
                    <a:pt x="261" y="383"/>
                  </a:lnTo>
                  <a:lnTo>
                    <a:pt x="276" y="378"/>
                  </a:lnTo>
                  <a:lnTo>
                    <a:pt x="290" y="373"/>
                  </a:lnTo>
                  <a:lnTo>
                    <a:pt x="300" y="369"/>
                  </a:lnTo>
                  <a:lnTo>
                    <a:pt x="311" y="364"/>
                  </a:lnTo>
                  <a:lnTo>
                    <a:pt x="321" y="360"/>
                  </a:lnTo>
                  <a:lnTo>
                    <a:pt x="330" y="356"/>
                  </a:lnTo>
                  <a:lnTo>
                    <a:pt x="341" y="352"/>
                  </a:lnTo>
                  <a:lnTo>
                    <a:pt x="352" y="347"/>
                  </a:lnTo>
                  <a:lnTo>
                    <a:pt x="357" y="344"/>
                  </a:lnTo>
                  <a:lnTo>
                    <a:pt x="363" y="343"/>
                  </a:lnTo>
                  <a:lnTo>
                    <a:pt x="367" y="341"/>
                  </a:lnTo>
                  <a:lnTo>
                    <a:pt x="372" y="340"/>
                  </a:lnTo>
                  <a:lnTo>
                    <a:pt x="380" y="340"/>
                  </a:lnTo>
                  <a:lnTo>
                    <a:pt x="389" y="339"/>
                  </a:lnTo>
                  <a:lnTo>
                    <a:pt x="398" y="339"/>
                  </a:lnTo>
                  <a:lnTo>
                    <a:pt x="409" y="339"/>
                  </a:lnTo>
                  <a:lnTo>
                    <a:pt x="416" y="337"/>
                  </a:lnTo>
                  <a:lnTo>
                    <a:pt x="422" y="336"/>
                  </a:lnTo>
                  <a:lnTo>
                    <a:pt x="431" y="336"/>
                  </a:lnTo>
                  <a:lnTo>
                    <a:pt x="439" y="333"/>
                  </a:lnTo>
                  <a:lnTo>
                    <a:pt x="448" y="332"/>
                  </a:lnTo>
                  <a:lnTo>
                    <a:pt x="455" y="331"/>
                  </a:lnTo>
                  <a:lnTo>
                    <a:pt x="462" y="331"/>
                  </a:lnTo>
                  <a:lnTo>
                    <a:pt x="467" y="331"/>
                  </a:lnTo>
                  <a:lnTo>
                    <a:pt x="477" y="331"/>
                  </a:lnTo>
                  <a:lnTo>
                    <a:pt x="483" y="331"/>
                  </a:lnTo>
                  <a:lnTo>
                    <a:pt x="486" y="331"/>
                  </a:lnTo>
                  <a:lnTo>
                    <a:pt x="489" y="329"/>
                  </a:lnTo>
                  <a:lnTo>
                    <a:pt x="492" y="328"/>
                  </a:lnTo>
                  <a:lnTo>
                    <a:pt x="494" y="327"/>
                  </a:lnTo>
                  <a:lnTo>
                    <a:pt x="497" y="325"/>
                  </a:lnTo>
                  <a:lnTo>
                    <a:pt x="500" y="322"/>
                  </a:lnTo>
                  <a:lnTo>
                    <a:pt x="502" y="318"/>
                  </a:lnTo>
                  <a:lnTo>
                    <a:pt x="505" y="314"/>
                  </a:lnTo>
                  <a:lnTo>
                    <a:pt x="511" y="305"/>
                  </a:lnTo>
                  <a:lnTo>
                    <a:pt x="515" y="298"/>
                  </a:lnTo>
                  <a:lnTo>
                    <a:pt x="516" y="295"/>
                  </a:lnTo>
                  <a:lnTo>
                    <a:pt x="517" y="293"/>
                  </a:lnTo>
                  <a:lnTo>
                    <a:pt x="517" y="290"/>
                  </a:lnTo>
                  <a:lnTo>
                    <a:pt x="517" y="289"/>
                  </a:lnTo>
                  <a:lnTo>
                    <a:pt x="516" y="286"/>
                  </a:lnTo>
                  <a:lnTo>
                    <a:pt x="516" y="283"/>
                  </a:lnTo>
                  <a:lnTo>
                    <a:pt x="515" y="280"/>
                  </a:lnTo>
                  <a:lnTo>
                    <a:pt x="512" y="278"/>
                  </a:lnTo>
                  <a:lnTo>
                    <a:pt x="506" y="272"/>
                  </a:lnTo>
                  <a:lnTo>
                    <a:pt x="498" y="264"/>
                  </a:lnTo>
                  <a:lnTo>
                    <a:pt x="494" y="260"/>
                  </a:lnTo>
                  <a:lnTo>
                    <a:pt x="492" y="256"/>
                  </a:lnTo>
                  <a:lnTo>
                    <a:pt x="489" y="253"/>
                  </a:lnTo>
                  <a:lnTo>
                    <a:pt x="487" y="249"/>
                  </a:lnTo>
                  <a:lnTo>
                    <a:pt x="486" y="245"/>
                  </a:lnTo>
                  <a:lnTo>
                    <a:pt x="485" y="241"/>
                  </a:lnTo>
                  <a:lnTo>
                    <a:pt x="483" y="241"/>
                  </a:lnTo>
                  <a:lnTo>
                    <a:pt x="482" y="240"/>
                  </a:lnTo>
                  <a:lnTo>
                    <a:pt x="479" y="240"/>
                  </a:lnTo>
                  <a:lnTo>
                    <a:pt x="475" y="241"/>
                  </a:lnTo>
                  <a:lnTo>
                    <a:pt x="466" y="244"/>
                  </a:lnTo>
                  <a:lnTo>
                    <a:pt x="450" y="248"/>
                  </a:lnTo>
                  <a:lnTo>
                    <a:pt x="440" y="251"/>
                  </a:lnTo>
                  <a:lnTo>
                    <a:pt x="433" y="253"/>
                  </a:lnTo>
                  <a:lnTo>
                    <a:pt x="426" y="256"/>
                  </a:lnTo>
                  <a:lnTo>
                    <a:pt x="422" y="259"/>
                  </a:lnTo>
                  <a:lnTo>
                    <a:pt x="414" y="261"/>
                  </a:lnTo>
                  <a:lnTo>
                    <a:pt x="409" y="266"/>
                  </a:lnTo>
                  <a:lnTo>
                    <a:pt x="406" y="267"/>
                  </a:lnTo>
                  <a:lnTo>
                    <a:pt x="403" y="268"/>
                  </a:lnTo>
                  <a:lnTo>
                    <a:pt x="401" y="268"/>
                  </a:lnTo>
                  <a:lnTo>
                    <a:pt x="397" y="270"/>
                  </a:lnTo>
                  <a:lnTo>
                    <a:pt x="393" y="271"/>
                  </a:lnTo>
                  <a:lnTo>
                    <a:pt x="387" y="272"/>
                  </a:lnTo>
                  <a:lnTo>
                    <a:pt x="380" y="274"/>
                  </a:lnTo>
                  <a:lnTo>
                    <a:pt x="372" y="275"/>
                  </a:lnTo>
                  <a:lnTo>
                    <a:pt x="357" y="278"/>
                  </a:lnTo>
                  <a:lnTo>
                    <a:pt x="342" y="280"/>
                  </a:lnTo>
                  <a:lnTo>
                    <a:pt x="332" y="283"/>
                  </a:lnTo>
                  <a:lnTo>
                    <a:pt x="321" y="286"/>
                  </a:lnTo>
                  <a:lnTo>
                    <a:pt x="314" y="287"/>
                  </a:lnTo>
                  <a:lnTo>
                    <a:pt x="307" y="290"/>
                  </a:lnTo>
                  <a:lnTo>
                    <a:pt x="305" y="290"/>
                  </a:lnTo>
                  <a:lnTo>
                    <a:pt x="303" y="291"/>
                  </a:lnTo>
                  <a:lnTo>
                    <a:pt x="286" y="268"/>
                  </a:lnTo>
                  <a:lnTo>
                    <a:pt x="261" y="271"/>
                  </a:lnTo>
                  <a:lnTo>
                    <a:pt x="261" y="271"/>
                  </a:lnTo>
                  <a:close/>
                  <a:moveTo>
                    <a:pt x="223" y="439"/>
                  </a:moveTo>
                  <a:lnTo>
                    <a:pt x="227" y="440"/>
                  </a:lnTo>
                  <a:lnTo>
                    <a:pt x="233" y="442"/>
                  </a:lnTo>
                  <a:lnTo>
                    <a:pt x="238" y="444"/>
                  </a:lnTo>
                  <a:lnTo>
                    <a:pt x="244" y="447"/>
                  </a:lnTo>
                  <a:lnTo>
                    <a:pt x="254" y="454"/>
                  </a:lnTo>
                  <a:lnTo>
                    <a:pt x="267" y="461"/>
                  </a:lnTo>
                  <a:lnTo>
                    <a:pt x="276" y="467"/>
                  </a:lnTo>
                  <a:lnTo>
                    <a:pt x="284" y="473"/>
                  </a:lnTo>
                  <a:lnTo>
                    <a:pt x="291" y="477"/>
                  </a:lnTo>
                  <a:lnTo>
                    <a:pt x="294" y="478"/>
                  </a:lnTo>
                  <a:lnTo>
                    <a:pt x="294" y="480"/>
                  </a:lnTo>
                  <a:lnTo>
                    <a:pt x="295" y="481"/>
                  </a:lnTo>
                  <a:lnTo>
                    <a:pt x="296" y="481"/>
                  </a:lnTo>
                  <a:lnTo>
                    <a:pt x="298" y="481"/>
                  </a:lnTo>
                  <a:lnTo>
                    <a:pt x="299" y="481"/>
                  </a:lnTo>
                  <a:lnTo>
                    <a:pt x="302" y="481"/>
                  </a:lnTo>
                  <a:lnTo>
                    <a:pt x="303" y="481"/>
                  </a:lnTo>
                  <a:lnTo>
                    <a:pt x="306" y="480"/>
                  </a:lnTo>
                  <a:lnTo>
                    <a:pt x="309" y="478"/>
                  </a:lnTo>
                  <a:lnTo>
                    <a:pt x="313" y="477"/>
                  </a:lnTo>
                  <a:lnTo>
                    <a:pt x="315" y="473"/>
                  </a:lnTo>
                  <a:lnTo>
                    <a:pt x="319" y="470"/>
                  </a:lnTo>
                  <a:lnTo>
                    <a:pt x="323" y="465"/>
                  </a:lnTo>
                  <a:lnTo>
                    <a:pt x="328" y="459"/>
                  </a:lnTo>
                  <a:lnTo>
                    <a:pt x="332" y="454"/>
                  </a:lnTo>
                  <a:lnTo>
                    <a:pt x="336" y="449"/>
                  </a:lnTo>
                  <a:lnTo>
                    <a:pt x="338" y="443"/>
                  </a:lnTo>
                  <a:lnTo>
                    <a:pt x="341" y="438"/>
                  </a:lnTo>
                  <a:lnTo>
                    <a:pt x="344" y="431"/>
                  </a:lnTo>
                  <a:lnTo>
                    <a:pt x="347" y="425"/>
                  </a:lnTo>
                  <a:lnTo>
                    <a:pt x="349" y="424"/>
                  </a:lnTo>
                  <a:lnTo>
                    <a:pt x="351" y="423"/>
                  </a:lnTo>
                  <a:lnTo>
                    <a:pt x="352" y="421"/>
                  </a:lnTo>
                  <a:lnTo>
                    <a:pt x="355" y="421"/>
                  </a:lnTo>
                  <a:lnTo>
                    <a:pt x="357" y="421"/>
                  </a:lnTo>
                  <a:lnTo>
                    <a:pt x="361" y="423"/>
                  </a:lnTo>
                  <a:lnTo>
                    <a:pt x="364" y="424"/>
                  </a:lnTo>
                  <a:lnTo>
                    <a:pt x="370" y="425"/>
                  </a:lnTo>
                  <a:lnTo>
                    <a:pt x="375" y="430"/>
                  </a:lnTo>
                  <a:lnTo>
                    <a:pt x="380" y="432"/>
                  </a:lnTo>
                  <a:lnTo>
                    <a:pt x="387" y="436"/>
                  </a:lnTo>
                  <a:lnTo>
                    <a:pt x="394" y="442"/>
                  </a:lnTo>
                  <a:lnTo>
                    <a:pt x="408" y="453"/>
                  </a:lnTo>
                  <a:lnTo>
                    <a:pt x="420" y="462"/>
                  </a:lnTo>
                  <a:lnTo>
                    <a:pt x="432" y="473"/>
                  </a:lnTo>
                  <a:lnTo>
                    <a:pt x="441" y="481"/>
                  </a:lnTo>
                  <a:lnTo>
                    <a:pt x="447" y="486"/>
                  </a:lnTo>
                  <a:lnTo>
                    <a:pt x="450" y="489"/>
                  </a:lnTo>
                  <a:lnTo>
                    <a:pt x="394" y="556"/>
                  </a:lnTo>
                  <a:lnTo>
                    <a:pt x="398" y="602"/>
                  </a:lnTo>
                  <a:lnTo>
                    <a:pt x="402" y="606"/>
                  </a:lnTo>
                  <a:lnTo>
                    <a:pt x="414" y="619"/>
                  </a:lnTo>
                  <a:lnTo>
                    <a:pt x="431" y="640"/>
                  </a:lnTo>
                  <a:lnTo>
                    <a:pt x="451" y="663"/>
                  </a:lnTo>
                  <a:lnTo>
                    <a:pt x="473" y="687"/>
                  </a:lnTo>
                  <a:lnTo>
                    <a:pt x="492" y="711"/>
                  </a:lnTo>
                  <a:lnTo>
                    <a:pt x="500" y="722"/>
                  </a:lnTo>
                  <a:lnTo>
                    <a:pt x="506" y="732"/>
                  </a:lnTo>
                  <a:lnTo>
                    <a:pt x="512" y="740"/>
                  </a:lnTo>
                  <a:lnTo>
                    <a:pt x="516" y="747"/>
                  </a:lnTo>
                  <a:lnTo>
                    <a:pt x="519" y="752"/>
                  </a:lnTo>
                  <a:lnTo>
                    <a:pt x="521" y="756"/>
                  </a:lnTo>
                  <a:lnTo>
                    <a:pt x="524" y="762"/>
                  </a:lnTo>
                  <a:lnTo>
                    <a:pt x="528" y="766"/>
                  </a:lnTo>
                  <a:lnTo>
                    <a:pt x="531" y="770"/>
                  </a:lnTo>
                  <a:lnTo>
                    <a:pt x="535" y="772"/>
                  </a:lnTo>
                  <a:lnTo>
                    <a:pt x="539" y="777"/>
                  </a:lnTo>
                  <a:lnTo>
                    <a:pt x="543" y="779"/>
                  </a:lnTo>
                  <a:lnTo>
                    <a:pt x="547" y="782"/>
                  </a:lnTo>
                  <a:lnTo>
                    <a:pt x="553" y="785"/>
                  </a:lnTo>
                  <a:lnTo>
                    <a:pt x="557" y="786"/>
                  </a:lnTo>
                  <a:lnTo>
                    <a:pt x="562" y="789"/>
                  </a:lnTo>
                  <a:lnTo>
                    <a:pt x="566" y="790"/>
                  </a:lnTo>
                  <a:lnTo>
                    <a:pt x="572" y="790"/>
                  </a:lnTo>
                  <a:lnTo>
                    <a:pt x="577" y="791"/>
                  </a:lnTo>
                  <a:lnTo>
                    <a:pt x="581" y="793"/>
                  </a:lnTo>
                  <a:lnTo>
                    <a:pt x="595" y="794"/>
                  </a:lnTo>
                  <a:lnTo>
                    <a:pt x="609" y="798"/>
                  </a:lnTo>
                  <a:lnTo>
                    <a:pt x="626" y="801"/>
                  </a:lnTo>
                  <a:lnTo>
                    <a:pt x="643" y="805"/>
                  </a:lnTo>
                  <a:lnTo>
                    <a:pt x="658" y="809"/>
                  </a:lnTo>
                  <a:lnTo>
                    <a:pt x="670" y="813"/>
                  </a:lnTo>
                  <a:lnTo>
                    <a:pt x="680" y="815"/>
                  </a:lnTo>
                  <a:lnTo>
                    <a:pt x="683" y="816"/>
                  </a:lnTo>
                  <a:lnTo>
                    <a:pt x="680" y="819"/>
                  </a:lnTo>
                  <a:lnTo>
                    <a:pt x="675" y="824"/>
                  </a:lnTo>
                  <a:lnTo>
                    <a:pt x="670" y="828"/>
                  </a:lnTo>
                  <a:lnTo>
                    <a:pt x="665" y="833"/>
                  </a:lnTo>
                  <a:lnTo>
                    <a:pt x="658" y="838"/>
                  </a:lnTo>
                  <a:lnTo>
                    <a:pt x="651" y="843"/>
                  </a:lnTo>
                  <a:lnTo>
                    <a:pt x="643" y="848"/>
                  </a:lnTo>
                  <a:lnTo>
                    <a:pt x="634" y="854"/>
                  </a:lnTo>
                  <a:lnTo>
                    <a:pt x="626" y="859"/>
                  </a:lnTo>
                  <a:lnTo>
                    <a:pt x="615" y="865"/>
                  </a:lnTo>
                  <a:lnTo>
                    <a:pt x="609" y="867"/>
                  </a:lnTo>
                  <a:lnTo>
                    <a:pt x="604" y="869"/>
                  </a:lnTo>
                  <a:lnTo>
                    <a:pt x="599" y="871"/>
                  </a:lnTo>
                  <a:lnTo>
                    <a:pt x="592" y="873"/>
                  </a:lnTo>
                  <a:lnTo>
                    <a:pt x="586" y="874"/>
                  </a:lnTo>
                  <a:lnTo>
                    <a:pt x="581" y="876"/>
                  </a:lnTo>
                  <a:lnTo>
                    <a:pt x="574" y="877"/>
                  </a:lnTo>
                  <a:lnTo>
                    <a:pt x="567" y="878"/>
                  </a:lnTo>
                  <a:lnTo>
                    <a:pt x="544" y="882"/>
                  </a:lnTo>
                  <a:lnTo>
                    <a:pt x="527" y="885"/>
                  </a:lnTo>
                  <a:lnTo>
                    <a:pt x="520" y="886"/>
                  </a:lnTo>
                  <a:lnTo>
                    <a:pt x="513" y="886"/>
                  </a:lnTo>
                  <a:lnTo>
                    <a:pt x="508" y="888"/>
                  </a:lnTo>
                  <a:lnTo>
                    <a:pt x="502" y="888"/>
                  </a:lnTo>
                  <a:lnTo>
                    <a:pt x="498" y="886"/>
                  </a:lnTo>
                  <a:lnTo>
                    <a:pt x="494" y="886"/>
                  </a:lnTo>
                  <a:lnTo>
                    <a:pt x="490" y="885"/>
                  </a:lnTo>
                  <a:lnTo>
                    <a:pt x="486" y="882"/>
                  </a:lnTo>
                  <a:lnTo>
                    <a:pt x="482" y="880"/>
                  </a:lnTo>
                  <a:lnTo>
                    <a:pt x="477" y="877"/>
                  </a:lnTo>
                  <a:lnTo>
                    <a:pt x="473" y="873"/>
                  </a:lnTo>
                  <a:lnTo>
                    <a:pt x="467" y="869"/>
                  </a:lnTo>
                  <a:lnTo>
                    <a:pt x="462" y="863"/>
                  </a:lnTo>
                  <a:lnTo>
                    <a:pt x="455" y="858"/>
                  </a:lnTo>
                  <a:lnTo>
                    <a:pt x="450" y="852"/>
                  </a:lnTo>
                  <a:lnTo>
                    <a:pt x="445" y="847"/>
                  </a:lnTo>
                  <a:lnTo>
                    <a:pt x="440" y="840"/>
                  </a:lnTo>
                  <a:lnTo>
                    <a:pt x="435" y="835"/>
                  </a:lnTo>
                  <a:lnTo>
                    <a:pt x="431" y="828"/>
                  </a:lnTo>
                  <a:lnTo>
                    <a:pt x="425" y="821"/>
                  </a:lnTo>
                  <a:lnTo>
                    <a:pt x="421" y="815"/>
                  </a:lnTo>
                  <a:lnTo>
                    <a:pt x="417" y="809"/>
                  </a:lnTo>
                  <a:lnTo>
                    <a:pt x="413" y="802"/>
                  </a:lnTo>
                  <a:lnTo>
                    <a:pt x="409" y="796"/>
                  </a:lnTo>
                  <a:lnTo>
                    <a:pt x="403" y="782"/>
                  </a:lnTo>
                  <a:lnTo>
                    <a:pt x="398" y="770"/>
                  </a:lnTo>
                  <a:lnTo>
                    <a:pt x="395" y="763"/>
                  </a:lnTo>
                  <a:lnTo>
                    <a:pt x="391" y="758"/>
                  </a:lnTo>
                  <a:lnTo>
                    <a:pt x="389" y="752"/>
                  </a:lnTo>
                  <a:lnTo>
                    <a:pt x="384" y="747"/>
                  </a:lnTo>
                  <a:lnTo>
                    <a:pt x="378" y="736"/>
                  </a:lnTo>
                  <a:lnTo>
                    <a:pt x="371" y="725"/>
                  </a:lnTo>
                  <a:lnTo>
                    <a:pt x="364" y="716"/>
                  </a:lnTo>
                  <a:lnTo>
                    <a:pt x="357" y="705"/>
                  </a:lnTo>
                  <a:lnTo>
                    <a:pt x="355" y="699"/>
                  </a:lnTo>
                  <a:lnTo>
                    <a:pt x="352" y="695"/>
                  </a:lnTo>
                  <a:lnTo>
                    <a:pt x="351" y="690"/>
                  </a:lnTo>
                  <a:lnTo>
                    <a:pt x="349" y="683"/>
                  </a:lnTo>
                  <a:lnTo>
                    <a:pt x="347" y="672"/>
                  </a:lnTo>
                  <a:lnTo>
                    <a:pt x="345" y="663"/>
                  </a:lnTo>
                  <a:lnTo>
                    <a:pt x="344" y="653"/>
                  </a:lnTo>
                  <a:lnTo>
                    <a:pt x="341" y="645"/>
                  </a:lnTo>
                  <a:lnTo>
                    <a:pt x="341" y="642"/>
                  </a:lnTo>
                  <a:lnTo>
                    <a:pt x="340" y="640"/>
                  </a:lnTo>
                  <a:lnTo>
                    <a:pt x="338" y="638"/>
                  </a:lnTo>
                  <a:lnTo>
                    <a:pt x="338" y="637"/>
                  </a:lnTo>
                  <a:lnTo>
                    <a:pt x="337" y="637"/>
                  </a:lnTo>
                  <a:lnTo>
                    <a:pt x="336" y="637"/>
                  </a:lnTo>
                  <a:lnTo>
                    <a:pt x="334" y="636"/>
                  </a:lnTo>
                  <a:lnTo>
                    <a:pt x="333" y="636"/>
                  </a:lnTo>
                  <a:lnTo>
                    <a:pt x="333" y="637"/>
                  </a:lnTo>
                  <a:lnTo>
                    <a:pt x="332" y="637"/>
                  </a:lnTo>
                  <a:lnTo>
                    <a:pt x="328" y="638"/>
                  </a:lnTo>
                  <a:lnTo>
                    <a:pt x="325" y="641"/>
                  </a:lnTo>
                  <a:lnTo>
                    <a:pt x="319" y="645"/>
                  </a:lnTo>
                  <a:lnTo>
                    <a:pt x="315" y="649"/>
                  </a:lnTo>
                  <a:lnTo>
                    <a:pt x="310" y="655"/>
                  </a:lnTo>
                  <a:lnTo>
                    <a:pt x="303" y="661"/>
                  </a:lnTo>
                  <a:lnTo>
                    <a:pt x="290" y="675"/>
                  </a:lnTo>
                  <a:lnTo>
                    <a:pt x="275" y="691"/>
                  </a:lnTo>
                  <a:lnTo>
                    <a:pt x="268" y="699"/>
                  </a:lnTo>
                  <a:lnTo>
                    <a:pt x="260" y="706"/>
                  </a:lnTo>
                  <a:lnTo>
                    <a:pt x="252" y="714"/>
                  </a:lnTo>
                  <a:lnTo>
                    <a:pt x="244" y="721"/>
                  </a:lnTo>
                  <a:lnTo>
                    <a:pt x="235" y="728"/>
                  </a:lnTo>
                  <a:lnTo>
                    <a:pt x="229" y="735"/>
                  </a:lnTo>
                  <a:lnTo>
                    <a:pt x="220" y="739"/>
                  </a:lnTo>
                  <a:lnTo>
                    <a:pt x="212" y="743"/>
                  </a:lnTo>
                  <a:lnTo>
                    <a:pt x="206" y="747"/>
                  </a:lnTo>
                  <a:lnTo>
                    <a:pt x="197" y="752"/>
                  </a:lnTo>
                  <a:lnTo>
                    <a:pt x="189" y="758"/>
                  </a:lnTo>
                  <a:lnTo>
                    <a:pt x="181" y="763"/>
                  </a:lnTo>
                  <a:lnTo>
                    <a:pt x="165" y="775"/>
                  </a:lnTo>
                  <a:lnTo>
                    <a:pt x="147" y="787"/>
                  </a:lnTo>
                  <a:lnTo>
                    <a:pt x="131" y="800"/>
                  </a:lnTo>
                  <a:lnTo>
                    <a:pt x="115" y="812"/>
                  </a:lnTo>
                  <a:lnTo>
                    <a:pt x="108" y="817"/>
                  </a:lnTo>
                  <a:lnTo>
                    <a:pt x="101" y="821"/>
                  </a:lnTo>
                  <a:lnTo>
                    <a:pt x="94" y="825"/>
                  </a:lnTo>
                  <a:lnTo>
                    <a:pt x="88" y="829"/>
                  </a:lnTo>
                  <a:lnTo>
                    <a:pt x="75" y="835"/>
                  </a:lnTo>
                  <a:lnTo>
                    <a:pt x="62" y="843"/>
                  </a:lnTo>
                  <a:lnTo>
                    <a:pt x="50" y="851"/>
                  </a:lnTo>
                  <a:lnTo>
                    <a:pt x="38" y="858"/>
                  </a:lnTo>
                  <a:lnTo>
                    <a:pt x="27" y="865"/>
                  </a:lnTo>
                  <a:lnTo>
                    <a:pt x="19" y="870"/>
                  </a:lnTo>
                  <a:lnTo>
                    <a:pt x="13" y="874"/>
                  </a:lnTo>
                  <a:lnTo>
                    <a:pt x="12" y="876"/>
                  </a:lnTo>
                  <a:lnTo>
                    <a:pt x="10" y="873"/>
                  </a:lnTo>
                  <a:lnTo>
                    <a:pt x="8" y="867"/>
                  </a:lnTo>
                  <a:lnTo>
                    <a:pt x="5" y="863"/>
                  </a:lnTo>
                  <a:lnTo>
                    <a:pt x="4" y="859"/>
                  </a:lnTo>
                  <a:lnTo>
                    <a:pt x="2" y="854"/>
                  </a:lnTo>
                  <a:lnTo>
                    <a:pt x="1" y="850"/>
                  </a:lnTo>
                  <a:lnTo>
                    <a:pt x="0" y="843"/>
                  </a:lnTo>
                  <a:lnTo>
                    <a:pt x="0" y="838"/>
                  </a:lnTo>
                  <a:lnTo>
                    <a:pt x="0" y="832"/>
                  </a:lnTo>
                  <a:lnTo>
                    <a:pt x="0" y="827"/>
                  </a:lnTo>
                  <a:lnTo>
                    <a:pt x="0" y="824"/>
                  </a:lnTo>
                  <a:lnTo>
                    <a:pt x="1" y="821"/>
                  </a:lnTo>
                  <a:lnTo>
                    <a:pt x="2" y="819"/>
                  </a:lnTo>
                  <a:lnTo>
                    <a:pt x="4" y="816"/>
                  </a:lnTo>
                  <a:lnTo>
                    <a:pt x="5" y="813"/>
                  </a:lnTo>
                  <a:lnTo>
                    <a:pt x="6" y="810"/>
                  </a:lnTo>
                  <a:lnTo>
                    <a:pt x="9" y="808"/>
                  </a:lnTo>
                  <a:lnTo>
                    <a:pt x="12" y="806"/>
                  </a:lnTo>
                  <a:lnTo>
                    <a:pt x="17" y="801"/>
                  </a:lnTo>
                  <a:lnTo>
                    <a:pt x="25" y="796"/>
                  </a:lnTo>
                  <a:lnTo>
                    <a:pt x="33" y="789"/>
                  </a:lnTo>
                  <a:lnTo>
                    <a:pt x="43" y="783"/>
                  </a:lnTo>
                  <a:lnTo>
                    <a:pt x="65" y="768"/>
                  </a:lnTo>
                  <a:lnTo>
                    <a:pt x="89" y="754"/>
                  </a:lnTo>
                  <a:lnTo>
                    <a:pt x="112" y="737"/>
                  </a:lnTo>
                  <a:lnTo>
                    <a:pt x="132" y="724"/>
                  </a:lnTo>
                  <a:lnTo>
                    <a:pt x="142" y="717"/>
                  </a:lnTo>
                  <a:lnTo>
                    <a:pt x="149" y="710"/>
                  </a:lnTo>
                  <a:lnTo>
                    <a:pt x="155" y="705"/>
                  </a:lnTo>
                  <a:lnTo>
                    <a:pt x="161" y="701"/>
                  </a:lnTo>
                  <a:lnTo>
                    <a:pt x="168" y="693"/>
                  </a:lnTo>
                  <a:lnTo>
                    <a:pt x="174" y="686"/>
                  </a:lnTo>
                  <a:lnTo>
                    <a:pt x="180" y="680"/>
                  </a:lnTo>
                  <a:lnTo>
                    <a:pt x="184" y="675"/>
                  </a:lnTo>
                  <a:lnTo>
                    <a:pt x="189" y="669"/>
                  </a:lnTo>
                  <a:lnTo>
                    <a:pt x="196" y="663"/>
                  </a:lnTo>
                  <a:lnTo>
                    <a:pt x="203" y="653"/>
                  </a:lnTo>
                  <a:lnTo>
                    <a:pt x="212" y="641"/>
                  </a:lnTo>
                  <a:lnTo>
                    <a:pt x="218" y="634"/>
                  </a:lnTo>
                  <a:lnTo>
                    <a:pt x="223" y="627"/>
                  </a:lnTo>
                  <a:lnTo>
                    <a:pt x="226" y="622"/>
                  </a:lnTo>
                  <a:lnTo>
                    <a:pt x="230" y="617"/>
                  </a:lnTo>
                  <a:lnTo>
                    <a:pt x="234" y="610"/>
                  </a:lnTo>
                  <a:lnTo>
                    <a:pt x="237" y="604"/>
                  </a:lnTo>
                  <a:lnTo>
                    <a:pt x="239" y="600"/>
                  </a:lnTo>
                  <a:lnTo>
                    <a:pt x="241" y="595"/>
                  </a:lnTo>
                  <a:lnTo>
                    <a:pt x="245" y="585"/>
                  </a:lnTo>
                  <a:lnTo>
                    <a:pt x="248" y="576"/>
                  </a:lnTo>
                  <a:lnTo>
                    <a:pt x="250" y="566"/>
                  </a:lnTo>
                  <a:lnTo>
                    <a:pt x="252" y="558"/>
                  </a:lnTo>
                  <a:lnTo>
                    <a:pt x="252" y="554"/>
                  </a:lnTo>
                  <a:lnTo>
                    <a:pt x="253" y="550"/>
                  </a:lnTo>
                  <a:lnTo>
                    <a:pt x="254" y="547"/>
                  </a:lnTo>
                  <a:lnTo>
                    <a:pt x="257" y="545"/>
                  </a:lnTo>
                  <a:lnTo>
                    <a:pt x="260" y="539"/>
                  </a:lnTo>
                  <a:lnTo>
                    <a:pt x="262" y="535"/>
                  </a:lnTo>
                  <a:lnTo>
                    <a:pt x="264" y="534"/>
                  </a:lnTo>
                  <a:lnTo>
                    <a:pt x="264" y="533"/>
                  </a:lnTo>
                  <a:lnTo>
                    <a:pt x="262" y="531"/>
                  </a:lnTo>
                  <a:lnTo>
                    <a:pt x="262" y="528"/>
                  </a:lnTo>
                  <a:lnTo>
                    <a:pt x="260" y="527"/>
                  </a:lnTo>
                  <a:lnTo>
                    <a:pt x="257" y="524"/>
                  </a:lnTo>
                  <a:lnTo>
                    <a:pt x="253" y="522"/>
                  </a:lnTo>
                  <a:lnTo>
                    <a:pt x="248" y="519"/>
                  </a:lnTo>
                  <a:lnTo>
                    <a:pt x="242" y="516"/>
                  </a:lnTo>
                  <a:lnTo>
                    <a:pt x="237" y="514"/>
                  </a:lnTo>
                  <a:lnTo>
                    <a:pt x="233" y="512"/>
                  </a:lnTo>
                  <a:lnTo>
                    <a:pt x="229" y="511"/>
                  </a:lnTo>
                  <a:lnTo>
                    <a:pt x="222" y="508"/>
                  </a:lnTo>
                  <a:lnTo>
                    <a:pt x="216" y="507"/>
                  </a:lnTo>
                  <a:lnTo>
                    <a:pt x="214" y="505"/>
                  </a:lnTo>
                  <a:lnTo>
                    <a:pt x="212" y="504"/>
                  </a:lnTo>
                  <a:lnTo>
                    <a:pt x="211" y="503"/>
                  </a:lnTo>
                  <a:lnTo>
                    <a:pt x="210" y="501"/>
                  </a:lnTo>
                  <a:lnTo>
                    <a:pt x="208" y="499"/>
                  </a:lnTo>
                  <a:lnTo>
                    <a:pt x="207" y="496"/>
                  </a:lnTo>
                  <a:lnTo>
                    <a:pt x="207" y="493"/>
                  </a:lnTo>
                  <a:lnTo>
                    <a:pt x="206" y="489"/>
                  </a:lnTo>
                  <a:lnTo>
                    <a:pt x="206" y="481"/>
                  </a:lnTo>
                  <a:lnTo>
                    <a:pt x="204" y="474"/>
                  </a:lnTo>
                  <a:lnTo>
                    <a:pt x="204" y="469"/>
                  </a:lnTo>
                  <a:lnTo>
                    <a:pt x="204" y="466"/>
                  </a:lnTo>
                  <a:lnTo>
                    <a:pt x="206" y="461"/>
                  </a:lnTo>
                  <a:lnTo>
                    <a:pt x="206" y="459"/>
                  </a:lnTo>
                  <a:lnTo>
                    <a:pt x="210" y="457"/>
                  </a:lnTo>
                  <a:lnTo>
                    <a:pt x="216" y="450"/>
                  </a:lnTo>
                  <a:lnTo>
                    <a:pt x="219" y="446"/>
                  </a:lnTo>
                  <a:lnTo>
                    <a:pt x="222" y="443"/>
                  </a:lnTo>
                  <a:lnTo>
                    <a:pt x="223" y="442"/>
                  </a:lnTo>
                  <a:lnTo>
                    <a:pt x="223" y="440"/>
                  </a:lnTo>
                  <a:lnTo>
                    <a:pt x="223" y="440"/>
                  </a:lnTo>
                  <a:lnTo>
                    <a:pt x="223" y="439"/>
                  </a:lnTo>
                  <a:lnTo>
                    <a:pt x="223" y="4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23254" y="4285720"/>
              <a:ext cx="851889" cy="1103717"/>
            </a:xfrm>
            <a:custGeom>
              <a:avLst/>
              <a:gdLst>
                <a:gd name="T0" fmla="*/ 283 w 751"/>
                <a:gd name="T1" fmla="*/ 306 h 973"/>
                <a:gd name="T2" fmla="*/ 377 w 751"/>
                <a:gd name="T3" fmla="*/ 186 h 973"/>
                <a:gd name="T4" fmla="*/ 415 w 751"/>
                <a:gd name="T5" fmla="*/ 125 h 973"/>
                <a:gd name="T6" fmla="*/ 408 w 751"/>
                <a:gd name="T7" fmla="*/ 199 h 973"/>
                <a:gd name="T8" fmla="*/ 394 w 751"/>
                <a:gd name="T9" fmla="*/ 297 h 973"/>
                <a:gd name="T10" fmla="*/ 427 w 751"/>
                <a:gd name="T11" fmla="*/ 321 h 973"/>
                <a:gd name="T12" fmla="*/ 492 w 751"/>
                <a:gd name="T13" fmla="*/ 275 h 973"/>
                <a:gd name="T14" fmla="*/ 481 w 751"/>
                <a:gd name="T15" fmla="*/ 221 h 973"/>
                <a:gd name="T16" fmla="*/ 499 w 751"/>
                <a:gd name="T17" fmla="*/ 136 h 973"/>
                <a:gd name="T18" fmla="*/ 565 w 751"/>
                <a:gd name="T19" fmla="*/ 46 h 973"/>
                <a:gd name="T20" fmla="*/ 509 w 751"/>
                <a:gd name="T21" fmla="*/ 3 h 973"/>
                <a:gd name="T22" fmla="*/ 415 w 751"/>
                <a:gd name="T23" fmla="*/ 60 h 973"/>
                <a:gd name="T24" fmla="*/ 253 w 751"/>
                <a:gd name="T25" fmla="*/ 224 h 973"/>
                <a:gd name="T26" fmla="*/ 148 w 751"/>
                <a:gd name="T27" fmla="*/ 337 h 973"/>
                <a:gd name="T28" fmla="*/ 177 w 751"/>
                <a:gd name="T29" fmla="*/ 587 h 973"/>
                <a:gd name="T30" fmla="*/ 214 w 751"/>
                <a:gd name="T31" fmla="*/ 651 h 973"/>
                <a:gd name="T32" fmla="*/ 160 w 751"/>
                <a:gd name="T33" fmla="*/ 670 h 973"/>
                <a:gd name="T34" fmla="*/ 129 w 751"/>
                <a:gd name="T35" fmla="*/ 583 h 973"/>
                <a:gd name="T36" fmla="*/ 195 w 751"/>
                <a:gd name="T37" fmla="*/ 743 h 973"/>
                <a:gd name="T38" fmla="*/ 244 w 751"/>
                <a:gd name="T39" fmla="*/ 777 h 973"/>
                <a:gd name="T40" fmla="*/ 233 w 751"/>
                <a:gd name="T41" fmla="*/ 737 h 973"/>
                <a:gd name="T42" fmla="*/ 171 w 751"/>
                <a:gd name="T43" fmla="*/ 798 h 973"/>
                <a:gd name="T44" fmla="*/ 451 w 751"/>
                <a:gd name="T45" fmla="*/ 830 h 973"/>
                <a:gd name="T46" fmla="*/ 623 w 751"/>
                <a:gd name="T47" fmla="*/ 832 h 973"/>
                <a:gd name="T48" fmla="*/ 734 w 751"/>
                <a:gd name="T49" fmla="*/ 800 h 973"/>
                <a:gd name="T50" fmla="*/ 741 w 751"/>
                <a:gd name="T51" fmla="*/ 823 h 973"/>
                <a:gd name="T52" fmla="*/ 614 w 751"/>
                <a:gd name="T53" fmla="*/ 965 h 973"/>
                <a:gd name="T54" fmla="*/ 554 w 751"/>
                <a:gd name="T55" fmla="*/ 957 h 973"/>
                <a:gd name="T56" fmla="*/ 302 w 751"/>
                <a:gd name="T57" fmla="*/ 876 h 973"/>
                <a:gd name="T58" fmla="*/ 122 w 751"/>
                <a:gd name="T59" fmla="*/ 842 h 973"/>
                <a:gd name="T60" fmla="*/ 30 w 751"/>
                <a:gd name="T61" fmla="*/ 830 h 973"/>
                <a:gd name="T62" fmla="*/ 63 w 751"/>
                <a:gd name="T63" fmla="*/ 739 h 973"/>
                <a:gd name="T64" fmla="*/ 295 w 751"/>
                <a:gd name="T65" fmla="*/ 580 h 973"/>
                <a:gd name="T66" fmla="*/ 261 w 751"/>
                <a:gd name="T67" fmla="*/ 637 h 973"/>
                <a:gd name="T68" fmla="*/ 283 w 751"/>
                <a:gd name="T69" fmla="*/ 717 h 973"/>
                <a:gd name="T70" fmla="*/ 345 w 751"/>
                <a:gd name="T71" fmla="*/ 751 h 973"/>
                <a:gd name="T72" fmla="*/ 368 w 751"/>
                <a:gd name="T73" fmla="*/ 668 h 973"/>
                <a:gd name="T74" fmla="*/ 393 w 751"/>
                <a:gd name="T75" fmla="*/ 651 h 973"/>
                <a:gd name="T76" fmla="*/ 417 w 751"/>
                <a:gd name="T77" fmla="*/ 736 h 973"/>
                <a:gd name="T78" fmla="*/ 475 w 751"/>
                <a:gd name="T79" fmla="*/ 748 h 973"/>
                <a:gd name="T80" fmla="*/ 553 w 751"/>
                <a:gd name="T81" fmla="*/ 777 h 973"/>
                <a:gd name="T82" fmla="*/ 566 w 751"/>
                <a:gd name="T83" fmla="*/ 678 h 973"/>
                <a:gd name="T84" fmla="*/ 558 w 751"/>
                <a:gd name="T85" fmla="*/ 473 h 973"/>
                <a:gd name="T86" fmla="*/ 565 w 751"/>
                <a:gd name="T87" fmla="*/ 327 h 973"/>
                <a:gd name="T88" fmla="*/ 494 w 751"/>
                <a:gd name="T89" fmla="*/ 327 h 973"/>
                <a:gd name="T90" fmla="*/ 387 w 751"/>
                <a:gd name="T91" fmla="*/ 420 h 973"/>
                <a:gd name="T92" fmla="*/ 349 w 751"/>
                <a:gd name="T93" fmla="*/ 487 h 973"/>
                <a:gd name="T94" fmla="*/ 284 w 751"/>
                <a:gd name="T95" fmla="*/ 506 h 973"/>
                <a:gd name="T96" fmla="*/ 393 w 751"/>
                <a:gd name="T97" fmla="*/ 556 h 973"/>
                <a:gd name="T98" fmla="*/ 343 w 751"/>
                <a:gd name="T99" fmla="*/ 588 h 973"/>
                <a:gd name="T100" fmla="*/ 471 w 751"/>
                <a:gd name="T101" fmla="*/ 398 h 973"/>
                <a:gd name="T102" fmla="*/ 419 w 751"/>
                <a:gd name="T103" fmla="*/ 436 h 973"/>
                <a:gd name="T104" fmla="*/ 451 w 751"/>
                <a:gd name="T105" fmla="*/ 519 h 973"/>
                <a:gd name="T106" fmla="*/ 485 w 751"/>
                <a:gd name="T107" fmla="*/ 514 h 973"/>
                <a:gd name="T108" fmla="*/ 492 w 751"/>
                <a:gd name="T109" fmla="*/ 417 h 973"/>
                <a:gd name="T110" fmla="*/ 473 w 751"/>
                <a:gd name="T111" fmla="*/ 567 h 973"/>
                <a:gd name="T112" fmla="*/ 458 w 751"/>
                <a:gd name="T113" fmla="*/ 657 h 973"/>
                <a:gd name="T114" fmla="*/ 488 w 751"/>
                <a:gd name="T115" fmla="*/ 724 h 973"/>
                <a:gd name="T116" fmla="*/ 518 w 751"/>
                <a:gd name="T117" fmla="*/ 667 h 973"/>
                <a:gd name="T118" fmla="*/ 500 w 751"/>
                <a:gd name="T119" fmla="*/ 565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51" h="973">
                  <a:moveTo>
                    <a:pt x="160" y="367"/>
                  </a:moveTo>
                  <a:lnTo>
                    <a:pt x="169" y="363"/>
                  </a:lnTo>
                  <a:lnTo>
                    <a:pt x="179" y="359"/>
                  </a:lnTo>
                  <a:lnTo>
                    <a:pt x="190" y="355"/>
                  </a:lnTo>
                  <a:lnTo>
                    <a:pt x="199" y="352"/>
                  </a:lnTo>
                  <a:lnTo>
                    <a:pt x="217" y="346"/>
                  </a:lnTo>
                  <a:lnTo>
                    <a:pt x="236" y="339"/>
                  </a:lnTo>
                  <a:lnTo>
                    <a:pt x="244" y="336"/>
                  </a:lnTo>
                  <a:lnTo>
                    <a:pt x="252" y="332"/>
                  </a:lnTo>
                  <a:lnTo>
                    <a:pt x="260" y="327"/>
                  </a:lnTo>
                  <a:lnTo>
                    <a:pt x="267" y="323"/>
                  </a:lnTo>
                  <a:lnTo>
                    <a:pt x="271" y="320"/>
                  </a:lnTo>
                  <a:lnTo>
                    <a:pt x="274" y="317"/>
                  </a:lnTo>
                  <a:lnTo>
                    <a:pt x="278" y="313"/>
                  </a:lnTo>
                  <a:lnTo>
                    <a:pt x="280" y="310"/>
                  </a:lnTo>
                  <a:lnTo>
                    <a:pt x="283" y="306"/>
                  </a:lnTo>
                  <a:lnTo>
                    <a:pt x="286" y="302"/>
                  </a:lnTo>
                  <a:lnTo>
                    <a:pt x="288" y="298"/>
                  </a:lnTo>
                  <a:lnTo>
                    <a:pt x="291" y="294"/>
                  </a:lnTo>
                  <a:lnTo>
                    <a:pt x="298" y="286"/>
                  </a:lnTo>
                  <a:lnTo>
                    <a:pt x="303" y="278"/>
                  </a:lnTo>
                  <a:lnTo>
                    <a:pt x="309" y="270"/>
                  </a:lnTo>
                  <a:lnTo>
                    <a:pt x="316" y="262"/>
                  </a:lnTo>
                  <a:lnTo>
                    <a:pt x="329" y="247"/>
                  </a:lnTo>
                  <a:lnTo>
                    <a:pt x="343" y="232"/>
                  </a:lnTo>
                  <a:lnTo>
                    <a:pt x="348" y="225"/>
                  </a:lnTo>
                  <a:lnTo>
                    <a:pt x="354" y="218"/>
                  </a:lnTo>
                  <a:lnTo>
                    <a:pt x="359" y="211"/>
                  </a:lnTo>
                  <a:lnTo>
                    <a:pt x="364" y="205"/>
                  </a:lnTo>
                  <a:lnTo>
                    <a:pt x="370" y="198"/>
                  </a:lnTo>
                  <a:lnTo>
                    <a:pt x="374" y="191"/>
                  </a:lnTo>
                  <a:lnTo>
                    <a:pt x="377" y="186"/>
                  </a:lnTo>
                  <a:lnTo>
                    <a:pt x="379" y="179"/>
                  </a:lnTo>
                  <a:lnTo>
                    <a:pt x="382" y="167"/>
                  </a:lnTo>
                  <a:lnTo>
                    <a:pt x="385" y="156"/>
                  </a:lnTo>
                  <a:lnTo>
                    <a:pt x="387" y="145"/>
                  </a:lnTo>
                  <a:lnTo>
                    <a:pt x="390" y="136"/>
                  </a:lnTo>
                  <a:lnTo>
                    <a:pt x="393" y="131"/>
                  </a:lnTo>
                  <a:lnTo>
                    <a:pt x="394" y="129"/>
                  </a:lnTo>
                  <a:lnTo>
                    <a:pt x="396" y="126"/>
                  </a:lnTo>
                  <a:lnTo>
                    <a:pt x="398" y="125"/>
                  </a:lnTo>
                  <a:lnTo>
                    <a:pt x="400" y="123"/>
                  </a:lnTo>
                  <a:lnTo>
                    <a:pt x="401" y="123"/>
                  </a:lnTo>
                  <a:lnTo>
                    <a:pt x="402" y="122"/>
                  </a:lnTo>
                  <a:lnTo>
                    <a:pt x="404" y="122"/>
                  </a:lnTo>
                  <a:lnTo>
                    <a:pt x="406" y="122"/>
                  </a:lnTo>
                  <a:lnTo>
                    <a:pt x="410" y="123"/>
                  </a:lnTo>
                  <a:lnTo>
                    <a:pt x="415" y="125"/>
                  </a:lnTo>
                  <a:lnTo>
                    <a:pt x="417" y="126"/>
                  </a:lnTo>
                  <a:lnTo>
                    <a:pt x="421" y="129"/>
                  </a:lnTo>
                  <a:lnTo>
                    <a:pt x="424" y="130"/>
                  </a:lnTo>
                  <a:lnTo>
                    <a:pt x="427" y="134"/>
                  </a:lnTo>
                  <a:lnTo>
                    <a:pt x="429" y="136"/>
                  </a:lnTo>
                  <a:lnTo>
                    <a:pt x="432" y="140"/>
                  </a:lnTo>
                  <a:lnTo>
                    <a:pt x="433" y="142"/>
                  </a:lnTo>
                  <a:lnTo>
                    <a:pt x="439" y="152"/>
                  </a:lnTo>
                  <a:lnTo>
                    <a:pt x="442" y="156"/>
                  </a:lnTo>
                  <a:lnTo>
                    <a:pt x="440" y="157"/>
                  </a:lnTo>
                  <a:lnTo>
                    <a:pt x="436" y="161"/>
                  </a:lnTo>
                  <a:lnTo>
                    <a:pt x="431" y="167"/>
                  </a:lnTo>
                  <a:lnTo>
                    <a:pt x="424" y="175"/>
                  </a:lnTo>
                  <a:lnTo>
                    <a:pt x="417" y="183"/>
                  </a:lnTo>
                  <a:lnTo>
                    <a:pt x="410" y="194"/>
                  </a:lnTo>
                  <a:lnTo>
                    <a:pt x="408" y="199"/>
                  </a:lnTo>
                  <a:lnTo>
                    <a:pt x="405" y="205"/>
                  </a:lnTo>
                  <a:lnTo>
                    <a:pt x="402" y="210"/>
                  </a:lnTo>
                  <a:lnTo>
                    <a:pt x="400" y="216"/>
                  </a:lnTo>
                  <a:lnTo>
                    <a:pt x="398" y="221"/>
                  </a:lnTo>
                  <a:lnTo>
                    <a:pt x="397" y="225"/>
                  </a:lnTo>
                  <a:lnTo>
                    <a:pt x="396" y="230"/>
                  </a:lnTo>
                  <a:lnTo>
                    <a:pt x="396" y="234"/>
                  </a:lnTo>
                  <a:lnTo>
                    <a:pt x="394" y="244"/>
                  </a:lnTo>
                  <a:lnTo>
                    <a:pt x="394" y="251"/>
                  </a:lnTo>
                  <a:lnTo>
                    <a:pt x="394" y="259"/>
                  </a:lnTo>
                  <a:lnTo>
                    <a:pt x="396" y="267"/>
                  </a:lnTo>
                  <a:lnTo>
                    <a:pt x="396" y="275"/>
                  </a:lnTo>
                  <a:lnTo>
                    <a:pt x="396" y="285"/>
                  </a:lnTo>
                  <a:lnTo>
                    <a:pt x="396" y="289"/>
                  </a:lnTo>
                  <a:lnTo>
                    <a:pt x="396" y="294"/>
                  </a:lnTo>
                  <a:lnTo>
                    <a:pt x="394" y="297"/>
                  </a:lnTo>
                  <a:lnTo>
                    <a:pt x="393" y="301"/>
                  </a:lnTo>
                  <a:lnTo>
                    <a:pt x="391" y="306"/>
                  </a:lnTo>
                  <a:lnTo>
                    <a:pt x="390" y="310"/>
                  </a:lnTo>
                  <a:lnTo>
                    <a:pt x="390" y="312"/>
                  </a:lnTo>
                  <a:lnTo>
                    <a:pt x="390" y="313"/>
                  </a:lnTo>
                  <a:lnTo>
                    <a:pt x="390" y="314"/>
                  </a:lnTo>
                  <a:lnTo>
                    <a:pt x="391" y="316"/>
                  </a:lnTo>
                  <a:lnTo>
                    <a:pt x="394" y="317"/>
                  </a:lnTo>
                  <a:lnTo>
                    <a:pt x="397" y="319"/>
                  </a:lnTo>
                  <a:lnTo>
                    <a:pt x="402" y="320"/>
                  </a:lnTo>
                  <a:lnTo>
                    <a:pt x="406" y="321"/>
                  </a:lnTo>
                  <a:lnTo>
                    <a:pt x="410" y="321"/>
                  </a:lnTo>
                  <a:lnTo>
                    <a:pt x="413" y="321"/>
                  </a:lnTo>
                  <a:lnTo>
                    <a:pt x="416" y="323"/>
                  </a:lnTo>
                  <a:lnTo>
                    <a:pt x="420" y="321"/>
                  </a:lnTo>
                  <a:lnTo>
                    <a:pt x="427" y="321"/>
                  </a:lnTo>
                  <a:lnTo>
                    <a:pt x="433" y="320"/>
                  </a:lnTo>
                  <a:lnTo>
                    <a:pt x="440" y="319"/>
                  </a:lnTo>
                  <a:lnTo>
                    <a:pt x="448" y="316"/>
                  </a:lnTo>
                  <a:lnTo>
                    <a:pt x="455" y="313"/>
                  </a:lnTo>
                  <a:lnTo>
                    <a:pt x="462" y="309"/>
                  </a:lnTo>
                  <a:lnTo>
                    <a:pt x="469" y="305"/>
                  </a:lnTo>
                  <a:lnTo>
                    <a:pt x="474" y="301"/>
                  </a:lnTo>
                  <a:lnTo>
                    <a:pt x="477" y="298"/>
                  </a:lnTo>
                  <a:lnTo>
                    <a:pt x="480" y="295"/>
                  </a:lnTo>
                  <a:lnTo>
                    <a:pt x="482" y="293"/>
                  </a:lnTo>
                  <a:lnTo>
                    <a:pt x="485" y="290"/>
                  </a:lnTo>
                  <a:lnTo>
                    <a:pt x="486" y="287"/>
                  </a:lnTo>
                  <a:lnTo>
                    <a:pt x="489" y="285"/>
                  </a:lnTo>
                  <a:lnTo>
                    <a:pt x="490" y="281"/>
                  </a:lnTo>
                  <a:lnTo>
                    <a:pt x="492" y="278"/>
                  </a:lnTo>
                  <a:lnTo>
                    <a:pt x="492" y="275"/>
                  </a:lnTo>
                  <a:lnTo>
                    <a:pt x="493" y="271"/>
                  </a:lnTo>
                  <a:lnTo>
                    <a:pt x="493" y="268"/>
                  </a:lnTo>
                  <a:lnTo>
                    <a:pt x="493" y="264"/>
                  </a:lnTo>
                  <a:lnTo>
                    <a:pt x="493" y="259"/>
                  </a:lnTo>
                  <a:lnTo>
                    <a:pt x="493" y="253"/>
                  </a:lnTo>
                  <a:lnTo>
                    <a:pt x="493" y="249"/>
                  </a:lnTo>
                  <a:lnTo>
                    <a:pt x="492" y="245"/>
                  </a:lnTo>
                  <a:lnTo>
                    <a:pt x="492" y="244"/>
                  </a:lnTo>
                  <a:lnTo>
                    <a:pt x="492" y="241"/>
                  </a:lnTo>
                  <a:lnTo>
                    <a:pt x="490" y="240"/>
                  </a:lnTo>
                  <a:lnTo>
                    <a:pt x="489" y="237"/>
                  </a:lnTo>
                  <a:lnTo>
                    <a:pt x="488" y="234"/>
                  </a:lnTo>
                  <a:lnTo>
                    <a:pt x="485" y="230"/>
                  </a:lnTo>
                  <a:lnTo>
                    <a:pt x="484" y="228"/>
                  </a:lnTo>
                  <a:lnTo>
                    <a:pt x="482" y="225"/>
                  </a:lnTo>
                  <a:lnTo>
                    <a:pt x="481" y="221"/>
                  </a:lnTo>
                  <a:lnTo>
                    <a:pt x="480" y="216"/>
                  </a:lnTo>
                  <a:lnTo>
                    <a:pt x="478" y="210"/>
                  </a:lnTo>
                  <a:lnTo>
                    <a:pt x="478" y="205"/>
                  </a:lnTo>
                  <a:lnTo>
                    <a:pt x="477" y="199"/>
                  </a:lnTo>
                  <a:lnTo>
                    <a:pt x="477" y="194"/>
                  </a:lnTo>
                  <a:lnTo>
                    <a:pt x="475" y="188"/>
                  </a:lnTo>
                  <a:lnTo>
                    <a:pt x="475" y="184"/>
                  </a:lnTo>
                  <a:lnTo>
                    <a:pt x="477" y="179"/>
                  </a:lnTo>
                  <a:lnTo>
                    <a:pt x="478" y="173"/>
                  </a:lnTo>
                  <a:lnTo>
                    <a:pt x="480" y="168"/>
                  </a:lnTo>
                  <a:lnTo>
                    <a:pt x="481" y="163"/>
                  </a:lnTo>
                  <a:lnTo>
                    <a:pt x="484" y="159"/>
                  </a:lnTo>
                  <a:lnTo>
                    <a:pt x="486" y="152"/>
                  </a:lnTo>
                  <a:lnTo>
                    <a:pt x="489" y="146"/>
                  </a:lnTo>
                  <a:lnTo>
                    <a:pt x="494" y="141"/>
                  </a:lnTo>
                  <a:lnTo>
                    <a:pt x="499" y="136"/>
                  </a:lnTo>
                  <a:lnTo>
                    <a:pt x="504" y="130"/>
                  </a:lnTo>
                  <a:lnTo>
                    <a:pt x="516" y="118"/>
                  </a:lnTo>
                  <a:lnTo>
                    <a:pt x="528" y="106"/>
                  </a:lnTo>
                  <a:lnTo>
                    <a:pt x="541" y="96"/>
                  </a:lnTo>
                  <a:lnTo>
                    <a:pt x="551" y="85"/>
                  </a:lnTo>
                  <a:lnTo>
                    <a:pt x="555" y="80"/>
                  </a:lnTo>
                  <a:lnTo>
                    <a:pt x="560" y="76"/>
                  </a:lnTo>
                  <a:lnTo>
                    <a:pt x="562" y="70"/>
                  </a:lnTo>
                  <a:lnTo>
                    <a:pt x="565" y="65"/>
                  </a:lnTo>
                  <a:lnTo>
                    <a:pt x="565" y="62"/>
                  </a:lnTo>
                  <a:lnTo>
                    <a:pt x="565" y="60"/>
                  </a:lnTo>
                  <a:lnTo>
                    <a:pt x="566" y="57"/>
                  </a:lnTo>
                  <a:lnTo>
                    <a:pt x="566" y="54"/>
                  </a:lnTo>
                  <a:lnTo>
                    <a:pt x="565" y="51"/>
                  </a:lnTo>
                  <a:lnTo>
                    <a:pt x="565" y="49"/>
                  </a:lnTo>
                  <a:lnTo>
                    <a:pt x="565" y="46"/>
                  </a:lnTo>
                  <a:lnTo>
                    <a:pt x="564" y="43"/>
                  </a:lnTo>
                  <a:lnTo>
                    <a:pt x="558" y="33"/>
                  </a:lnTo>
                  <a:lnTo>
                    <a:pt x="553" y="24"/>
                  </a:lnTo>
                  <a:lnTo>
                    <a:pt x="551" y="20"/>
                  </a:lnTo>
                  <a:lnTo>
                    <a:pt x="549" y="16"/>
                  </a:lnTo>
                  <a:lnTo>
                    <a:pt x="546" y="12"/>
                  </a:lnTo>
                  <a:lnTo>
                    <a:pt x="543" y="9"/>
                  </a:lnTo>
                  <a:lnTo>
                    <a:pt x="541" y="7"/>
                  </a:lnTo>
                  <a:lnTo>
                    <a:pt x="538" y="5"/>
                  </a:lnTo>
                  <a:lnTo>
                    <a:pt x="535" y="3"/>
                  </a:lnTo>
                  <a:lnTo>
                    <a:pt x="532" y="1"/>
                  </a:lnTo>
                  <a:lnTo>
                    <a:pt x="528" y="1"/>
                  </a:lnTo>
                  <a:lnTo>
                    <a:pt x="526" y="0"/>
                  </a:lnTo>
                  <a:lnTo>
                    <a:pt x="522" y="0"/>
                  </a:lnTo>
                  <a:lnTo>
                    <a:pt x="518" y="0"/>
                  </a:lnTo>
                  <a:lnTo>
                    <a:pt x="509" y="3"/>
                  </a:lnTo>
                  <a:lnTo>
                    <a:pt x="497" y="5"/>
                  </a:lnTo>
                  <a:lnTo>
                    <a:pt x="492" y="7"/>
                  </a:lnTo>
                  <a:lnTo>
                    <a:pt x="485" y="8"/>
                  </a:lnTo>
                  <a:lnTo>
                    <a:pt x="478" y="11"/>
                  </a:lnTo>
                  <a:lnTo>
                    <a:pt x="471" y="14"/>
                  </a:lnTo>
                  <a:lnTo>
                    <a:pt x="465" y="16"/>
                  </a:lnTo>
                  <a:lnTo>
                    <a:pt x="458" y="19"/>
                  </a:lnTo>
                  <a:lnTo>
                    <a:pt x="452" y="23"/>
                  </a:lnTo>
                  <a:lnTo>
                    <a:pt x="446" y="26"/>
                  </a:lnTo>
                  <a:lnTo>
                    <a:pt x="440" y="30"/>
                  </a:lnTo>
                  <a:lnTo>
                    <a:pt x="436" y="34"/>
                  </a:lnTo>
                  <a:lnTo>
                    <a:pt x="431" y="39"/>
                  </a:lnTo>
                  <a:lnTo>
                    <a:pt x="428" y="43"/>
                  </a:lnTo>
                  <a:lnTo>
                    <a:pt x="424" y="49"/>
                  </a:lnTo>
                  <a:lnTo>
                    <a:pt x="420" y="54"/>
                  </a:lnTo>
                  <a:lnTo>
                    <a:pt x="415" y="60"/>
                  </a:lnTo>
                  <a:lnTo>
                    <a:pt x="408" y="66"/>
                  </a:lnTo>
                  <a:lnTo>
                    <a:pt x="396" y="80"/>
                  </a:lnTo>
                  <a:lnTo>
                    <a:pt x="381" y="94"/>
                  </a:lnTo>
                  <a:lnTo>
                    <a:pt x="366" y="108"/>
                  </a:lnTo>
                  <a:lnTo>
                    <a:pt x="351" y="122"/>
                  </a:lnTo>
                  <a:lnTo>
                    <a:pt x="343" y="130"/>
                  </a:lnTo>
                  <a:lnTo>
                    <a:pt x="336" y="138"/>
                  </a:lnTo>
                  <a:lnTo>
                    <a:pt x="329" y="145"/>
                  </a:lnTo>
                  <a:lnTo>
                    <a:pt x="324" y="152"/>
                  </a:lnTo>
                  <a:lnTo>
                    <a:pt x="317" y="160"/>
                  </a:lnTo>
                  <a:lnTo>
                    <a:pt x="312" y="167"/>
                  </a:lnTo>
                  <a:lnTo>
                    <a:pt x="303" y="175"/>
                  </a:lnTo>
                  <a:lnTo>
                    <a:pt x="298" y="182"/>
                  </a:lnTo>
                  <a:lnTo>
                    <a:pt x="283" y="197"/>
                  </a:lnTo>
                  <a:lnTo>
                    <a:pt x="268" y="210"/>
                  </a:lnTo>
                  <a:lnTo>
                    <a:pt x="253" y="224"/>
                  </a:lnTo>
                  <a:lnTo>
                    <a:pt x="240" y="236"/>
                  </a:lnTo>
                  <a:lnTo>
                    <a:pt x="227" y="248"/>
                  </a:lnTo>
                  <a:lnTo>
                    <a:pt x="215" y="258"/>
                  </a:lnTo>
                  <a:lnTo>
                    <a:pt x="206" y="267"/>
                  </a:lnTo>
                  <a:lnTo>
                    <a:pt x="196" y="277"/>
                  </a:lnTo>
                  <a:lnTo>
                    <a:pt x="187" y="283"/>
                  </a:lnTo>
                  <a:lnTo>
                    <a:pt x="179" y="291"/>
                  </a:lnTo>
                  <a:lnTo>
                    <a:pt x="172" y="298"/>
                  </a:lnTo>
                  <a:lnTo>
                    <a:pt x="165" y="306"/>
                  </a:lnTo>
                  <a:lnTo>
                    <a:pt x="161" y="310"/>
                  </a:lnTo>
                  <a:lnTo>
                    <a:pt x="158" y="314"/>
                  </a:lnTo>
                  <a:lnTo>
                    <a:pt x="156" y="320"/>
                  </a:lnTo>
                  <a:lnTo>
                    <a:pt x="153" y="324"/>
                  </a:lnTo>
                  <a:lnTo>
                    <a:pt x="150" y="329"/>
                  </a:lnTo>
                  <a:lnTo>
                    <a:pt x="149" y="333"/>
                  </a:lnTo>
                  <a:lnTo>
                    <a:pt x="148" y="337"/>
                  </a:lnTo>
                  <a:lnTo>
                    <a:pt x="148" y="342"/>
                  </a:lnTo>
                  <a:lnTo>
                    <a:pt x="148" y="346"/>
                  </a:lnTo>
                  <a:lnTo>
                    <a:pt x="149" y="350"/>
                  </a:lnTo>
                  <a:lnTo>
                    <a:pt x="150" y="352"/>
                  </a:lnTo>
                  <a:lnTo>
                    <a:pt x="152" y="355"/>
                  </a:lnTo>
                  <a:lnTo>
                    <a:pt x="154" y="361"/>
                  </a:lnTo>
                  <a:lnTo>
                    <a:pt x="157" y="365"/>
                  </a:lnTo>
                  <a:lnTo>
                    <a:pt x="160" y="366"/>
                  </a:lnTo>
                  <a:lnTo>
                    <a:pt x="160" y="367"/>
                  </a:lnTo>
                  <a:lnTo>
                    <a:pt x="160" y="367"/>
                  </a:lnTo>
                  <a:close/>
                  <a:moveTo>
                    <a:pt x="149" y="568"/>
                  </a:moveTo>
                  <a:lnTo>
                    <a:pt x="154" y="571"/>
                  </a:lnTo>
                  <a:lnTo>
                    <a:pt x="158" y="573"/>
                  </a:lnTo>
                  <a:lnTo>
                    <a:pt x="164" y="576"/>
                  </a:lnTo>
                  <a:lnTo>
                    <a:pt x="168" y="580"/>
                  </a:lnTo>
                  <a:lnTo>
                    <a:pt x="177" y="587"/>
                  </a:lnTo>
                  <a:lnTo>
                    <a:pt x="187" y="595"/>
                  </a:lnTo>
                  <a:lnTo>
                    <a:pt x="200" y="609"/>
                  </a:lnTo>
                  <a:lnTo>
                    <a:pt x="204" y="614"/>
                  </a:lnTo>
                  <a:lnTo>
                    <a:pt x="206" y="615"/>
                  </a:lnTo>
                  <a:lnTo>
                    <a:pt x="208" y="619"/>
                  </a:lnTo>
                  <a:lnTo>
                    <a:pt x="211" y="625"/>
                  </a:lnTo>
                  <a:lnTo>
                    <a:pt x="215" y="630"/>
                  </a:lnTo>
                  <a:lnTo>
                    <a:pt x="217" y="633"/>
                  </a:lnTo>
                  <a:lnTo>
                    <a:pt x="218" y="637"/>
                  </a:lnTo>
                  <a:lnTo>
                    <a:pt x="218" y="640"/>
                  </a:lnTo>
                  <a:lnTo>
                    <a:pt x="218" y="642"/>
                  </a:lnTo>
                  <a:lnTo>
                    <a:pt x="218" y="645"/>
                  </a:lnTo>
                  <a:lnTo>
                    <a:pt x="217" y="648"/>
                  </a:lnTo>
                  <a:lnTo>
                    <a:pt x="215" y="648"/>
                  </a:lnTo>
                  <a:lnTo>
                    <a:pt x="215" y="649"/>
                  </a:lnTo>
                  <a:lnTo>
                    <a:pt x="214" y="651"/>
                  </a:lnTo>
                  <a:lnTo>
                    <a:pt x="213" y="651"/>
                  </a:lnTo>
                  <a:lnTo>
                    <a:pt x="208" y="652"/>
                  </a:lnTo>
                  <a:lnTo>
                    <a:pt x="206" y="655"/>
                  </a:lnTo>
                  <a:lnTo>
                    <a:pt x="203" y="656"/>
                  </a:lnTo>
                  <a:lnTo>
                    <a:pt x="200" y="659"/>
                  </a:lnTo>
                  <a:lnTo>
                    <a:pt x="196" y="664"/>
                  </a:lnTo>
                  <a:lnTo>
                    <a:pt x="191" y="670"/>
                  </a:lnTo>
                  <a:lnTo>
                    <a:pt x="188" y="672"/>
                  </a:lnTo>
                  <a:lnTo>
                    <a:pt x="185" y="674"/>
                  </a:lnTo>
                  <a:lnTo>
                    <a:pt x="183" y="675"/>
                  </a:lnTo>
                  <a:lnTo>
                    <a:pt x="180" y="676"/>
                  </a:lnTo>
                  <a:lnTo>
                    <a:pt x="177" y="678"/>
                  </a:lnTo>
                  <a:lnTo>
                    <a:pt x="173" y="678"/>
                  </a:lnTo>
                  <a:lnTo>
                    <a:pt x="171" y="676"/>
                  </a:lnTo>
                  <a:lnTo>
                    <a:pt x="166" y="674"/>
                  </a:lnTo>
                  <a:lnTo>
                    <a:pt x="160" y="670"/>
                  </a:lnTo>
                  <a:lnTo>
                    <a:pt x="156" y="667"/>
                  </a:lnTo>
                  <a:lnTo>
                    <a:pt x="154" y="666"/>
                  </a:lnTo>
                  <a:lnTo>
                    <a:pt x="153" y="664"/>
                  </a:lnTo>
                  <a:lnTo>
                    <a:pt x="152" y="663"/>
                  </a:lnTo>
                  <a:lnTo>
                    <a:pt x="150" y="661"/>
                  </a:lnTo>
                  <a:lnTo>
                    <a:pt x="149" y="657"/>
                  </a:lnTo>
                  <a:lnTo>
                    <a:pt x="146" y="651"/>
                  </a:lnTo>
                  <a:lnTo>
                    <a:pt x="143" y="642"/>
                  </a:lnTo>
                  <a:lnTo>
                    <a:pt x="139" y="630"/>
                  </a:lnTo>
                  <a:lnTo>
                    <a:pt x="137" y="625"/>
                  </a:lnTo>
                  <a:lnTo>
                    <a:pt x="134" y="618"/>
                  </a:lnTo>
                  <a:lnTo>
                    <a:pt x="133" y="613"/>
                  </a:lnTo>
                  <a:lnTo>
                    <a:pt x="131" y="607"/>
                  </a:lnTo>
                  <a:lnTo>
                    <a:pt x="130" y="598"/>
                  </a:lnTo>
                  <a:lnTo>
                    <a:pt x="129" y="590"/>
                  </a:lnTo>
                  <a:lnTo>
                    <a:pt x="129" y="583"/>
                  </a:lnTo>
                  <a:lnTo>
                    <a:pt x="129" y="579"/>
                  </a:lnTo>
                  <a:lnTo>
                    <a:pt x="129" y="576"/>
                  </a:lnTo>
                  <a:lnTo>
                    <a:pt x="129" y="575"/>
                  </a:lnTo>
                  <a:lnTo>
                    <a:pt x="149" y="568"/>
                  </a:lnTo>
                  <a:lnTo>
                    <a:pt x="149" y="568"/>
                  </a:lnTo>
                  <a:close/>
                  <a:moveTo>
                    <a:pt x="213" y="733"/>
                  </a:moveTo>
                  <a:lnTo>
                    <a:pt x="208" y="731"/>
                  </a:lnTo>
                  <a:lnTo>
                    <a:pt x="206" y="729"/>
                  </a:lnTo>
                  <a:lnTo>
                    <a:pt x="204" y="728"/>
                  </a:lnTo>
                  <a:lnTo>
                    <a:pt x="202" y="728"/>
                  </a:lnTo>
                  <a:lnTo>
                    <a:pt x="200" y="729"/>
                  </a:lnTo>
                  <a:lnTo>
                    <a:pt x="199" y="731"/>
                  </a:lnTo>
                  <a:lnTo>
                    <a:pt x="198" y="732"/>
                  </a:lnTo>
                  <a:lnTo>
                    <a:pt x="196" y="733"/>
                  </a:lnTo>
                  <a:lnTo>
                    <a:pt x="196" y="739"/>
                  </a:lnTo>
                  <a:lnTo>
                    <a:pt x="195" y="743"/>
                  </a:lnTo>
                  <a:lnTo>
                    <a:pt x="195" y="746"/>
                  </a:lnTo>
                  <a:lnTo>
                    <a:pt x="195" y="747"/>
                  </a:lnTo>
                  <a:lnTo>
                    <a:pt x="198" y="751"/>
                  </a:lnTo>
                  <a:lnTo>
                    <a:pt x="204" y="762"/>
                  </a:lnTo>
                  <a:lnTo>
                    <a:pt x="206" y="764"/>
                  </a:lnTo>
                  <a:lnTo>
                    <a:pt x="208" y="767"/>
                  </a:lnTo>
                  <a:lnTo>
                    <a:pt x="211" y="770"/>
                  </a:lnTo>
                  <a:lnTo>
                    <a:pt x="214" y="771"/>
                  </a:lnTo>
                  <a:lnTo>
                    <a:pt x="217" y="774"/>
                  </a:lnTo>
                  <a:lnTo>
                    <a:pt x="219" y="775"/>
                  </a:lnTo>
                  <a:lnTo>
                    <a:pt x="222" y="775"/>
                  </a:lnTo>
                  <a:lnTo>
                    <a:pt x="226" y="777"/>
                  </a:lnTo>
                  <a:lnTo>
                    <a:pt x="233" y="777"/>
                  </a:lnTo>
                  <a:lnTo>
                    <a:pt x="238" y="777"/>
                  </a:lnTo>
                  <a:lnTo>
                    <a:pt x="241" y="777"/>
                  </a:lnTo>
                  <a:lnTo>
                    <a:pt x="244" y="777"/>
                  </a:lnTo>
                  <a:lnTo>
                    <a:pt x="246" y="777"/>
                  </a:lnTo>
                  <a:lnTo>
                    <a:pt x="249" y="777"/>
                  </a:lnTo>
                  <a:lnTo>
                    <a:pt x="251" y="775"/>
                  </a:lnTo>
                  <a:lnTo>
                    <a:pt x="252" y="774"/>
                  </a:lnTo>
                  <a:lnTo>
                    <a:pt x="253" y="773"/>
                  </a:lnTo>
                  <a:lnTo>
                    <a:pt x="253" y="771"/>
                  </a:lnTo>
                  <a:lnTo>
                    <a:pt x="253" y="769"/>
                  </a:lnTo>
                  <a:lnTo>
                    <a:pt x="253" y="764"/>
                  </a:lnTo>
                  <a:lnTo>
                    <a:pt x="252" y="760"/>
                  </a:lnTo>
                  <a:lnTo>
                    <a:pt x="251" y="756"/>
                  </a:lnTo>
                  <a:lnTo>
                    <a:pt x="248" y="752"/>
                  </a:lnTo>
                  <a:lnTo>
                    <a:pt x="245" y="748"/>
                  </a:lnTo>
                  <a:lnTo>
                    <a:pt x="242" y="744"/>
                  </a:lnTo>
                  <a:lnTo>
                    <a:pt x="240" y="741"/>
                  </a:lnTo>
                  <a:lnTo>
                    <a:pt x="237" y="740"/>
                  </a:lnTo>
                  <a:lnTo>
                    <a:pt x="233" y="737"/>
                  </a:lnTo>
                  <a:lnTo>
                    <a:pt x="230" y="736"/>
                  </a:lnTo>
                  <a:lnTo>
                    <a:pt x="227" y="735"/>
                  </a:lnTo>
                  <a:lnTo>
                    <a:pt x="221" y="733"/>
                  </a:lnTo>
                  <a:lnTo>
                    <a:pt x="217" y="733"/>
                  </a:lnTo>
                  <a:lnTo>
                    <a:pt x="213" y="733"/>
                  </a:lnTo>
                  <a:lnTo>
                    <a:pt x="213" y="733"/>
                  </a:lnTo>
                  <a:lnTo>
                    <a:pt x="213" y="733"/>
                  </a:lnTo>
                  <a:close/>
                  <a:moveTo>
                    <a:pt x="66" y="740"/>
                  </a:moveTo>
                  <a:lnTo>
                    <a:pt x="70" y="743"/>
                  </a:lnTo>
                  <a:lnTo>
                    <a:pt x="80" y="748"/>
                  </a:lnTo>
                  <a:lnTo>
                    <a:pt x="96" y="758"/>
                  </a:lnTo>
                  <a:lnTo>
                    <a:pt x="115" y="769"/>
                  </a:lnTo>
                  <a:lnTo>
                    <a:pt x="134" y="779"/>
                  </a:lnTo>
                  <a:lnTo>
                    <a:pt x="154" y="790"/>
                  </a:lnTo>
                  <a:lnTo>
                    <a:pt x="162" y="794"/>
                  </a:lnTo>
                  <a:lnTo>
                    <a:pt x="171" y="798"/>
                  </a:lnTo>
                  <a:lnTo>
                    <a:pt x="179" y="801"/>
                  </a:lnTo>
                  <a:lnTo>
                    <a:pt x="184" y="802"/>
                  </a:lnTo>
                  <a:lnTo>
                    <a:pt x="191" y="804"/>
                  </a:lnTo>
                  <a:lnTo>
                    <a:pt x="203" y="805"/>
                  </a:lnTo>
                  <a:lnTo>
                    <a:pt x="217" y="808"/>
                  </a:lnTo>
                  <a:lnTo>
                    <a:pt x="234" y="811"/>
                  </a:lnTo>
                  <a:lnTo>
                    <a:pt x="255" y="812"/>
                  </a:lnTo>
                  <a:lnTo>
                    <a:pt x="276" y="815"/>
                  </a:lnTo>
                  <a:lnTo>
                    <a:pt x="299" y="817"/>
                  </a:lnTo>
                  <a:lnTo>
                    <a:pt x="322" y="820"/>
                  </a:lnTo>
                  <a:lnTo>
                    <a:pt x="347" y="821"/>
                  </a:lnTo>
                  <a:lnTo>
                    <a:pt x="370" y="824"/>
                  </a:lnTo>
                  <a:lnTo>
                    <a:pt x="393" y="825"/>
                  </a:lnTo>
                  <a:lnTo>
                    <a:pt x="415" y="827"/>
                  </a:lnTo>
                  <a:lnTo>
                    <a:pt x="433" y="828"/>
                  </a:lnTo>
                  <a:lnTo>
                    <a:pt x="451" y="830"/>
                  </a:lnTo>
                  <a:lnTo>
                    <a:pt x="465" y="830"/>
                  </a:lnTo>
                  <a:lnTo>
                    <a:pt x="477" y="830"/>
                  </a:lnTo>
                  <a:lnTo>
                    <a:pt x="485" y="828"/>
                  </a:lnTo>
                  <a:lnTo>
                    <a:pt x="493" y="828"/>
                  </a:lnTo>
                  <a:lnTo>
                    <a:pt x="501" y="830"/>
                  </a:lnTo>
                  <a:lnTo>
                    <a:pt x="508" y="830"/>
                  </a:lnTo>
                  <a:lnTo>
                    <a:pt x="522" y="832"/>
                  </a:lnTo>
                  <a:lnTo>
                    <a:pt x="534" y="834"/>
                  </a:lnTo>
                  <a:lnTo>
                    <a:pt x="547" y="836"/>
                  </a:lnTo>
                  <a:lnTo>
                    <a:pt x="560" y="838"/>
                  </a:lnTo>
                  <a:lnTo>
                    <a:pt x="566" y="838"/>
                  </a:lnTo>
                  <a:lnTo>
                    <a:pt x="573" y="838"/>
                  </a:lnTo>
                  <a:lnTo>
                    <a:pt x="580" y="836"/>
                  </a:lnTo>
                  <a:lnTo>
                    <a:pt x="588" y="836"/>
                  </a:lnTo>
                  <a:lnTo>
                    <a:pt x="604" y="834"/>
                  </a:lnTo>
                  <a:lnTo>
                    <a:pt x="623" y="832"/>
                  </a:lnTo>
                  <a:lnTo>
                    <a:pt x="644" y="830"/>
                  </a:lnTo>
                  <a:lnTo>
                    <a:pt x="663" y="828"/>
                  </a:lnTo>
                  <a:lnTo>
                    <a:pt x="672" y="825"/>
                  </a:lnTo>
                  <a:lnTo>
                    <a:pt x="682" y="824"/>
                  </a:lnTo>
                  <a:lnTo>
                    <a:pt x="690" y="823"/>
                  </a:lnTo>
                  <a:lnTo>
                    <a:pt x="698" y="821"/>
                  </a:lnTo>
                  <a:lnTo>
                    <a:pt x="705" y="819"/>
                  </a:lnTo>
                  <a:lnTo>
                    <a:pt x="711" y="816"/>
                  </a:lnTo>
                  <a:lnTo>
                    <a:pt x="714" y="815"/>
                  </a:lnTo>
                  <a:lnTo>
                    <a:pt x="715" y="813"/>
                  </a:lnTo>
                  <a:lnTo>
                    <a:pt x="718" y="812"/>
                  </a:lnTo>
                  <a:lnTo>
                    <a:pt x="719" y="809"/>
                  </a:lnTo>
                  <a:lnTo>
                    <a:pt x="724" y="805"/>
                  </a:lnTo>
                  <a:lnTo>
                    <a:pt x="726" y="804"/>
                  </a:lnTo>
                  <a:lnTo>
                    <a:pt x="730" y="801"/>
                  </a:lnTo>
                  <a:lnTo>
                    <a:pt x="734" y="800"/>
                  </a:lnTo>
                  <a:lnTo>
                    <a:pt x="737" y="798"/>
                  </a:lnTo>
                  <a:lnTo>
                    <a:pt x="740" y="798"/>
                  </a:lnTo>
                  <a:lnTo>
                    <a:pt x="744" y="798"/>
                  </a:lnTo>
                  <a:lnTo>
                    <a:pt x="747" y="798"/>
                  </a:lnTo>
                  <a:lnTo>
                    <a:pt x="747" y="800"/>
                  </a:lnTo>
                  <a:lnTo>
                    <a:pt x="748" y="800"/>
                  </a:lnTo>
                  <a:lnTo>
                    <a:pt x="749" y="801"/>
                  </a:lnTo>
                  <a:lnTo>
                    <a:pt x="749" y="801"/>
                  </a:lnTo>
                  <a:lnTo>
                    <a:pt x="749" y="802"/>
                  </a:lnTo>
                  <a:lnTo>
                    <a:pt x="751" y="804"/>
                  </a:lnTo>
                  <a:lnTo>
                    <a:pt x="751" y="805"/>
                  </a:lnTo>
                  <a:lnTo>
                    <a:pt x="751" y="807"/>
                  </a:lnTo>
                  <a:lnTo>
                    <a:pt x="749" y="809"/>
                  </a:lnTo>
                  <a:lnTo>
                    <a:pt x="748" y="813"/>
                  </a:lnTo>
                  <a:lnTo>
                    <a:pt x="745" y="817"/>
                  </a:lnTo>
                  <a:lnTo>
                    <a:pt x="741" y="823"/>
                  </a:lnTo>
                  <a:lnTo>
                    <a:pt x="730" y="834"/>
                  </a:lnTo>
                  <a:lnTo>
                    <a:pt x="718" y="844"/>
                  </a:lnTo>
                  <a:lnTo>
                    <a:pt x="705" y="857"/>
                  </a:lnTo>
                  <a:lnTo>
                    <a:pt x="690" y="869"/>
                  </a:lnTo>
                  <a:lnTo>
                    <a:pt x="676" y="881"/>
                  </a:lnTo>
                  <a:lnTo>
                    <a:pt x="663" y="893"/>
                  </a:lnTo>
                  <a:lnTo>
                    <a:pt x="650" y="904"/>
                  </a:lnTo>
                  <a:lnTo>
                    <a:pt x="639" y="915"/>
                  </a:lnTo>
                  <a:lnTo>
                    <a:pt x="635" y="920"/>
                  </a:lnTo>
                  <a:lnTo>
                    <a:pt x="631" y="926"/>
                  </a:lnTo>
                  <a:lnTo>
                    <a:pt x="629" y="931"/>
                  </a:lnTo>
                  <a:lnTo>
                    <a:pt x="626" y="937"/>
                  </a:lnTo>
                  <a:lnTo>
                    <a:pt x="622" y="947"/>
                  </a:lnTo>
                  <a:lnTo>
                    <a:pt x="618" y="957"/>
                  </a:lnTo>
                  <a:lnTo>
                    <a:pt x="615" y="961"/>
                  </a:lnTo>
                  <a:lnTo>
                    <a:pt x="614" y="965"/>
                  </a:lnTo>
                  <a:lnTo>
                    <a:pt x="611" y="966"/>
                  </a:lnTo>
                  <a:lnTo>
                    <a:pt x="611" y="968"/>
                  </a:lnTo>
                  <a:lnTo>
                    <a:pt x="608" y="969"/>
                  </a:lnTo>
                  <a:lnTo>
                    <a:pt x="607" y="971"/>
                  </a:lnTo>
                  <a:lnTo>
                    <a:pt x="606" y="972"/>
                  </a:lnTo>
                  <a:lnTo>
                    <a:pt x="603" y="972"/>
                  </a:lnTo>
                  <a:lnTo>
                    <a:pt x="602" y="972"/>
                  </a:lnTo>
                  <a:lnTo>
                    <a:pt x="599" y="972"/>
                  </a:lnTo>
                  <a:lnTo>
                    <a:pt x="596" y="973"/>
                  </a:lnTo>
                  <a:lnTo>
                    <a:pt x="593" y="972"/>
                  </a:lnTo>
                  <a:lnTo>
                    <a:pt x="591" y="972"/>
                  </a:lnTo>
                  <a:lnTo>
                    <a:pt x="588" y="971"/>
                  </a:lnTo>
                  <a:lnTo>
                    <a:pt x="580" y="969"/>
                  </a:lnTo>
                  <a:lnTo>
                    <a:pt x="573" y="965"/>
                  </a:lnTo>
                  <a:lnTo>
                    <a:pt x="564" y="961"/>
                  </a:lnTo>
                  <a:lnTo>
                    <a:pt x="554" y="957"/>
                  </a:lnTo>
                  <a:lnTo>
                    <a:pt x="531" y="947"/>
                  </a:lnTo>
                  <a:lnTo>
                    <a:pt x="508" y="935"/>
                  </a:lnTo>
                  <a:lnTo>
                    <a:pt x="484" y="924"/>
                  </a:lnTo>
                  <a:lnTo>
                    <a:pt x="458" y="912"/>
                  </a:lnTo>
                  <a:lnTo>
                    <a:pt x="446" y="907"/>
                  </a:lnTo>
                  <a:lnTo>
                    <a:pt x="433" y="903"/>
                  </a:lnTo>
                  <a:lnTo>
                    <a:pt x="421" y="899"/>
                  </a:lnTo>
                  <a:lnTo>
                    <a:pt x="410" y="895"/>
                  </a:lnTo>
                  <a:lnTo>
                    <a:pt x="390" y="891"/>
                  </a:lnTo>
                  <a:lnTo>
                    <a:pt x="374" y="886"/>
                  </a:lnTo>
                  <a:lnTo>
                    <a:pt x="360" y="884"/>
                  </a:lnTo>
                  <a:lnTo>
                    <a:pt x="348" y="881"/>
                  </a:lnTo>
                  <a:lnTo>
                    <a:pt x="337" y="880"/>
                  </a:lnTo>
                  <a:lnTo>
                    <a:pt x="326" y="878"/>
                  </a:lnTo>
                  <a:lnTo>
                    <a:pt x="316" y="877"/>
                  </a:lnTo>
                  <a:lnTo>
                    <a:pt x="302" y="876"/>
                  </a:lnTo>
                  <a:lnTo>
                    <a:pt x="288" y="873"/>
                  </a:lnTo>
                  <a:lnTo>
                    <a:pt x="275" y="870"/>
                  </a:lnTo>
                  <a:lnTo>
                    <a:pt x="260" y="868"/>
                  </a:lnTo>
                  <a:lnTo>
                    <a:pt x="246" y="865"/>
                  </a:lnTo>
                  <a:lnTo>
                    <a:pt x="232" y="862"/>
                  </a:lnTo>
                  <a:lnTo>
                    <a:pt x="217" y="859"/>
                  </a:lnTo>
                  <a:lnTo>
                    <a:pt x="200" y="855"/>
                  </a:lnTo>
                  <a:lnTo>
                    <a:pt x="184" y="853"/>
                  </a:lnTo>
                  <a:lnTo>
                    <a:pt x="168" y="849"/>
                  </a:lnTo>
                  <a:lnTo>
                    <a:pt x="156" y="846"/>
                  </a:lnTo>
                  <a:lnTo>
                    <a:pt x="145" y="844"/>
                  </a:lnTo>
                  <a:lnTo>
                    <a:pt x="137" y="843"/>
                  </a:lnTo>
                  <a:lnTo>
                    <a:pt x="130" y="843"/>
                  </a:lnTo>
                  <a:lnTo>
                    <a:pt x="124" y="842"/>
                  </a:lnTo>
                  <a:lnTo>
                    <a:pt x="123" y="842"/>
                  </a:lnTo>
                  <a:lnTo>
                    <a:pt x="122" y="842"/>
                  </a:lnTo>
                  <a:lnTo>
                    <a:pt x="66" y="872"/>
                  </a:lnTo>
                  <a:lnTo>
                    <a:pt x="65" y="872"/>
                  </a:lnTo>
                  <a:lnTo>
                    <a:pt x="61" y="872"/>
                  </a:lnTo>
                  <a:lnTo>
                    <a:pt x="59" y="870"/>
                  </a:lnTo>
                  <a:lnTo>
                    <a:pt x="57" y="869"/>
                  </a:lnTo>
                  <a:lnTo>
                    <a:pt x="54" y="868"/>
                  </a:lnTo>
                  <a:lnTo>
                    <a:pt x="51" y="866"/>
                  </a:lnTo>
                  <a:lnTo>
                    <a:pt x="49" y="863"/>
                  </a:lnTo>
                  <a:lnTo>
                    <a:pt x="46" y="862"/>
                  </a:lnTo>
                  <a:lnTo>
                    <a:pt x="42" y="859"/>
                  </a:lnTo>
                  <a:lnTo>
                    <a:pt x="39" y="855"/>
                  </a:lnTo>
                  <a:lnTo>
                    <a:pt x="36" y="851"/>
                  </a:lnTo>
                  <a:lnTo>
                    <a:pt x="35" y="847"/>
                  </a:lnTo>
                  <a:lnTo>
                    <a:pt x="32" y="842"/>
                  </a:lnTo>
                  <a:lnTo>
                    <a:pt x="31" y="836"/>
                  </a:lnTo>
                  <a:lnTo>
                    <a:pt x="30" y="830"/>
                  </a:lnTo>
                  <a:lnTo>
                    <a:pt x="28" y="824"/>
                  </a:lnTo>
                  <a:lnTo>
                    <a:pt x="26" y="819"/>
                  </a:lnTo>
                  <a:lnTo>
                    <a:pt x="23" y="815"/>
                  </a:lnTo>
                  <a:lnTo>
                    <a:pt x="21" y="809"/>
                  </a:lnTo>
                  <a:lnTo>
                    <a:pt x="19" y="805"/>
                  </a:lnTo>
                  <a:lnTo>
                    <a:pt x="15" y="802"/>
                  </a:lnTo>
                  <a:lnTo>
                    <a:pt x="13" y="798"/>
                  </a:lnTo>
                  <a:lnTo>
                    <a:pt x="8" y="793"/>
                  </a:lnTo>
                  <a:lnTo>
                    <a:pt x="4" y="789"/>
                  </a:lnTo>
                  <a:lnTo>
                    <a:pt x="1" y="788"/>
                  </a:lnTo>
                  <a:lnTo>
                    <a:pt x="0" y="786"/>
                  </a:lnTo>
                  <a:lnTo>
                    <a:pt x="45" y="754"/>
                  </a:lnTo>
                  <a:lnTo>
                    <a:pt x="49" y="751"/>
                  </a:lnTo>
                  <a:lnTo>
                    <a:pt x="57" y="744"/>
                  </a:lnTo>
                  <a:lnTo>
                    <a:pt x="61" y="741"/>
                  </a:lnTo>
                  <a:lnTo>
                    <a:pt x="63" y="739"/>
                  </a:lnTo>
                  <a:lnTo>
                    <a:pt x="65" y="739"/>
                  </a:lnTo>
                  <a:lnTo>
                    <a:pt x="66" y="739"/>
                  </a:lnTo>
                  <a:lnTo>
                    <a:pt x="66" y="739"/>
                  </a:lnTo>
                  <a:lnTo>
                    <a:pt x="66" y="740"/>
                  </a:lnTo>
                  <a:lnTo>
                    <a:pt x="66" y="740"/>
                  </a:lnTo>
                  <a:close/>
                  <a:moveTo>
                    <a:pt x="282" y="510"/>
                  </a:moveTo>
                  <a:lnTo>
                    <a:pt x="282" y="515"/>
                  </a:lnTo>
                  <a:lnTo>
                    <a:pt x="283" y="520"/>
                  </a:lnTo>
                  <a:lnTo>
                    <a:pt x="283" y="526"/>
                  </a:lnTo>
                  <a:lnTo>
                    <a:pt x="284" y="533"/>
                  </a:lnTo>
                  <a:lnTo>
                    <a:pt x="287" y="545"/>
                  </a:lnTo>
                  <a:lnTo>
                    <a:pt x="291" y="557"/>
                  </a:lnTo>
                  <a:lnTo>
                    <a:pt x="293" y="564"/>
                  </a:lnTo>
                  <a:lnTo>
                    <a:pt x="294" y="569"/>
                  </a:lnTo>
                  <a:lnTo>
                    <a:pt x="294" y="575"/>
                  </a:lnTo>
                  <a:lnTo>
                    <a:pt x="295" y="580"/>
                  </a:lnTo>
                  <a:lnTo>
                    <a:pt x="295" y="586"/>
                  </a:lnTo>
                  <a:lnTo>
                    <a:pt x="295" y="590"/>
                  </a:lnTo>
                  <a:lnTo>
                    <a:pt x="294" y="594"/>
                  </a:lnTo>
                  <a:lnTo>
                    <a:pt x="291" y="598"/>
                  </a:lnTo>
                  <a:lnTo>
                    <a:pt x="290" y="602"/>
                  </a:lnTo>
                  <a:lnTo>
                    <a:pt x="287" y="605"/>
                  </a:lnTo>
                  <a:lnTo>
                    <a:pt x="284" y="607"/>
                  </a:lnTo>
                  <a:lnTo>
                    <a:pt x="282" y="610"/>
                  </a:lnTo>
                  <a:lnTo>
                    <a:pt x="276" y="615"/>
                  </a:lnTo>
                  <a:lnTo>
                    <a:pt x="271" y="619"/>
                  </a:lnTo>
                  <a:lnTo>
                    <a:pt x="268" y="622"/>
                  </a:lnTo>
                  <a:lnTo>
                    <a:pt x="265" y="625"/>
                  </a:lnTo>
                  <a:lnTo>
                    <a:pt x="264" y="628"/>
                  </a:lnTo>
                  <a:lnTo>
                    <a:pt x="263" y="630"/>
                  </a:lnTo>
                  <a:lnTo>
                    <a:pt x="261" y="633"/>
                  </a:lnTo>
                  <a:lnTo>
                    <a:pt x="261" y="637"/>
                  </a:lnTo>
                  <a:lnTo>
                    <a:pt x="263" y="640"/>
                  </a:lnTo>
                  <a:lnTo>
                    <a:pt x="264" y="644"/>
                  </a:lnTo>
                  <a:lnTo>
                    <a:pt x="265" y="649"/>
                  </a:lnTo>
                  <a:lnTo>
                    <a:pt x="267" y="653"/>
                  </a:lnTo>
                  <a:lnTo>
                    <a:pt x="268" y="659"/>
                  </a:lnTo>
                  <a:lnTo>
                    <a:pt x="269" y="664"/>
                  </a:lnTo>
                  <a:lnTo>
                    <a:pt x="269" y="676"/>
                  </a:lnTo>
                  <a:lnTo>
                    <a:pt x="272" y="687"/>
                  </a:lnTo>
                  <a:lnTo>
                    <a:pt x="272" y="694"/>
                  </a:lnTo>
                  <a:lnTo>
                    <a:pt x="274" y="698"/>
                  </a:lnTo>
                  <a:lnTo>
                    <a:pt x="275" y="703"/>
                  </a:lnTo>
                  <a:lnTo>
                    <a:pt x="278" y="709"/>
                  </a:lnTo>
                  <a:lnTo>
                    <a:pt x="279" y="712"/>
                  </a:lnTo>
                  <a:lnTo>
                    <a:pt x="280" y="713"/>
                  </a:lnTo>
                  <a:lnTo>
                    <a:pt x="282" y="716"/>
                  </a:lnTo>
                  <a:lnTo>
                    <a:pt x="283" y="717"/>
                  </a:lnTo>
                  <a:lnTo>
                    <a:pt x="286" y="718"/>
                  </a:lnTo>
                  <a:lnTo>
                    <a:pt x="287" y="721"/>
                  </a:lnTo>
                  <a:lnTo>
                    <a:pt x="290" y="722"/>
                  </a:lnTo>
                  <a:lnTo>
                    <a:pt x="291" y="724"/>
                  </a:lnTo>
                  <a:lnTo>
                    <a:pt x="298" y="727"/>
                  </a:lnTo>
                  <a:lnTo>
                    <a:pt x="302" y="729"/>
                  </a:lnTo>
                  <a:lnTo>
                    <a:pt x="307" y="732"/>
                  </a:lnTo>
                  <a:lnTo>
                    <a:pt x="312" y="736"/>
                  </a:lnTo>
                  <a:lnTo>
                    <a:pt x="320" y="741"/>
                  </a:lnTo>
                  <a:lnTo>
                    <a:pt x="329" y="747"/>
                  </a:lnTo>
                  <a:lnTo>
                    <a:pt x="332" y="750"/>
                  </a:lnTo>
                  <a:lnTo>
                    <a:pt x="336" y="751"/>
                  </a:lnTo>
                  <a:lnTo>
                    <a:pt x="340" y="752"/>
                  </a:lnTo>
                  <a:lnTo>
                    <a:pt x="343" y="752"/>
                  </a:lnTo>
                  <a:lnTo>
                    <a:pt x="344" y="752"/>
                  </a:lnTo>
                  <a:lnTo>
                    <a:pt x="345" y="751"/>
                  </a:lnTo>
                  <a:lnTo>
                    <a:pt x="348" y="751"/>
                  </a:lnTo>
                  <a:lnTo>
                    <a:pt x="349" y="750"/>
                  </a:lnTo>
                  <a:lnTo>
                    <a:pt x="351" y="748"/>
                  </a:lnTo>
                  <a:lnTo>
                    <a:pt x="352" y="747"/>
                  </a:lnTo>
                  <a:lnTo>
                    <a:pt x="354" y="746"/>
                  </a:lnTo>
                  <a:lnTo>
                    <a:pt x="355" y="743"/>
                  </a:lnTo>
                  <a:lnTo>
                    <a:pt x="359" y="735"/>
                  </a:lnTo>
                  <a:lnTo>
                    <a:pt x="363" y="728"/>
                  </a:lnTo>
                  <a:lnTo>
                    <a:pt x="366" y="721"/>
                  </a:lnTo>
                  <a:lnTo>
                    <a:pt x="367" y="714"/>
                  </a:lnTo>
                  <a:lnTo>
                    <a:pt x="368" y="708"/>
                  </a:lnTo>
                  <a:lnTo>
                    <a:pt x="368" y="701"/>
                  </a:lnTo>
                  <a:lnTo>
                    <a:pt x="368" y="694"/>
                  </a:lnTo>
                  <a:lnTo>
                    <a:pt x="368" y="687"/>
                  </a:lnTo>
                  <a:lnTo>
                    <a:pt x="368" y="679"/>
                  </a:lnTo>
                  <a:lnTo>
                    <a:pt x="368" y="668"/>
                  </a:lnTo>
                  <a:lnTo>
                    <a:pt x="370" y="659"/>
                  </a:lnTo>
                  <a:lnTo>
                    <a:pt x="370" y="649"/>
                  </a:lnTo>
                  <a:lnTo>
                    <a:pt x="371" y="645"/>
                  </a:lnTo>
                  <a:lnTo>
                    <a:pt x="372" y="641"/>
                  </a:lnTo>
                  <a:lnTo>
                    <a:pt x="372" y="638"/>
                  </a:lnTo>
                  <a:lnTo>
                    <a:pt x="374" y="636"/>
                  </a:lnTo>
                  <a:lnTo>
                    <a:pt x="375" y="634"/>
                  </a:lnTo>
                  <a:lnTo>
                    <a:pt x="377" y="634"/>
                  </a:lnTo>
                  <a:lnTo>
                    <a:pt x="377" y="634"/>
                  </a:lnTo>
                  <a:lnTo>
                    <a:pt x="378" y="634"/>
                  </a:lnTo>
                  <a:lnTo>
                    <a:pt x="379" y="634"/>
                  </a:lnTo>
                  <a:lnTo>
                    <a:pt x="379" y="636"/>
                  </a:lnTo>
                  <a:lnTo>
                    <a:pt x="381" y="637"/>
                  </a:lnTo>
                  <a:lnTo>
                    <a:pt x="382" y="637"/>
                  </a:lnTo>
                  <a:lnTo>
                    <a:pt x="387" y="644"/>
                  </a:lnTo>
                  <a:lnTo>
                    <a:pt x="393" y="651"/>
                  </a:lnTo>
                  <a:lnTo>
                    <a:pt x="398" y="659"/>
                  </a:lnTo>
                  <a:lnTo>
                    <a:pt x="404" y="667"/>
                  </a:lnTo>
                  <a:lnTo>
                    <a:pt x="405" y="671"/>
                  </a:lnTo>
                  <a:lnTo>
                    <a:pt x="408" y="675"/>
                  </a:lnTo>
                  <a:lnTo>
                    <a:pt x="409" y="680"/>
                  </a:lnTo>
                  <a:lnTo>
                    <a:pt x="410" y="685"/>
                  </a:lnTo>
                  <a:lnTo>
                    <a:pt x="412" y="690"/>
                  </a:lnTo>
                  <a:lnTo>
                    <a:pt x="413" y="694"/>
                  </a:lnTo>
                  <a:lnTo>
                    <a:pt x="413" y="699"/>
                  </a:lnTo>
                  <a:lnTo>
                    <a:pt x="413" y="703"/>
                  </a:lnTo>
                  <a:lnTo>
                    <a:pt x="413" y="713"/>
                  </a:lnTo>
                  <a:lnTo>
                    <a:pt x="415" y="722"/>
                  </a:lnTo>
                  <a:lnTo>
                    <a:pt x="415" y="727"/>
                  </a:lnTo>
                  <a:lnTo>
                    <a:pt x="415" y="729"/>
                  </a:lnTo>
                  <a:lnTo>
                    <a:pt x="416" y="733"/>
                  </a:lnTo>
                  <a:lnTo>
                    <a:pt x="417" y="736"/>
                  </a:lnTo>
                  <a:lnTo>
                    <a:pt x="419" y="739"/>
                  </a:lnTo>
                  <a:lnTo>
                    <a:pt x="420" y="741"/>
                  </a:lnTo>
                  <a:lnTo>
                    <a:pt x="421" y="743"/>
                  </a:lnTo>
                  <a:lnTo>
                    <a:pt x="424" y="746"/>
                  </a:lnTo>
                  <a:lnTo>
                    <a:pt x="427" y="747"/>
                  </a:lnTo>
                  <a:lnTo>
                    <a:pt x="429" y="747"/>
                  </a:lnTo>
                  <a:lnTo>
                    <a:pt x="433" y="747"/>
                  </a:lnTo>
                  <a:lnTo>
                    <a:pt x="439" y="747"/>
                  </a:lnTo>
                  <a:lnTo>
                    <a:pt x="447" y="746"/>
                  </a:lnTo>
                  <a:lnTo>
                    <a:pt x="452" y="744"/>
                  </a:lnTo>
                  <a:lnTo>
                    <a:pt x="459" y="744"/>
                  </a:lnTo>
                  <a:lnTo>
                    <a:pt x="463" y="744"/>
                  </a:lnTo>
                  <a:lnTo>
                    <a:pt x="466" y="744"/>
                  </a:lnTo>
                  <a:lnTo>
                    <a:pt x="470" y="746"/>
                  </a:lnTo>
                  <a:lnTo>
                    <a:pt x="473" y="747"/>
                  </a:lnTo>
                  <a:lnTo>
                    <a:pt x="475" y="748"/>
                  </a:lnTo>
                  <a:lnTo>
                    <a:pt x="482" y="751"/>
                  </a:lnTo>
                  <a:lnTo>
                    <a:pt x="490" y="756"/>
                  </a:lnTo>
                  <a:lnTo>
                    <a:pt x="499" y="763"/>
                  </a:lnTo>
                  <a:lnTo>
                    <a:pt x="508" y="769"/>
                  </a:lnTo>
                  <a:lnTo>
                    <a:pt x="512" y="771"/>
                  </a:lnTo>
                  <a:lnTo>
                    <a:pt x="516" y="774"/>
                  </a:lnTo>
                  <a:lnTo>
                    <a:pt x="520" y="775"/>
                  </a:lnTo>
                  <a:lnTo>
                    <a:pt x="524" y="778"/>
                  </a:lnTo>
                  <a:lnTo>
                    <a:pt x="528" y="779"/>
                  </a:lnTo>
                  <a:lnTo>
                    <a:pt x="531" y="781"/>
                  </a:lnTo>
                  <a:lnTo>
                    <a:pt x="535" y="781"/>
                  </a:lnTo>
                  <a:lnTo>
                    <a:pt x="539" y="781"/>
                  </a:lnTo>
                  <a:lnTo>
                    <a:pt x="543" y="781"/>
                  </a:lnTo>
                  <a:lnTo>
                    <a:pt x="546" y="779"/>
                  </a:lnTo>
                  <a:lnTo>
                    <a:pt x="550" y="778"/>
                  </a:lnTo>
                  <a:lnTo>
                    <a:pt x="553" y="777"/>
                  </a:lnTo>
                  <a:lnTo>
                    <a:pt x="555" y="774"/>
                  </a:lnTo>
                  <a:lnTo>
                    <a:pt x="558" y="771"/>
                  </a:lnTo>
                  <a:lnTo>
                    <a:pt x="561" y="769"/>
                  </a:lnTo>
                  <a:lnTo>
                    <a:pt x="562" y="766"/>
                  </a:lnTo>
                  <a:lnTo>
                    <a:pt x="565" y="763"/>
                  </a:lnTo>
                  <a:lnTo>
                    <a:pt x="566" y="760"/>
                  </a:lnTo>
                  <a:lnTo>
                    <a:pt x="568" y="756"/>
                  </a:lnTo>
                  <a:lnTo>
                    <a:pt x="568" y="754"/>
                  </a:lnTo>
                  <a:lnTo>
                    <a:pt x="569" y="746"/>
                  </a:lnTo>
                  <a:lnTo>
                    <a:pt x="570" y="737"/>
                  </a:lnTo>
                  <a:lnTo>
                    <a:pt x="570" y="727"/>
                  </a:lnTo>
                  <a:lnTo>
                    <a:pt x="570" y="714"/>
                  </a:lnTo>
                  <a:lnTo>
                    <a:pt x="570" y="706"/>
                  </a:lnTo>
                  <a:lnTo>
                    <a:pt x="569" y="698"/>
                  </a:lnTo>
                  <a:lnTo>
                    <a:pt x="568" y="687"/>
                  </a:lnTo>
                  <a:lnTo>
                    <a:pt x="566" y="678"/>
                  </a:lnTo>
                  <a:lnTo>
                    <a:pt x="562" y="655"/>
                  </a:lnTo>
                  <a:lnTo>
                    <a:pt x="557" y="630"/>
                  </a:lnTo>
                  <a:lnTo>
                    <a:pt x="555" y="618"/>
                  </a:lnTo>
                  <a:lnTo>
                    <a:pt x="553" y="606"/>
                  </a:lnTo>
                  <a:lnTo>
                    <a:pt x="551" y="594"/>
                  </a:lnTo>
                  <a:lnTo>
                    <a:pt x="550" y="581"/>
                  </a:lnTo>
                  <a:lnTo>
                    <a:pt x="549" y="571"/>
                  </a:lnTo>
                  <a:lnTo>
                    <a:pt x="549" y="560"/>
                  </a:lnTo>
                  <a:lnTo>
                    <a:pt x="549" y="556"/>
                  </a:lnTo>
                  <a:lnTo>
                    <a:pt x="549" y="550"/>
                  </a:lnTo>
                  <a:lnTo>
                    <a:pt x="549" y="546"/>
                  </a:lnTo>
                  <a:lnTo>
                    <a:pt x="549" y="542"/>
                  </a:lnTo>
                  <a:lnTo>
                    <a:pt x="551" y="526"/>
                  </a:lnTo>
                  <a:lnTo>
                    <a:pt x="554" y="508"/>
                  </a:lnTo>
                  <a:lnTo>
                    <a:pt x="555" y="491"/>
                  </a:lnTo>
                  <a:lnTo>
                    <a:pt x="558" y="473"/>
                  </a:lnTo>
                  <a:lnTo>
                    <a:pt x="560" y="455"/>
                  </a:lnTo>
                  <a:lnTo>
                    <a:pt x="561" y="438"/>
                  </a:lnTo>
                  <a:lnTo>
                    <a:pt x="562" y="422"/>
                  </a:lnTo>
                  <a:lnTo>
                    <a:pt x="564" y="407"/>
                  </a:lnTo>
                  <a:lnTo>
                    <a:pt x="565" y="392"/>
                  </a:lnTo>
                  <a:lnTo>
                    <a:pt x="568" y="377"/>
                  </a:lnTo>
                  <a:lnTo>
                    <a:pt x="570" y="363"/>
                  </a:lnTo>
                  <a:lnTo>
                    <a:pt x="570" y="350"/>
                  </a:lnTo>
                  <a:lnTo>
                    <a:pt x="570" y="344"/>
                  </a:lnTo>
                  <a:lnTo>
                    <a:pt x="570" y="339"/>
                  </a:lnTo>
                  <a:lnTo>
                    <a:pt x="570" y="336"/>
                  </a:lnTo>
                  <a:lnTo>
                    <a:pt x="570" y="335"/>
                  </a:lnTo>
                  <a:lnTo>
                    <a:pt x="569" y="332"/>
                  </a:lnTo>
                  <a:lnTo>
                    <a:pt x="568" y="331"/>
                  </a:lnTo>
                  <a:lnTo>
                    <a:pt x="568" y="328"/>
                  </a:lnTo>
                  <a:lnTo>
                    <a:pt x="565" y="327"/>
                  </a:lnTo>
                  <a:lnTo>
                    <a:pt x="564" y="325"/>
                  </a:lnTo>
                  <a:lnTo>
                    <a:pt x="562" y="324"/>
                  </a:lnTo>
                  <a:lnTo>
                    <a:pt x="561" y="323"/>
                  </a:lnTo>
                  <a:lnTo>
                    <a:pt x="558" y="323"/>
                  </a:lnTo>
                  <a:lnTo>
                    <a:pt x="555" y="321"/>
                  </a:lnTo>
                  <a:lnTo>
                    <a:pt x="553" y="321"/>
                  </a:lnTo>
                  <a:lnTo>
                    <a:pt x="547" y="320"/>
                  </a:lnTo>
                  <a:lnTo>
                    <a:pt x="541" y="320"/>
                  </a:lnTo>
                  <a:lnTo>
                    <a:pt x="535" y="320"/>
                  </a:lnTo>
                  <a:lnTo>
                    <a:pt x="530" y="320"/>
                  </a:lnTo>
                  <a:lnTo>
                    <a:pt x="523" y="320"/>
                  </a:lnTo>
                  <a:lnTo>
                    <a:pt x="518" y="321"/>
                  </a:lnTo>
                  <a:lnTo>
                    <a:pt x="512" y="321"/>
                  </a:lnTo>
                  <a:lnTo>
                    <a:pt x="507" y="323"/>
                  </a:lnTo>
                  <a:lnTo>
                    <a:pt x="500" y="325"/>
                  </a:lnTo>
                  <a:lnTo>
                    <a:pt x="494" y="327"/>
                  </a:lnTo>
                  <a:lnTo>
                    <a:pt x="488" y="329"/>
                  </a:lnTo>
                  <a:lnTo>
                    <a:pt x="482" y="332"/>
                  </a:lnTo>
                  <a:lnTo>
                    <a:pt x="477" y="335"/>
                  </a:lnTo>
                  <a:lnTo>
                    <a:pt x="470" y="339"/>
                  </a:lnTo>
                  <a:lnTo>
                    <a:pt x="465" y="343"/>
                  </a:lnTo>
                  <a:lnTo>
                    <a:pt x="459" y="347"/>
                  </a:lnTo>
                  <a:lnTo>
                    <a:pt x="447" y="356"/>
                  </a:lnTo>
                  <a:lnTo>
                    <a:pt x="438" y="366"/>
                  </a:lnTo>
                  <a:lnTo>
                    <a:pt x="428" y="374"/>
                  </a:lnTo>
                  <a:lnTo>
                    <a:pt x="419" y="382"/>
                  </a:lnTo>
                  <a:lnTo>
                    <a:pt x="412" y="390"/>
                  </a:lnTo>
                  <a:lnTo>
                    <a:pt x="405" y="398"/>
                  </a:lnTo>
                  <a:lnTo>
                    <a:pt x="398" y="405"/>
                  </a:lnTo>
                  <a:lnTo>
                    <a:pt x="393" y="413"/>
                  </a:lnTo>
                  <a:lnTo>
                    <a:pt x="390" y="417"/>
                  </a:lnTo>
                  <a:lnTo>
                    <a:pt x="387" y="420"/>
                  </a:lnTo>
                  <a:lnTo>
                    <a:pt x="383" y="424"/>
                  </a:lnTo>
                  <a:lnTo>
                    <a:pt x="379" y="428"/>
                  </a:lnTo>
                  <a:lnTo>
                    <a:pt x="372" y="434"/>
                  </a:lnTo>
                  <a:lnTo>
                    <a:pt x="366" y="441"/>
                  </a:lnTo>
                  <a:lnTo>
                    <a:pt x="362" y="445"/>
                  </a:lnTo>
                  <a:lnTo>
                    <a:pt x="359" y="447"/>
                  </a:lnTo>
                  <a:lnTo>
                    <a:pt x="355" y="450"/>
                  </a:lnTo>
                  <a:lnTo>
                    <a:pt x="352" y="454"/>
                  </a:lnTo>
                  <a:lnTo>
                    <a:pt x="351" y="457"/>
                  </a:lnTo>
                  <a:lnTo>
                    <a:pt x="349" y="459"/>
                  </a:lnTo>
                  <a:lnTo>
                    <a:pt x="348" y="462"/>
                  </a:lnTo>
                  <a:lnTo>
                    <a:pt x="348" y="466"/>
                  </a:lnTo>
                  <a:lnTo>
                    <a:pt x="349" y="477"/>
                  </a:lnTo>
                  <a:lnTo>
                    <a:pt x="351" y="484"/>
                  </a:lnTo>
                  <a:lnTo>
                    <a:pt x="351" y="485"/>
                  </a:lnTo>
                  <a:lnTo>
                    <a:pt x="349" y="487"/>
                  </a:lnTo>
                  <a:lnTo>
                    <a:pt x="348" y="487"/>
                  </a:lnTo>
                  <a:lnTo>
                    <a:pt x="345" y="488"/>
                  </a:lnTo>
                  <a:lnTo>
                    <a:pt x="344" y="488"/>
                  </a:lnTo>
                  <a:lnTo>
                    <a:pt x="340" y="489"/>
                  </a:lnTo>
                  <a:lnTo>
                    <a:pt x="336" y="489"/>
                  </a:lnTo>
                  <a:lnTo>
                    <a:pt x="330" y="489"/>
                  </a:lnTo>
                  <a:lnTo>
                    <a:pt x="325" y="489"/>
                  </a:lnTo>
                  <a:lnTo>
                    <a:pt x="320" y="491"/>
                  </a:lnTo>
                  <a:lnTo>
                    <a:pt x="314" y="491"/>
                  </a:lnTo>
                  <a:lnTo>
                    <a:pt x="309" y="492"/>
                  </a:lnTo>
                  <a:lnTo>
                    <a:pt x="305" y="493"/>
                  </a:lnTo>
                  <a:lnTo>
                    <a:pt x="301" y="495"/>
                  </a:lnTo>
                  <a:lnTo>
                    <a:pt x="298" y="497"/>
                  </a:lnTo>
                  <a:lnTo>
                    <a:pt x="294" y="499"/>
                  </a:lnTo>
                  <a:lnTo>
                    <a:pt x="288" y="503"/>
                  </a:lnTo>
                  <a:lnTo>
                    <a:pt x="284" y="506"/>
                  </a:lnTo>
                  <a:lnTo>
                    <a:pt x="283" y="508"/>
                  </a:lnTo>
                  <a:lnTo>
                    <a:pt x="282" y="510"/>
                  </a:lnTo>
                  <a:lnTo>
                    <a:pt x="282" y="510"/>
                  </a:lnTo>
                  <a:close/>
                  <a:moveTo>
                    <a:pt x="375" y="499"/>
                  </a:moveTo>
                  <a:lnTo>
                    <a:pt x="382" y="508"/>
                  </a:lnTo>
                  <a:lnTo>
                    <a:pt x="386" y="516"/>
                  </a:lnTo>
                  <a:lnTo>
                    <a:pt x="390" y="523"/>
                  </a:lnTo>
                  <a:lnTo>
                    <a:pt x="393" y="530"/>
                  </a:lnTo>
                  <a:lnTo>
                    <a:pt x="394" y="533"/>
                  </a:lnTo>
                  <a:lnTo>
                    <a:pt x="396" y="535"/>
                  </a:lnTo>
                  <a:lnTo>
                    <a:pt x="396" y="538"/>
                  </a:lnTo>
                  <a:lnTo>
                    <a:pt x="396" y="542"/>
                  </a:lnTo>
                  <a:lnTo>
                    <a:pt x="396" y="545"/>
                  </a:lnTo>
                  <a:lnTo>
                    <a:pt x="394" y="548"/>
                  </a:lnTo>
                  <a:lnTo>
                    <a:pt x="394" y="552"/>
                  </a:lnTo>
                  <a:lnTo>
                    <a:pt x="393" y="556"/>
                  </a:lnTo>
                  <a:lnTo>
                    <a:pt x="391" y="558"/>
                  </a:lnTo>
                  <a:lnTo>
                    <a:pt x="389" y="563"/>
                  </a:lnTo>
                  <a:lnTo>
                    <a:pt x="387" y="567"/>
                  </a:lnTo>
                  <a:lnTo>
                    <a:pt x="385" y="571"/>
                  </a:lnTo>
                  <a:lnTo>
                    <a:pt x="379" y="580"/>
                  </a:lnTo>
                  <a:lnTo>
                    <a:pt x="372" y="587"/>
                  </a:lnTo>
                  <a:lnTo>
                    <a:pt x="362" y="600"/>
                  </a:lnTo>
                  <a:lnTo>
                    <a:pt x="358" y="605"/>
                  </a:lnTo>
                  <a:lnTo>
                    <a:pt x="356" y="605"/>
                  </a:lnTo>
                  <a:lnTo>
                    <a:pt x="355" y="603"/>
                  </a:lnTo>
                  <a:lnTo>
                    <a:pt x="352" y="600"/>
                  </a:lnTo>
                  <a:lnTo>
                    <a:pt x="351" y="599"/>
                  </a:lnTo>
                  <a:lnTo>
                    <a:pt x="348" y="598"/>
                  </a:lnTo>
                  <a:lnTo>
                    <a:pt x="347" y="595"/>
                  </a:lnTo>
                  <a:lnTo>
                    <a:pt x="345" y="592"/>
                  </a:lnTo>
                  <a:lnTo>
                    <a:pt x="343" y="588"/>
                  </a:lnTo>
                  <a:lnTo>
                    <a:pt x="341" y="584"/>
                  </a:lnTo>
                  <a:lnTo>
                    <a:pt x="340" y="580"/>
                  </a:lnTo>
                  <a:lnTo>
                    <a:pt x="340" y="575"/>
                  </a:lnTo>
                  <a:lnTo>
                    <a:pt x="340" y="568"/>
                  </a:lnTo>
                  <a:lnTo>
                    <a:pt x="340" y="563"/>
                  </a:lnTo>
                  <a:lnTo>
                    <a:pt x="340" y="556"/>
                  </a:lnTo>
                  <a:lnTo>
                    <a:pt x="343" y="542"/>
                  </a:lnTo>
                  <a:lnTo>
                    <a:pt x="345" y="531"/>
                  </a:lnTo>
                  <a:lnTo>
                    <a:pt x="348" y="522"/>
                  </a:lnTo>
                  <a:lnTo>
                    <a:pt x="351" y="515"/>
                  </a:lnTo>
                  <a:lnTo>
                    <a:pt x="354" y="508"/>
                  </a:lnTo>
                  <a:lnTo>
                    <a:pt x="355" y="506"/>
                  </a:lnTo>
                  <a:lnTo>
                    <a:pt x="375" y="499"/>
                  </a:lnTo>
                  <a:lnTo>
                    <a:pt x="375" y="499"/>
                  </a:lnTo>
                  <a:close/>
                  <a:moveTo>
                    <a:pt x="477" y="397"/>
                  </a:moveTo>
                  <a:lnTo>
                    <a:pt x="471" y="398"/>
                  </a:lnTo>
                  <a:lnTo>
                    <a:pt x="467" y="400"/>
                  </a:lnTo>
                  <a:lnTo>
                    <a:pt x="463" y="401"/>
                  </a:lnTo>
                  <a:lnTo>
                    <a:pt x="459" y="401"/>
                  </a:lnTo>
                  <a:lnTo>
                    <a:pt x="452" y="403"/>
                  </a:lnTo>
                  <a:lnTo>
                    <a:pt x="447" y="404"/>
                  </a:lnTo>
                  <a:lnTo>
                    <a:pt x="443" y="405"/>
                  </a:lnTo>
                  <a:lnTo>
                    <a:pt x="440" y="405"/>
                  </a:lnTo>
                  <a:lnTo>
                    <a:pt x="438" y="408"/>
                  </a:lnTo>
                  <a:lnTo>
                    <a:pt x="435" y="409"/>
                  </a:lnTo>
                  <a:lnTo>
                    <a:pt x="432" y="412"/>
                  </a:lnTo>
                  <a:lnTo>
                    <a:pt x="429" y="415"/>
                  </a:lnTo>
                  <a:lnTo>
                    <a:pt x="427" y="419"/>
                  </a:lnTo>
                  <a:lnTo>
                    <a:pt x="424" y="423"/>
                  </a:lnTo>
                  <a:lnTo>
                    <a:pt x="421" y="428"/>
                  </a:lnTo>
                  <a:lnTo>
                    <a:pt x="420" y="432"/>
                  </a:lnTo>
                  <a:lnTo>
                    <a:pt x="419" y="436"/>
                  </a:lnTo>
                  <a:lnTo>
                    <a:pt x="419" y="441"/>
                  </a:lnTo>
                  <a:lnTo>
                    <a:pt x="419" y="445"/>
                  </a:lnTo>
                  <a:lnTo>
                    <a:pt x="419" y="449"/>
                  </a:lnTo>
                  <a:lnTo>
                    <a:pt x="419" y="451"/>
                  </a:lnTo>
                  <a:lnTo>
                    <a:pt x="420" y="455"/>
                  </a:lnTo>
                  <a:lnTo>
                    <a:pt x="423" y="461"/>
                  </a:lnTo>
                  <a:lnTo>
                    <a:pt x="425" y="468"/>
                  </a:lnTo>
                  <a:lnTo>
                    <a:pt x="428" y="473"/>
                  </a:lnTo>
                  <a:lnTo>
                    <a:pt x="431" y="478"/>
                  </a:lnTo>
                  <a:lnTo>
                    <a:pt x="433" y="487"/>
                  </a:lnTo>
                  <a:lnTo>
                    <a:pt x="438" y="493"/>
                  </a:lnTo>
                  <a:lnTo>
                    <a:pt x="440" y="502"/>
                  </a:lnTo>
                  <a:lnTo>
                    <a:pt x="444" y="510"/>
                  </a:lnTo>
                  <a:lnTo>
                    <a:pt x="447" y="514"/>
                  </a:lnTo>
                  <a:lnTo>
                    <a:pt x="450" y="516"/>
                  </a:lnTo>
                  <a:lnTo>
                    <a:pt x="451" y="519"/>
                  </a:lnTo>
                  <a:lnTo>
                    <a:pt x="454" y="522"/>
                  </a:lnTo>
                  <a:lnTo>
                    <a:pt x="457" y="523"/>
                  </a:lnTo>
                  <a:lnTo>
                    <a:pt x="459" y="526"/>
                  </a:lnTo>
                  <a:lnTo>
                    <a:pt x="461" y="526"/>
                  </a:lnTo>
                  <a:lnTo>
                    <a:pt x="463" y="526"/>
                  </a:lnTo>
                  <a:lnTo>
                    <a:pt x="465" y="526"/>
                  </a:lnTo>
                  <a:lnTo>
                    <a:pt x="466" y="526"/>
                  </a:lnTo>
                  <a:lnTo>
                    <a:pt x="471" y="525"/>
                  </a:lnTo>
                  <a:lnTo>
                    <a:pt x="475" y="525"/>
                  </a:lnTo>
                  <a:lnTo>
                    <a:pt x="478" y="523"/>
                  </a:lnTo>
                  <a:lnTo>
                    <a:pt x="481" y="523"/>
                  </a:lnTo>
                  <a:lnTo>
                    <a:pt x="481" y="522"/>
                  </a:lnTo>
                  <a:lnTo>
                    <a:pt x="482" y="522"/>
                  </a:lnTo>
                  <a:lnTo>
                    <a:pt x="482" y="519"/>
                  </a:lnTo>
                  <a:lnTo>
                    <a:pt x="484" y="518"/>
                  </a:lnTo>
                  <a:lnTo>
                    <a:pt x="485" y="514"/>
                  </a:lnTo>
                  <a:lnTo>
                    <a:pt x="486" y="506"/>
                  </a:lnTo>
                  <a:lnTo>
                    <a:pt x="489" y="499"/>
                  </a:lnTo>
                  <a:lnTo>
                    <a:pt x="490" y="493"/>
                  </a:lnTo>
                  <a:lnTo>
                    <a:pt x="490" y="489"/>
                  </a:lnTo>
                  <a:lnTo>
                    <a:pt x="490" y="485"/>
                  </a:lnTo>
                  <a:lnTo>
                    <a:pt x="490" y="483"/>
                  </a:lnTo>
                  <a:lnTo>
                    <a:pt x="489" y="477"/>
                  </a:lnTo>
                  <a:lnTo>
                    <a:pt x="488" y="472"/>
                  </a:lnTo>
                  <a:lnTo>
                    <a:pt x="486" y="462"/>
                  </a:lnTo>
                  <a:lnTo>
                    <a:pt x="486" y="458"/>
                  </a:lnTo>
                  <a:lnTo>
                    <a:pt x="486" y="453"/>
                  </a:lnTo>
                  <a:lnTo>
                    <a:pt x="486" y="449"/>
                  </a:lnTo>
                  <a:lnTo>
                    <a:pt x="486" y="445"/>
                  </a:lnTo>
                  <a:lnTo>
                    <a:pt x="488" y="435"/>
                  </a:lnTo>
                  <a:lnTo>
                    <a:pt x="489" y="428"/>
                  </a:lnTo>
                  <a:lnTo>
                    <a:pt x="492" y="417"/>
                  </a:lnTo>
                  <a:lnTo>
                    <a:pt x="493" y="413"/>
                  </a:lnTo>
                  <a:lnTo>
                    <a:pt x="477" y="397"/>
                  </a:lnTo>
                  <a:lnTo>
                    <a:pt x="477" y="397"/>
                  </a:lnTo>
                  <a:close/>
                  <a:moveTo>
                    <a:pt x="500" y="565"/>
                  </a:moveTo>
                  <a:lnTo>
                    <a:pt x="500" y="564"/>
                  </a:lnTo>
                  <a:lnTo>
                    <a:pt x="499" y="563"/>
                  </a:lnTo>
                  <a:lnTo>
                    <a:pt x="497" y="561"/>
                  </a:lnTo>
                  <a:lnTo>
                    <a:pt x="494" y="560"/>
                  </a:lnTo>
                  <a:lnTo>
                    <a:pt x="493" y="560"/>
                  </a:lnTo>
                  <a:lnTo>
                    <a:pt x="492" y="558"/>
                  </a:lnTo>
                  <a:lnTo>
                    <a:pt x="489" y="558"/>
                  </a:lnTo>
                  <a:lnTo>
                    <a:pt x="486" y="558"/>
                  </a:lnTo>
                  <a:lnTo>
                    <a:pt x="484" y="560"/>
                  </a:lnTo>
                  <a:lnTo>
                    <a:pt x="481" y="561"/>
                  </a:lnTo>
                  <a:lnTo>
                    <a:pt x="477" y="563"/>
                  </a:lnTo>
                  <a:lnTo>
                    <a:pt x="473" y="567"/>
                  </a:lnTo>
                  <a:lnTo>
                    <a:pt x="470" y="571"/>
                  </a:lnTo>
                  <a:lnTo>
                    <a:pt x="466" y="575"/>
                  </a:lnTo>
                  <a:lnTo>
                    <a:pt x="459" y="584"/>
                  </a:lnTo>
                  <a:lnTo>
                    <a:pt x="454" y="592"/>
                  </a:lnTo>
                  <a:lnTo>
                    <a:pt x="451" y="595"/>
                  </a:lnTo>
                  <a:lnTo>
                    <a:pt x="450" y="598"/>
                  </a:lnTo>
                  <a:lnTo>
                    <a:pt x="448" y="600"/>
                  </a:lnTo>
                  <a:lnTo>
                    <a:pt x="447" y="602"/>
                  </a:lnTo>
                  <a:lnTo>
                    <a:pt x="447" y="605"/>
                  </a:lnTo>
                  <a:lnTo>
                    <a:pt x="447" y="607"/>
                  </a:lnTo>
                  <a:lnTo>
                    <a:pt x="447" y="610"/>
                  </a:lnTo>
                  <a:lnTo>
                    <a:pt x="447" y="614"/>
                  </a:lnTo>
                  <a:lnTo>
                    <a:pt x="448" y="622"/>
                  </a:lnTo>
                  <a:lnTo>
                    <a:pt x="452" y="634"/>
                  </a:lnTo>
                  <a:lnTo>
                    <a:pt x="455" y="647"/>
                  </a:lnTo>
                  <a:lnTo>
                    <a:pt x="458" y="657"/>
                  </a:lnTo>
                  <a:lnTo>
                    <a:pt x="459" y="666"/>
                  </a:lnTo>
                  <a:lnTo>
                    <a:pt x="461" y="671"/>
                  </a:lnTo>
                  <a:lnTo>
                    <a:pt x="461" y="678"/>
                  </a:lnTo>
                  <a:lnTo>
                    <a:pt x="462" y="683"/>
                  </a:lnTo>
                  <a:lnTo>
                    <a:pt x="463" y="687"/>
                  </a:lnTo>
                  <a:lnTo>
                    <a:pt x="466" y="694"/>
                  </a:lnTo>
                  <a:lnTo>
                    <a:pt x="469" y="701"/>
                  </a:lnTo>
                  <a:lnTo>
                    <a:pt x="471" y="708"/>
                  </a:lnTo>
                  <a:lnTo>
                    <a:pt x="473" y="710"/>
                  </a:lnTo>
                  <a:lnTo>
                    <a:pt x="475" y="714"/>
                  </a:lnTo>
                  <a:lnTo>
                    <a:pt x="477" y="716"/>
                  </a:lnTo>
                  <a:lnTo>
                    <a:pt x="478" y="718"/>
                  </a:lnTo>
                  <a:lnTo>
                    <a:pt x="481" y="721"/>
                  </a:lnTo>
                  <a:lnTo>
                    <a:pt x="484" y="722"/>
                  </a:lnTo>
                  <a:lnTo>
                    <a:pt x="485" y="724"/>
                  </a:lnTo>
                  <a:lnTo>
                    <a:pt x="488" y="724"/>
                  </a:lnTo>
                  <a:lnTo>
                    <a:pt x="489" y="724"/>
                  </a:lnTo>
                  <a:lnTo>
                    <a:pt x="489" y="724"/>
                  </a:lnTo>
                  <a:lnTo>
                    <a:pt x="490" y="722"/>
                  </a:lnTo>
                  <a:lnTo>
                    <a:pt x="492" y="722"/>
                  </a:lnTo>
                  <a:lnTo>
                    <a:pt x="494" y="720"/>
                  </a:lnTo>
                  <a:lnTo>
                    <a:pt x="497" y="717"/>
                  </a:lnTo>
                  <a:lnTo>
                    <a:pt x="503" y="709"/>
                  </a:lnTo>
                  <a:lnTo>
                    <a:pt x="507" y="702"/>
                  </a:lnTo>
                  <a:lnTo>
                    <a:pt x="509" y="698"/>
                  </a:lnTo>
                  <a:lnTo>
                    <a:pt x="511" y="694"/>
                  </a:lnTo>
                  <a:lnTo>
                    <a:pt x="512" y="689"/>
                  </a:lnTo>
                  <a:lnTo>
                    <a:pt x="513" y="685"/>
                  </a:lnTo>
                  <a:lnTo>
                    <a:pt x="515" y="680"/>
                  </a:lnTo>
                  <a:lnTo>
                    <a:pt x="516" y="676"/>
                  </a:lnTo>
                  <a:lnTo>
                    <a:pt x="516" y="671"/>
                  </a:lnTo>
                  <a:lnTo>
                    <a:pt x="518" y="667"/>
                  </a:lnTo>
                  <a:lnTo>
                    <a:pt x="518" y="661"/>
                  </a:lnTo>
                  <a:lnTo>
                    <a:pt x="516" y="657"/>
                  </a:lnTo>
                  <a:lnTo>
                    <a:pt x="516" y="652"/>
                  </a:lnTo>
                  <a:lnTo>
                    <a:pt x="515" y="648"/>
                  </a:lnTo>
                  <a:lnTo>
                    <a:pt x="512" y="638"/>
                  </a:lnTo>
                  <a:lnTo>
                    <a:pt x="509" y="633"/>
                  </a:lnTo>
                  <a:lnTo>
                    <a:pt x="508" y="628"/>
                  </a:lnTo>
                  <a:lnTo>
                    <a:pt x="507" y="624"/>
                  </a:lnTo>
                  <a:lnTo>
                    <a:pt x="505" y="621"/>
                  </a:lnTo>
                  <a:lnTo>
                    <a:pt x="505" y="617"/>
                  </a:lnTo>
                  <a:lnTo>
                    <a:pt x="504" y="613"/>
                  </a:lnTo>
                  <a:lnTo>
                    <a:pt x="504" y="609"/>
                  </a:lnTo>
                  <a:lnTo>
                    <a:pt x="504" y="595"/>
                  </a:lnTo>
                  <a:lnTo>
                    <a:pt x="503" y="580"/>
                  </a:lnTo>
                  <a:lnTo>
                    <a:pt x="501" y="569"/>
                  </a:lnTo>
                  <a:lnTo>
                    <a:pt x="500" y="565"/>
                  </a:lnTo>
                  <a:lnTo>
                    <a:pt x="500" y="5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48697" y="4341303"/>
              <a:ext cx="868904" cy="992551"/>
            </a:xfrm>
            <a:custGeom>
              <a:avLst/>
              <a:gdLst>
                <a:gd name="T0" fmla="*/ 312 w 766"/>
                <a:gd name="T1" fmla="*/ 313 h 875"/>
                <a:gd name="T2" fmla="*/ 360 w 766"/>
                <a:gd name="T3" fmla="*/ 306 h 875"/>
                <a:gd name="T4" fmla="*/ 404 w 766"/>
                <a:gd name="T5" fmla="*/ 294 h 875"/>
                <a:gd name="T6" fmla="*/ 419 w 766"/>
                <a:gd name="T7" fmla="*/ 280 h 875"/>
                <a:gd name="T8" fmla="*/ 457 w 766"/>
                <a:gd name="T9" fmla="*/ 143 h 875"/>
                <a:gd name="T10" fmla="*/ 477 w 766"/>
                <a:gd name="T11" fmla="*/ 95 h 875"/>
                <a:gd name="T12" fmla="*/ 501 w 766"/>
                <a:gd name="T13" fmla="*/ 20 h 875"/>
                <a:gd name="T14" fmla="*/ 515 w 766"/>
                <a:gd name="T15" fmla="*/ 5 h 875"/>
                <a:gd name="T16" fmla="*/ 547 w 766"/>
                <a:gd name="T17" fmla="*/ 1 h 875"/>
                <a:gd name="T18" fmla="*/ 573 w 766"/>
                <a:gd name="T19" fmla="*/ 21 h 875"/>
                <a:gd name="T20" fmla="*/ 600 w 766"/>
                <a:gd name="T21" fmla="*/ 68 h 875"/>
                <a:gd name="T22" fmla="*/ 592 w 766"/>
                <a:gd name="T23" fmla="*/ 100 h 875"/>
                <a:gd name="T24" fmla="*/ 560 w 766"/>
                <a:gd name="T25" fmla="*/ 153 h 875"/>
                <a:gd name="T26" fmla="*/ 534 w 766"/>
                <a:gd name="T27" fmla="*/ 215 h 875"/>
                <a:gd name="T28" fmla="*/ 524 w 766"/>
                <a:gd name="T29" fmla="*/ 244 h 875"/>
                <a:gd name="T30" fmla="*/ 532 w 766"/>
                <a:gd name="T31" fmla="*/ 252 h 875"/>
                <a:gd name="T32" fmla="*/ 578 w 766"/>
                <a:gd name="T33" fmla="*/ 234 h 875"/>
                <a:gd name="T34" fmla="*/ 616 w 766"/>
                <a:gd name="T35" fmla="*/ 223 h 875"/>
                <a:gd name="T36" fmla="*/ 661 w 766"/>
                <a:gd name="T37" fmla="*/ 238 h 875"/>
                <a:gd name="T38" fmla="*/ 658 w 766"/>
                <a:gd name="T39" fmla="*/ 257 h 875"/>
                <a:gd name="T40" fmla="*/ 657 w 766"/>
                <a:gd name="T41" fmla="*/ 291 h 875"/>
                <a:gd name="T42" fmla="*/ 645 w 766"/>
                <a:gd name="T43" fmla="*/ 298 h 875"/>
                <a:gd name="T44" fmla="*/ 595 w 766"/>
                <a:gd name="T45" fmla="*/ 306 h 875"/>
                <a:gd name="T46" fmla="*/ 569 w 766"/>
                <a:gd name="T47" fmla="*/ 325 h 875"/>
                <a:gd name="T48" fmla="*/ 538 w 766"/>
                <a:gd name="T49" fmla="*/ 340 h 875"/>
                <a:gd name="T50" fmla="*/ 504 w 766"/>
                <a:gd name="T51" fmla="*/ 354 h 875"/>
                <a:gd name="T52" fmla="*/ 470 w 766"/>
                <a:gd name="T53" fmla="*/ 390 h 875"/>
                <a:gd name="T54" fmla="*/ 435 w 766"/>
                <a:gd name="T55" fmla="*/ 454 h 875"/>
                <a:gd name="T56" fmla="*/ 442 w 766"/>
                <a:gd name="T57" fmla="*/ 501 h 875"/>
                <a:gd name="T58" fmla="*/ 538 w 766"/>
                <a:gd name="T59" fmla="*/ 573 h 875"/>
                <a:gd name="T60" fmla="*/ 576 w 766"/>
                <a:gd name="T61" fmla="*/ 599 h 875"/>
                <a:gd name="T62" fmla="*/ 634 w 766"/>
                <a:gd name="T63" fmla="*/ 617 h 875"/>
                <a:gd name="T64" fmla="*/ 660 w 766"/>
                <a:gd name="T65" fmla="*/ 614 h 875"/>
                <a:gd name="T66" fmla="*/ 741 w 766"/>
                <a:gd name="T67" fmla="*/ 588 h 875"/>
                <a:gd name="T68" fmla="*/ 719 w 766"/>
                <a:gd name="T69" fmla="*/ 653 h 875"/>
                <a:gd name="T70" fmla="*/ 671 w 766"/>
                <a:gd name="T71" fmla="*/ 692 h 875"/>
                <a:gd name="T72" fmla="*/ 653 w 766"/>
                <a:gd name="T73" fmla="*/ 706 h 875"/>
                <a:gd name="T74" fmla="*/ 600 w 766"/>
                <a:gd name="T75" fmla="*/ 707 h 875"/>
                <a:gd name="T76" fmla="*/ 560 w 766"/>
                <a:gd name="T77" fmla="*/ 707 h 875"/>
                <a:gd name="T78" fmla="*/ 539 w 766"/>
                <a:gd name="T79" fmla="*/ 672 h 875"/>
                <a:gd name="T80" fmla="*/ 504 w 766"/>
                <a:gd name="T81" fmla="*/ 611 h 875"/>
                <a:gd name="T82" fmla="*/ 446 w 766"/>
                <a:gd name="T83" fmla="*/ 542 h 875"/>
                <a:gd name="T84" fmla="*/ 397 w 766"/>
                <a:gd name="T85" fmla="*/ 518 h 875"/>
                <a:gd name="T86" fmla="*/ 336 w 766"/>
                <a:gd name="T87" fmla="*/ 608 h 875"/>
                <a:gd name="T88" fmla="*/ 257 w 766"/>
                <a:gd name="T89" fmla="*/ 703 h 875"/>
                <a:gd name="T90" fmla="*/ 160 w 766"/>
                <a:gd name="T91" fmla="*/ 791 h 875"/>
                <a:gd name="T92" fmla="*/ 62 w 766"/>
                <a:gd name="T93" fmla="*/ 861 h 875"/>
                <a:gd name="T94" fmla="*/ 12 w 766"/>
                <a:gd name="T95" fmla="*/ 875 h 875"/>
                <a:gd name="T96" fmla="*/ 0 w 766"/>
                <a:gd name="T97" fmla="*/ 861 h 875"/>
                <a:gd name="T98" fmla="*/ 27 w 766"/>
                <a:gd name="T99" fmla="*/ 814 h 875"/>
                <a:gd name="T100" fmla="*/ 107 w 766"/>
                <a:gd name="T101" fmla="*/ 743 h 875"/>
                <a:gd name="T102" fmla="*/ 190 w 766"/>
                <a:gd name="T103" fmla="*/ 656 h 875"/>
                <a:gd name="T104" fmla="*/ 267 w 766"/>
                <a:gd name="T105" fmla="*/ 549 h 875"/>
                <a:gd name="T106" fmla="*/ 340 w 766"/>
                <a:gd name="T107" fmla="*/ 428 h 875"/>
                <a:gd name="T108" fmla="*/ 333 w 766"/>
                <a:gd name="T109" fmla="*/ 387 h 875"/>
                <a:gd name="T110" fmla="*/ 290 w 766"/>
                <a:gd name="T111" fmla="*/ 366 h 875"/>
                <a:gd name="T112" fmla="*/ 256 w 766"/>
                <a:gd name="T113" fmla="*/ 360 h 875"/>
                <a:gd name="T114" fmla="*/ 251 w 766"/>
                <a:gd name="T115" fmla="*/ 343 h 875"/>
                <a:gd name="T116" fmla="*/ 259 w 766"/>
                <a:gd name="T117" fmla="*/ 31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66" h="875">
                  <a:moveTo>
                    <a:pt x="259" y="312"/>
                  </a:moveTo>
                  <a:lnTo>
                    <a:pt x="265" y="312"/>
                  </a:lnTo>
                  <a:lnTo>
                    <a:pt x="271" y="312"/>
                  </a:lnTo>
                  <a:lnTo>
                    <a:pt x="278" y="312"/>
                  </a:lnTo>
                  <a:lnTo>
                    <a:pt x="284" y="312"/>
                  </a:lnTo>
                  <a:lnTo>
                    <a:pt x="298" y="313"/>
                  </a:lnTo>
                  <a:lnTo>
                    <a:pt x="312" y="313"/>
                  </a:lnTo>
                  <a:lnTo>
                    <a:pt x="318" y="313"/>
                  </a:lnTo>
                  <a:lnTo>
                    <a:pt x="326" y="313"/>
                  </a:lnTo>
                  <a:lnTo>
                    <a:pt x="333" y="313"/>
                  </a:lnTo>
                  <a:lnTo>
                    <a:pt x="340" y="312"/>
                  </a:lnTo>
                  <a:lnTo>
                    <a:pt x="347" y="310"/>
                  </a:lnTo>
                  <a:lnTo>
                    <a:pt x="354" y="309"/>
                  </a:lnTo>
                  <a:lnTo>
                    <a:pt x="360" y="306"/>
                  </a:lnTo>
                  <a:lnTo>
                    <a:pt x="367" y="303"/>
                  </a:lnTo>
                  <a:lnTo>
                    <a:pt x="372" y="301"/>
                  </a:lnTo>
                  <a:lnTo>
                    <a:pt x="378" y="299"/>
                  </a:lnTo>
                  <a:lnTo>
                    <a:pt x="383" y="298"/>
                  </a:lnTo>
                  <a:lnTo>
                    <a:pt x="389" y="297"/>
                  </a:lnTo>
                  <a:lnTo>
                    <a:pt x="397" y="295"/>
                  </a:lnTo>
                  <a:lnTo>
                    <a:pt x="404" y="294"/>
                  </a:lnTo>
                  <a:lnTo>
                    <a:pt x="406" y="294"/>
                  </a:lnTo>
                  <a:lnTo>
                    <a:pt x="409" y="293"/>
                  </a:lnTo>
                  <a:lnTo>
                    <a:pt x="412" y="291"/>
                  </a:lnTo>
                  <a:lnTo>
                    <a:pt x="413" y="290"/>
                  </a:lnTo>
                  <a:lnTo>
                    <a:pt x="416" y="287"/>
                  </a:lnTo>
                  <a:lnTo>
                    <a:pt x="417" y="284"/>
                  </a:lnTo>
                  <a:lnTo>
                    <a:pt x="419" y="280"/>
                  </a:lnTo>
                  <a:lnTo>
                    <a:pt x="420" y="275"/>
                  </a:lnTo>
                  <a:lnTo>
                    <a:pt x="423" y="261"/>
                  </a:lnTo>
                  <a:lnTo>
                    <a:pt x="428" y="241"/>
                  </a:lnTo>
                  <a:lnTo>
                    <a:pt x="435" y="217"/>
                  </a:lnTo>
                  <a:lnTo>
                    <a:pt x="442" y="192"/>
                  </a:lnTo>
                  <a:lnTo>
                    <a:pt x="448" y="167"/>
                  </a:lnTo>
                  <a:lnTo>
                    <a:pt x="457" y="143"/>
                  </a:lnTo>
                  <a:lnTo>
                    <a:pt x="459" y="134"/>
                  </a:lnTo>
                  <a:lnTo>
                    <a:pt x="463" y="124"/>
                  </a:lnTo>
                  <a:lnTo>
                    <a:pt x="466" y="118"/>
                  </a:lnTo>
                  <a:lnTo>
                    <a:pt x="469" y="112"/>
                  </a:lnTo>
                  <a:lnTo>
                    <a:pt x="471" y="107"/>
                  </a:lnTo>
                  <a:lnTo>
                    <a:pt x="474" y="101"/>
                  </a:lnTo>
                  <a:lnTo>
                    <a:pt x="477" y="95"/>
                  </a:lnTo>
                  <a:lnTo>
                    <a:pt x="480" y="87"/>
                  </a:lnTo>
                  <a:lnTo>
                    <a:pt x="485" y="69"/>
                  </a:lnTo>
                  <a:lnTo>
                    <a:pt x="490" y="51"/>
                  </a:lnTo>
                  <a:lnTo>
                    <a:pt x="493" y="43"/>
                  </a:lnTo>
                  <a:lnTo>
                    <a:pt x="496" y="35"/>
                  </a:lnTo>
                  <a:lnTo>
                    <a:pt x="499" y="27"/>
                  </a:lnTo>
                  <a:lnTo>
                    <a:pt x="501" y="20"/>
                  </a:lnTo>
                  <a:lnTo>
                    <a:pt x="503" y="17"/>
                  </a:lnTo>
                  <a:lnTo>
                    <a:pt x="505" y="15"/>
                  </a:lnTo>
                  <a:lnTo>
                    <a:pt x="507" y="12"/>
                  </a:lnTo>
                  <a:lnTo>
                    <a:pt x="508" y="11"/>
                  </a:lnTo>
                  <a:lnTo>
                    <a:pt x="511" y="8"/>
                  </a:lnTo>
                  <a:lnTo>
                    <a:pt x="512" y="7"/>
                  </a:lnTo>
                  <a:lnTo>
                    <a:pt x="515" y="5"/>
                  </a:lnTo>
                  <a:lnTo>
                    <a:pt x="516" y="5"/>
                  </a:lnTo>
                  <a:lnTo>
                    <a:pt x="524" y="2"/>
                  </a:lnTo>
                  <a:lnTo>
                    <a:pt x="532" y="1"/>
                  </a:lnTo>
                  <a:lnTo>
                    <a:pt x="536" y="0"/>
                  </a:lnTo>
                  <a:lnTo>
                    <a:pt x="541" y="0"/>
                  </a:lnTo>
                  <a:lnTo>
                    <a:pt x="545" y="0"/>
                  </a:lnTo>
                  <a:lnTo>
                    <a:pt x="547" y="1"/>
                  </a:lnTo>
                  <a:lnTo>
                    <a:pt x="551" y="2"/>
                  </a:lnTo>
                  <a:lnTo>
                    <a:pt x="555" y="4"/>
                  </a:lnTo>
                  <a:lnTo>
                    <a:pt x="558" y="5"/>
                  </a:lnTo>
                  <a:lnTo>
                    <a:pt x="562" y="8"/>
                  </a:lnTo>
                  <a:lnTo>
                    <a:pt x="566" y="12"/>
                  </a:lnTo>
                  <a:lnTo>
                    <a:pt x="569" y="16"/>
                  </a:lnTo>
                  <a:lnTo>
                    <a:pt x="573" y="21"/>
                  </a:lnTo>
                  <a:lnTo>
                    <a:pt x="577" y="28"/>
                  </a:lnTo>
                  <a:lnTo>
                    <a:pt x="584" y="40"/>
                  </a:lnTo>
                  <a:lnTo>
                    <a:pt x="591" y="51"/>
                  </a:lnTo>
                  <a:lnTo>
                    <a:pt x="593" y="55"/>
                  </a:lnTo>
                  <a:lnTo>
                    <a:pt x="596" y="59"/>
                  </a:lnTo>
                  <a:lnTo>
                    <a:pt x="599" y="63"/>
                  </a:lnTo>
                  <a:lnTo>
                    <a:pt x="600" y="68"/>
                  </a:lnTo>
                  <a:lnTo>
                    <a:pt x="602" y="72"/>
                  </a:lnTo>
                  <a:lnTo>
                    <a:pt x="602" y="76"/>
                  </a:lnTo>
                  <a:lnTo>
                    <a:pt x="602" y="80"/>
                  </a:lnTo>
                  <a:lnTo>
                    <a:pt x="600" y="84"/>
                  </a:lnTo>
                  <a:lnTo>
                    <a:pt x="599" y="89"/>
                  </a:lnTo>
                  <a:lnTo>
                    <a:pt x="596" y="95"/>
                  </a:lnTo>
                  <a:lnTo>
                    <a:pt x="592" y="100"/>
                  </a:lnTo>
                  <a:lnTo>
                    <a:pt x="588" y="107"/>
                  </a:lnTo>
                  <a:lnTo>
                    <a:pt x="583" y="114"/>
                  </a:lnTo>
                  <a:lnTo>
                    <a:pt x="578" y="122"/>
                  </a:lnTo>
                  <a:lnTo>
                    <a:pt x="573" y="130"/>
                  </a:lnTo>
                  <a:lnTo>
                    <a:pt x="568" y="137"/>
                  </a:lnTo>
                  <a:lnTo>
                    <a:pt x="564" y="145"/>
                  </a:lnTo>
                  <a:lnTo>
                    <a:pt x="560" y="153"/>
                  </a:lnTo>
                  <a:lnTo>
                    <a:pt x="555" y="161"/>
                  </a:lnTo>
                  <a:lnTo>
                    <a:pt x="551" y="169"/>
                  </a:lnTo>
                  <a:lnTo>
                    <a:pt x="545" y="184"/>
                  </a:lnTo>
                  <a:lnTo>
                    <a:pt x="539" y="199"/>
                  </a:lnTo>
                  <a:lnTo>
                    <a:pt x="536" y="204"/>
                  </a:lnTo>
                  <a:lnTo>
                    <a:pt x="535" y="211"/>
                  </a:lnTo>
                  <a:lnTo>
                    <a:pt x="534" y="215"/>
                  </a:lnTo>
                  <a:lnTo>
                    <a:pt x="532" y="219"/>
                  </a:lnTo>
                  <a:lnTo>
                    <a:pt x="532" y="223"/>
                  </a:lnTo>
                  <a:lnTo>
                    <a:pt x="531" y="228"/>
                  </a:lnTo>
                  <a:lnTo>
                    <a:pt x="530" y="230"/>
                  </a:lnTo>
                  <a:lnTo>
                    <a:pt x="530" y="233"/>
                  </a:lnTo>
                  <a:lnTo>
                    <a:pt x="527" y="240"/>
                  </a:lnTo>
                  <a:lnTo>
                    <a:pt x="524" y="244"/>
                  </a:lnTo>
                  <a:lnTo>
                    <a:pt x="524" y="245"/>
                  </a:lnTo>
                  <a:lnTo>
                    <a:pt x="524" y="246"/>
                  </a:lnTo>
                  <a:lnTo>
                    <a:pt x="524" y="248"/>
                  </a:lnTo>
                  <a:lnTo>
                    <a:pt x="526" y="249"/>
                  </a:lnTo>
                  <a:lnTo>
                    <a:pt x="527" y="251"/>
                  </a:lnTo>
                  <a:lnTo>
                    <a:pt x="530" y="251"/>
                  </a:lnTo>
                  <a:lnTo>
                    <a:pt x="532" y="252"/>
                  </a:lnTo>
                  <a:lnTo>
                    <a:pt x="536" y="252"/>
                  </a:lnTo>
                  <a:lnTo>
                    <a:pt x="541" y="251"/>
                  </a:lnTo>
                  <a:lnTo>
                    <a:pt x="545" y="249"/>
                  </a:lnTo>
                  <a:lnTo>
                    <a:pt x="550" y="248"/>
                  </a:lnTo>
                  <a:lnTo>
                    <a:pt x="555" y="245"/>
                  </a:lnTo>
                  <a:lnTo>
                    <a:pt x="566" y="240"/>
                  </a:lnTo>
                  <a:lnTo>
                    <a:pt x="578" y="234"/>
                  </a:lnTo>
                  <a:lnTo>
                    <a:pt x="584" y="232"/>
                  </a:lnTo>
                  <a:lnTo>
                    <a:pt x="589" y="229"/>
                  </a:lnTo>
                  <a:lnTo>
                    <a:pt x="596" y="226"/>
                  </a:lnTo>
                  <a:lnTo>
                    <a:pt x="602" y="225"/>
                  </a:lnTo>
                  <a:lnTo>
                    <a:pt x="607" y="223"/>
                  </a:lnTo>
                  <a:lnTo>
                    <a:pt x="614" y="223"/>
                  </a:lnTo>
                  <a:lnTo>
                    <a:pt x="616" y="223"/>
                  </a:lnTo>
                  <a:lnTo>
                    <a:pt x="619" y="223"/>
                  </a:lnTo>
                  <a:lnTo>
                    <a:pt x="622" y="225"/>
                  </a:lnTo>
                  <a:lnTo>
                    <a:pt x="625" y="225"/>
                  </a:lnTo>
                  <a:lnTo>
                    <a:pt x="644" y="232"/>
                  </a:lnTo>
                  <a:lnTo>
                    <a:pt x="657" y="236"/>
                  </a:lnTo>
                  <a:lnTo>
                    <a:pt x="658" y="237"/>
                  </a:lnTo>
                  <a:lnTo>
                    <a:pt x="661" y="238"/>
                  </a:lnTo>
                  <a:lnTo>
                    <a:pt x="663" y="240"/>
                  </a:lnTo>
                  <a:lnTo>
                    <a:pt x="663" y="242"/>
                  </a:lnTo>
                  <a:lnTo>
                    <a:pt x="663" y="245"/>
                  </a:lnTo>
                  <a:lnTo>
                    <a:pt x="663" y="248"/>
                  </a:lnTo>
                  <a:lnTo>
                    <a:pt x="663" y="251"/>
                  </a:lnTo>
                  <a:lnTo>
                    <a:pt x="660" y="253"/>
                  </a:lnTo>
                  <a:lnTo>
                    <a:pt x="658" y="257"/>
                  </a:lnTo>
                  <a:lnTo>
                    <a:pt x="657" y="261"/>
                  </a:lnTo>
                  <a:lnTo>
                    <a:pt x="657" y="265"/>
                  </a:lnTo>
                  <a:lnTo>
                    <a:pt x="657" y="270"/>
                  </a:lnTo>
                  <a:lnTo>
                    <a:pt x="658" y="278"/>
                  </a:lnTo>
                  <a:lnTo>
                    <a:pt x="658" y="284"/>
                  </a:lnTo>
                  <a:lnTo>
                    <a:pt x="658" y="288"/>
                  </a:lnTo>
                  <a:lnTo>
                    <a:pt x="657" y="291"/>
                  </a:lnTo>
                  <a:lnTo>
                    <a:pt x="656" y="293"/>
                  </a:lnTo>
                  <a:lnTo>
                    <a:pt x="654" y="294"/>
                  </a:lnTo>
                  <a:lnTo>
                    <a:pt x="653" y="294"/>
                  </a:lnTo>
                  <a:lnTo>
                    <a:pt x="652" y="295"/>
                  </a:lnTo>
                  <a:lnTo>
                    <a:pt x="649" y="297"/>
                  </a:lnTo>
                  <a:lnTo>
                    <a:pt x="648" y="298"/>
                  </a:lnTo>
                  <a:lnTo>
                    <a:pt x="645" y="298"/>
                  </a:lnTo>
                  <a:lnTo>
                    <a:pt x="641" y="299"/>
                  </a:lnTo>
                  <a:lnTo>
                    <a:pt x="634" y="301"/>
                  </a:lnTo>
                  <a:lnTo>
                    <a:pt x="625" y="301"/>
                  </a:lnTo>
                  <a:lnTo>
                    <a:pt x="615" y="302"/>
                  </a:lnTo>
                  <a:lnTo>
                    <a:pt x="607" y="303"/>
                  </a:lnTo>
                  <a:lnTo>
                    <a:pt x="600" y="305"/>
                  </a:lnTo>
                  <a:lnTo>
                    <a:pt x="595" y="306"/>
                  </a:lnTo>
                  <a:lnTo>
                    <a:pt x="589" y="307"/>
                  </a:lnTo>
                  <a:lnTo>
                    <a:pt x="587" y="309"/>
                  </a:lnTo>
                  <a:lnTo>
                    <a:pt x="583" y="310"/>
                  </a:lnTo>
                  <a:lnTo>
                    <a:pt x="581" y="313"/>
                  </a:lnTo>
                  <a:lnTo>
                    <a:pt x="576" y="318"/>
                  </a:lnTo>
                  <a:lnTo>
                    <a:pt x="572" y="322"/>
                  </a:lnTo>
                  <a:lnTo>
                    <a:pt x="569" y="325"/>
                  </a:lnTo>
                  <a:lnTo>
                    <a:pt x="566" y="328"/>
                  </a:lnTo>
                  <a:lnTo>
                    <a:pt x="562" y="331"/>
                  </a:lnTo>
                  <a:lnTo>
                    <a:pt x="558" y="333"/>
                  </a:lnTo>
                  <a:lnTo>
                    <a:pt x="550" y="336"/>
                  </a:lnTo>
                  <a:lnTo>
                    <a:pt x="545" y="339"/>
                  </a:lnTo>
                  <a:lnTo>
                    <a:pt x="541" y="340"/>
                  </a:lnTo>
                  <a:lnTo>
                    <a:pt x="538" y="340"/>
                  </a:lnTo>
                  <a:lnTo>
                    <a:pt x="535" y="341"/>
                  </a:lnTo>
                  <a:lnTo>
                    <a:pt x="530" y="343"/>
                  </a:lnTo>
                  <a:lnTo>
                    <a:pt x="524" y="344"/>
                  </a:lnTo>
                  <a:lnTo>
                    <a:pt x="513" y="348"/>
                  </a:lnTo>
                  <a:lnTo>
                    <a:pt x="511" y="349"/>
                  </a:lnTo>
                  <a:lnTo>
                    <a:pt x="508" y="351"/>
                  </a:lnTo>
                  <a:lnTo>
                    <a:pt x="504" y="354"/>
                  </a:lnTo>
                  <a:lnTo>
                    <a:pt x="501" y="355"/>
                  </a:lnTo>
                  <a:lnTo>
                    <a:pt x="496" y="360"/>
                  </a:lnTo>
                  <a:lnTo>
                    <a:pt x="490" y="364"/>
                  </a:lnTo>
                  <a:lnTo>
                    <a:pt x="485" y="371"/>
                  </a:lnTo>
                  <a:lnTo>
                    <a:pt x="480" y="377"/>
                  </a:lnTo>
                  <a:lnTo>
                    <a:pt x="475" y="383"/>
                  </a:lnTo>
                  <a:lnTo>
                    <a:pt x="470" y="390"/>
                  </a:lnTo>
                  <a:lnTo>
                    <a:pt x="462" y="404"/>
                  </a:lnTo>
                  <a:lnTo>
                    <a:pt x="454" y="417"/>
                  </a:lnTo>
                  <a:lnTo>
                    <a:pt x="447" y="429"/>
                  </a:lnTo>
                  <a:lnTo>
                    <a:pt x="442" y="440"/>
                  </a:lnTo>
                  <a:lnTo>
                    <a:pt x="439" y="444"/>
                  </a:lnTo>
                  <a:lnTo>
                    <a:pt x="438" y="450"/>
                  </a:lnTo>
                  <a:lnTo>
                    <a:pt x="435" y="454"/>
                  </a:lnTo>
                  <a:lnTo>
                    <a:pt x="433" y="458"/>
                  </a:lnTo>
                  <a:lnTo>
                    <a:pt x="431" y="466"/>
                  </a:lnTo>
                  <a:lnTo>
                    <a:pt x="428" y="474"/>
                  </a:lnTo>
                  <a:lnTo>
                    <a:pt x="425" y="486"/>
                  </a:lnTo>
                  <a:lnTo>
                    <a:pt x="425" y="490"/>
                  </a:lnTo>
                  <a:lnTo>
                    <a:pt x="429" y="493"/>
                  </a:lnTo>
                  <a:lnTo>
                    <a:pt x="442" y="501"/>
                  </a:lnTo>
                  <a:lnTo>
                    <a:pt x="458" y="514"/>
                  </a:lnTo>
                  <a:lnTo>
                    <a:pt x="478" y="527"/>
                  </a:lnTo>
                  <a:lnTo>
                    <a:pt x="499" y="542"/>
                  </a:lnTo>
                  <a:lnTo>
                    <a:pt x="518" y="557"/>
                  </a:lnTo>
                  <a:lnTo>
                    <a:pt x="526" y="564"/>
                  </a:lnTo>
                  <a:lnTo>
                    <a:pt x="532" y="569"/>
                  </a:lnTo>
                  <a:lnTo>
                    <a:pt x="538" y="573"/>
                  </a:lnTo>
                  <a:lnTo>
                    <a:pt x="542" y="577"/>
                  </a:lnTo>
                  <a:lnTo>
                    <a:pt x="545" y="580"/>
                  </a:lnTo>
                  <a:lnTo>
                    <a:pt x="549" y="584"/>
                  </a:lnTo>
                  <a:lnTo>
                    <a:pt x="554" y="587"/>
                  </a:lnTo>
                  <a:lnTo>
                    <a:pt x="561" y="591"/>
                  </a:lnTo>
                  <a:lnTo>
                    <a:pt x="568" y="595"/>
                  </a:lnTo>
                  <a:lnTo>
                    <a:pt x="576" y="599"/>
                  </a:lnTo>
                  <a:lnTo>
                    <a:pt x="584" y="603"/>
                  </a:lnTo>
                  <a:lnTo>
                    <a:pt x="593" y="606"/>
                  </a:lnTo>
                  <a:lnTo>
                    <a:pt x="603" y="610"/>
                  </a:lnTo>
                  <a:lnTo>
                    <a:pt x="611" y="612"/>
                  </a:lnTo>
                  <a:lnTo>
                    <a:pt x="621" y="614"/>
                  </a:lnTo>
                  <a:lnTo>
                    <a:pt x="630" y="615"/>
                  </a:lnTo>
                  <a:lnTo>
                    <a:pt x="634" y="617"/>
                  </a:lnTo>
                  <a:lnTo>
                    <a:pt x="638" y="617"/>
                  </a:lnTo>
                  <a:lnTo>
                    <a:pt x="642" y="617"/>
                  </a:lnTo>
                  <a:lnTo>
                    <a:pt x="646" y="617"/>
                  </a:lnTo>
                  <a:lnTo>
                    <a:pt x="650" y="617"/>
                  </a:lnTo>
                  <a:lnTo>
                    <a:pt x="653" y="615"/>
                  </a:lnTo>
                  <a:lnTo>
                    <a:pt x="657" y="614"/>
                  </a:lnTo>
                  <a:lnTo>
                    <a:pt x="660" y="614"/>
                  </a:lnTo>
                  <a:lnTo>
                    <a:pt x="673" y="608"/>
                  </a:lnTo>
                  <a:lnTo>
                    <a:pt x="687" y="604"/>
                  </a:lnTo>
                  <a:lnTo>
                    <a:pt x="700" y="599"/>
                  </a:lnTo>
                  <a:lnTo>
                    <a:pt x="714" y="596"/>
                  </a:lnTo>
                  <a:lnTo>
                    <a:pt x="725" y="592"/>
                  </a:lnTo>
                  <a:lnTo>
                    <a:pt x="734" y="589"/>
                  </a:lnTo>
                  <a:lnTo>
                    <a:pt x="741" y="588"/>
                  </a:lnTo>
                  <a:lnTo>
                    <a:pt x="742" y="587"/>
                  </a:lnTo>
                  <a:lnTo>
                    <a:pt x="766" y="614"/>
                  </a:lnTo>
                  <a:lnTo>
                    <a:pt x="763" y="617"/>
                  </a:lnTo>
                  <a:lnTo>
                    <a:pt x="756" y="622"/>
                  </a:lnTo>
                  <a:lnTo>
                    <a:pt x="745" y="631"/>
                  </a:lnTo>
                  <a:lnTo>
                    <a:pt x="733" y="642"/>
                  </a:lnTo>
                  <a:lnTo>
                    <a:pt x="719" y="653"/>
                  </a:lnTo>
                  <a:lnTo>
                    <a:pt x="706" y="664"/>
                  </a:lnTo>
                  <a:lnTo>
                    <a:pt x="694" y="675"/>
                  </a:lnTo>
                  <a:lnTo>
                    <a:pt x="683" y="682"/>
                  </a:lnTo>
                  <a:lnTo>
                    <a:pt x="677" y="684"/>
                  </a:lnTo>
                  <a:lnTo>
                    <a:pt x="675" y="687"/>
                  </a:lnTo>
                  <a:lnTo>
                    <a:pt x="672" y="690"/>
                  </a:lnTo>
                  <a:lnTo>
                    <a:pt x="671" y="692"/>
                  </a:lnTo>
                  <a:lnTo>
                    <a:pt x="668" y="697"/>
                  </a:lnTo>
                  <a:lnTo>
                    <a:pt x="667" y="701"/>
                  </a:lnTo>
                  <a:lnTo>
                    <a:pt x="665" y="702"/>
                  </a:lnTo>
                  <a:lnTo>
                    <a:pt x="664" y="703"/>
                  </a:lnTo>
                  <a:lnTo>
                    <a:pt x="661" y="705"/>
                  </a:lnTo>
                  <a:lnTo>
                    <a:pt x="657" y="705"/>
                  </a:lnTo>
                  <a:lnTo>
                    <a:pt x="653" y="706"/>
                  </a:lnTo>
                  <a:lnTo>
                    <a:pt x="648" y="706"/>
                  </a:lnTo>
                  <a:lnTo>
                    <a:pt x="641" y="706"/>
                  </a:lnTo>
                  <a:lnTo>
                    <a:pt x="633" y="706"/>
                  </a:lnTo>
                  <a:lnTo>
                    <a:pt x="623" y="705"/>
                  </a:lnTo>
                  <a:lnTo>
                    <a:pt x="615" y="706"/>
                  </a:lnTo>
                  <a:lnTo>
                    <a:pt x="607" y="706"/>
                  </a:lnTo>
                  <a:lnTo>
                    <a:pt x="600" y="707"/>
                  </a:lnTo>
                  <a:lnTo>
                    <a:pt x="588" y="709"/>
                  </a:lnTo>
                  <a:lnTo>
                    <a:pt x="577" y="710"/>
                  </a:lnTo>
                  <a:lnTo>
                    <a:pt x="573" y="710"/>
                  </a:lnTo>
                  <a:lnTo>
                    <a:pt x="569" y="710"/>
                  </a:lnTo>
                  <a:lnTo>
                    <a:pt x="565" y="710"/>
                  </a:lnTo>
                  <a:lnTo>
                    <a:pt x="561" y="709"/>
                  </a:lnTo>
                  <a:lnTo>
                    <a:pt x="560" y="707"/>
                  </a:lnTo>
                  <a:lnTo>
                    <a:pt x="558" y="706"/>
                  </a:lnTo>
                  <a:lnTo>
                    <a:pt x="557" y="705"/>
                  </a:lnTo>
                  <a:lnTo>
                    <a:pt x="555" y="703"/>
                  </a:lnTo>
                  <a:lnTo>
                    <a:pt x="553" y="699"/>
                  </a:lnTo>
                  <a:lnTo>
                    <a:pt x="550" y="695"/>
                  </a:lnTo>
                  <a:lnTo>
                    <a:pt x="545" y="684"/>
                  </a:lnTo>
                  <a:lnTo>
                    <a:pt x="539" y="672"/>
                  </a:lnTo>
                  <a:lnTo>
                    <a:pt x="534" y="661"/>
                  </a:lnTo>
                  <a:lnTo>
                    <a:pt x="527" y="649"/>
                  </a:lnTo>
                  <a:lnTo>
                    <a:pt x="522" y="638"/>
                  </a:lnTo>
                  <a:lnTo>
                    <a:pt x="515" y="626"/>
                  </a:lnTo>
                  <a:lnTo>
                    <a:pt x="511" y="621"/>
                  </a:lnTo>
                  <a:lnTo>
                    <a:pt x="508" y="617"/>
                  </a:lnTo>
                  <a:lnTo>
                    <a:pt x="504" y="611"/>
                  </a:lnTo>
                  <a:lnTo>
                    <a:pt x="500" y="606"/>
                  </a:lnTo>
                  <a:lnTo>
                    <a:pt x="490" y="595"/>
                  </a:lnTo>
                  <a:lnTo>
                    <a:pt x="482" y="584"/>
                  </a:lnTo>
                  <a:lnTo>
                    <a:pt x="473" y="573"/>
                  </a:lnTo>
                  <a:lnTo>
                    <a:pt x="463" y="561"/>
                  </a:lnTo>
                  <a:lnTo>
                    <a:pt x="454" y="551"/>
                  </a:lnTo>
                  <a:lnTo>
                    <a:pt x="446" y="542"/>
                  </a:lnTo>
                  <a:lnTo>
                    <a:pt x="440" y="538"/>
                  </a:lnTo>
                  <a:lnTo>
                    <a:pt x="436" y="535"/>
                  </a:lnTo>
                  <a:lnTo>
                    <a:pt x="432" y="531"/>
                  </a:lnTo>
                  <a:lnTo>
                    <a:pt x="428" y="530"/>
                  </a:lnTo>
                  <a:lnTo>
                    <a:pt x="413" y="523"/>
                  </a:lnTo>
                  <a:lnTo>
                    <a:pt x="404" y="519"/>
                  </a:lnTo>
                  <a:lnTo>
                    <a:pt x="397" y="518"/>
                  </a:lnTo>
                  <a:lnTo>
                    <a:pt x="394" y="516"/>
                  </a:lnTo>
                  <a:lnTo>
                    <a:pt x="391" y="520"/>
                  </a:lnTo>
                  <a:lnTo>
                    <a:pt x="386" y="531"/>
                  </a:lnTo>
                  <a:lnTo>
                    <a:pt x="375" y="547"/>
                  </a:lnTo>
                  <a:lnTo>
                    <a:pt x="363" y="566"/>
                  </a:lnTo>
                  <a:lnTo>
                    <a:pt x="349" y="587"/>
                  </a:lnTo>
                  <a:lnTo>
                    <a:pt x="336" y="608"/>
                  </a:lnTo>
                  <a:lnTo>
                    <a:pt x="321" y="629"/>
                  </a:lnTo>
                  <a:lnTo>
                    <a:pt x="309" y="645"/>
                  </a:lnTo>
                  <a:lnTo>
                    <a:pt x="302" y="653"/>
                  </a:lnTo>
                  <a:lnTo>
                    <a:pt x="295" y="661"/>
                  </a:lnTo>
                  <a:lnTo>
                    <a:pt x="287" y="671"/>
                  </a:lnTo>
                  <a:lnTo>
                    <a:pt x="278" y="682"/>
                  </a:lnTo>
                  <a:lnTo>
                    <a:pt x="257" y="703"/>
                  </a:lnTo>
                  <a:lnTo>
                    <a:pt x="236" y="725"/>
                  </a:lnTo>
                  <a:lnTo>
                    <a:pt x="214" y="745"/>
                  </a:lnTo>
                  <a:lnTo>
                    <a:pt x="192" y="764"/>
                  </a:lnTo>
                  <a:lnTo>
                    <a:pt x="183" y="772"/>
                  </a:lnTo>
                  <a:lnTo>
                    <a:pt x="175" y="781"/>
                  </a:lnTo>
                  <a:lnTo>
                    <a:pt x="166" y="787"/>
                  </a:lnTo>
                  <a:lnTo>
                    <a:pt x="160" y="791"/>
                  </a:lnTo>
                  <a:lnTo>
                    <a:pt x="146" y="802"/>
                  </a:lnTo>
                  <a:lnTo>
                    <a:pt x="131" y="813"/>
                  </a:lnTo>
                  <a:lnTo>
                    <a:pt x="115" y="824"/>
                  </a:lnTo>
                  <a:lnTo>
                    <a:pt x="99" y="836"/>
                  </a:lnTo>
                  <a:lnTo>
                    <a:pt x="84" y="847"/>
                  </a:lnTo>
                  <a:lnTo>
                    <a:pt x="69" y="856"/>
                  </a:lnTo>
                  <a:lnTo>
                    <a:pt x="62" y="861"/>
                  </a:lnTo>
                  <a:lnTo>
                    <a:pt x="55" y="863"/>
                  </a:lnTo>
                  <a:lnTo>
                    <a:pt x="49" y="866"/>
                  </a:lnTo>
                  <a:lnTo>
                    <a:pt x="43" y="867"/>
                  </a:lnTo>
                  <a:lnTo>
                    <a:pt x="34" y="870"/>
                  </a:lnTo>
                  <a:lnTo>
                    <a:pt x="26" y="873"/>
                  </a:lnTo>
                  <a:lnTo>
                    <a:pt x="17" y="874"/>
                  </a:lnTo>
                  <a:lnTo>
                    <a:pt x="12" y="875"/>
                  </a:lnTo>
                  <a:lnTo>
                    <a:pt x="4" y="875"/>
                  </a:lnTo>
                  <a:lnTo>
                    <a:pt x="2" y="875"/>
                  </a:lnTo>
                  <a:lnTo>
                    <a:pt x="1" y="874"/>
                  </a:lnTo>
                  <a:lnTo>
                    <a:pt x="0" y="870"/>
                  </a:lnTo>
                  <a:lnTo>
                    <a:pt x="0" y="867"/>
                  </a:lnTo>
                  <a:lnTo>
                    <a:pt x="0" y="865"/>
                  </a:lnTo>
                  <a:lnTo>
                    <a:pt x="0" y="861"/>
                  </a:lnTo>
                  <a:lnTo>
                    <a:pt x="1" y="855"/>
                  </a:lnTo>
                  <a:lnTo>
                    <a:pt x="2" y="850"/>
                  </a:lnTo>
                  <a:lnTo>
                    <a:pt x="5" y="844"/>
                  </a:lnTo>
                  <a:lnTo>
                    <a:pt x="9" y="837"/>
                  </a:lnTo>
                  <a:lnTo>
                    <a:pt x="13" y="831"/>
                  </a:lnTo>
                  <a:lnTo>
                    <a:pt x="20" y="823"/>
                  </a:lnTo>
                  <a:lnTo>
                    <a:pt x="27" y="814"/>
                  </a:lnTo>
                  <a:lnTo>
                    <a:pt x="35" y="806"/>
                  </a:lnTo>
                  <a:lnTo>
                    <a:pt x="46" y="797"/>
                  </a:lnTo>
                  <a:lnTo>
                    <a:pt x="58" y="787"/>
                  </a:lnTo>
                  <a:lnTo>
                    <a:pt x="70" y="776"/>
                  </a:lnTo>
                  <a:lnTo>
                    <a:pt x="82" y="766"/>
                  </a:lnTo>
                  <a:lnTo>
                    <a:pt x="95" y="755"/>
                  </a:lnTo>
                  <a:lnTo>
                    <a:pt x="107" y="743"/>
                  </a:lnTo>
                  <a:lnTo>
                    <a:pt x="119" y="730"/>
                  </a:lnTo>
                  <a:lnTo>
                    <a:pt x="131" y="718"/>
                  </a:lnTo>
                  <a:lnTo>
                    <a:pt x="143" y="706"/>
                  </a:lnTo>
                  <a:lnTo>
                    <a:pt x="156" y="692"/>
                  </a:lnTo>
                  <a:lnTo>
                    <a:pt x="168" y="680"/>
                  </a:lnTo>
                  <a:lnTo>
                    <a:pt x="179" y="668"/>
                  </a:lnTo>
                  <a:lnTo>
                    <a:pt x="190" y="656"/>
                  </a:lnTo>
                  <a:lnTo>
                    <a:pt x="199" y="645"/>
                  </a:lnTo>
                  <a:lnTo>
                    <a:pt x="207" y="634"/>
                  </a:lnTo>
                  <a:lnTo>
                    <a:pt x="215" y="623"/>
                  </a:lnTo>
                  <a:lnTo>
                    <a:pt x="223" y="614"/>
                  </a:lnTo>
                  <a:lnTo>
                    <a:pt x="237" y="593"/>
                  </a:lnTo>
                  <a:lnTo>
                    <a:pt x="252" y="572"/>
                  </a:lnTo>
                  <a:lnTo>
                    <a:pt x="267" y="549"/>
                  </a:lnTo>
                  <a:lnTo>
                    <a:pt x="282" y="526"/>
                  </a:lnTo>
                  <a:lnTo>
                    <a:pt x="297" y="504"/>
                  </a:lnTo>
                  <a:lnTo>
                    <a:pt x="309" y="484"/>
                  </a:lnTo>
                  <a:lnTo>
                    <a:pt x="320" y="466"/>
                  </a:lnTo>
                  <a:lnTo>
                    <a:pt x="328" y="451"/>
                  </a:lnTo>
                  <a:lnTo>
                    <a:pt x="335" y="439"/>
                  </a:lnTo>
                  <a:lnTo>
                    <a:pt x="340" y="428"/>
                  </a:lnTo>
                  <a:lnTo>
                    <a:pt x="343" y="420"/>
                  </a:lnTo>
                  <a:lnTo>
                    <a:pt x="345" y="412"/>
                  </a:lnTo>
                  <a:lnTo>
                    <a:pt x="347" y="401"/>
                  </a:lnTo>
                  <a:lnTo>
                    <a:pt x="348" y="398"/>
                  </a:lnTo>
                  <a:lnTo>
                    <a:pt x="345" y="397"/>
                  </a:lnTo>
                  <a:lnTo>
                    <a:pt x="341" y="393"/>
                  </a:lnTo>
                  <a:lnTo>
                    <a:pt x="333" y="387"/>
                  </a:lnTo>
                  <a:lnTo>
                    <a:pt x="324" y="381"/>
                  </a:lnTo>
                  <a:lnTo>
                    <a:pt x="318" y="378"/>
                  </a:lnTo>
                  <a:lnTo>
                    <a:pt x="313" y="375"/>
                  </a:lnTo>
                  <a:lnTo>
                    <a:pt x="307" y="373"/>
                  </a:lnTo>
                  <a:lnTo>
                    <a:pt x="301" y="370"/>
                  </a:lnTo>
                  <a:lnTo>
                    <a:pt x="295" y="367"/>
                  </a:lnTo>
                  <a:lnTo>
                    <a:pt x="290" y="366"/>
                  </a:lnTo>
                  <a:lnTo>
                    <a:pt x="284" y="364"/>
                  </a:lnTo>
                  <a:lnTo>
                    <a:pt x="279" y="364"/>
                  </a:lnTo>
                  <a:lnTo>
                    <a:pt x="269" y="364"/>
                  </a:lnTo>
                  <a:lnTo>
                    <a:pt x="263" y="363"/>
                  </a:lnTo>
                  <a:lnTo>
                    <a:pt x="260" y="363"/>
                  </a:lnTo>
                  <a:lnTo>
                    <a:pt x="257" y="362"/>
                  </a:lnTo>
                  <a:lnTo>
                    <a:pt x="256" y="360"/>
                  </a:lnTo>
                  <a:lnTo>
                    <a:pt x="255" y="359"/>
                  </a:lnTo>
                  <a:lnTo>
                    <a:pt x="253" y="359"/>
                  </a:lnTo>
                  <a:lnTo>
                    <a:pt x="252" y="356"/>
                  </a:lnTo>
                  <a:lnTo>
                    <a:pt x="252" y="355"/>
                  </a:lnTo>
                  <a:lnTo>
                    <a:pt x="251" y="354"/>
                  </a:lnTo>
                  <a:lnTo>
                    <a:pt x="251" y="348"/>
                  </a:lnTo>
                  <a:lnTo>
                    <a:pt x="251" y="343"/>
                  </a:lnTo>
                  <a:lnTo>
                    <a:pt x="251" y="337"/>
                  </a:lnTo>
                  <a:lnTo>
                    <a:pt x="252" y="332"/>
                  </a:lnTo>
                  <a:lnTo>
                    <a:pt x="253" y="326"/>
                  </a:lnTo>
                  <a:lnTo>
                    <a:pt x="255" y="321"/>
                  </a:lnTo>
                  <a:lnTo>
                    <a:pt x="257" y="314"/>
                  </a:lnTo>
                  <a:lnTo>
                    <a:pt x="259" y="312"/>
                  </a:lnTo>
                  <a:lnTo>
                    <a:pt x="259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18379" y="4153002"/>
              <a:ext cx="925621" cy="1387303"/>
            </a:xfrm>
            <a:custGeom>
              <a:avLst/>
              <a:gdLst>
                <a:gd name="T0" fmla="*/ 118 w 816"/>
                <a:gd name="T1" fmla="*/ 518 h 1223"/>
                <a:gd name="T2" fmla="*/ 190 w 816"/>
                <a:gd name="T3" fmla="*/ 501 h 1223"/>
                <a:gd name="T4" fmla="*/ 126 w 816"/>
                <a:gd name="T5" fmla="*/ 387 h 1223"/>
                <a:gd name="T6" fmla="*/ 210 w 816"/>
                <a:gd name="T7" fmla="*/ 372 h 1223"/>
                <a:gd name="T8" fmla="*/ 272 w 816"/>
                <a:gd name="T9" fmla="*/ 442 h 1223"/>
                <a:gd name="T10" fmla="*/ 229 w 816"/>
                <a:gd name="T11" fmla="*/ 545 h 1223"/>
                <a:gd name="T12" fmla="*/ 324 w 816"/>
                <a:gd name="T13" fmla="*/ 479 h 1223"/>
                <a:gd name="T14" fmla="*/ 411 w 816"/>
                <a:gd name="T15" fmla="*/ 545 h 1223"/>
                <a:gd name="T16" fmla="*/ 315 w 816"/>
                <a:gd name="T17" fmla="*/ 605 h 1223"/>
                <a:gd name="T18" fmla="*/ 125 w 816"/>
                <a:gd name="T19" fmla="*/ 754 h 1223"/>
                <a:gd name="T20" fmla="*/ 132 w 816"/>
                <a:gd name="T21" fmla="*/ 655 h 1223"/>
                <a:gd name="T22" fmla="*/ 29 w 816"/>
                <a:gd name="T23" fmla="*/ 785 h 1223"/>
                <a:gd name="T24" fmla="*/ 31 w 816"/>
                <a:gd name="T25" fmla="*/ 871 h 1223"/>
                <a:gd name="T26" fmla="*/ 118 w 816"/>
                <a:gd name="T27" fmla="*/ 814 h 1223"/>
                <a:gd name="T28" fmla="*/ 278 w 816"/>
                <a:gd name="T29" fmla="*/ 639 h 1223"/>
                <a:gd name="T30" fmla="*/ 556 w 816"/>
                <a:gd name="T31" fmla="*/ 555 h 1223"/>
                <a:gd name="T32" fmla="*/ 794 w 816"/>
                <a:gd name="T33" fmla="*/ 140 h 1223"/>
                <a:gd name="T34" fmla="*/ 693 w 816"/>
                <a:gd name="T35" fmla="*/ 113 h 1223"/>
                <a:gd name="T36" fmla="*/ 432 w 816"/>
                <a:gd name="T37" fmla="*/ 187 h 1223"/>
                <a:gd name="T38" fmla="*/ 560 w 816"/>
                <a:gd name="T39" fmla="*/ 91 h 1223"/>
                <a:gd name="T40" fmla="*/ 462 w 816"/>
                <a:gd name="T41" fmla="*/ 9 h 1223"/>
                <a:gd name="T42" fmla="*/ 418 w 816"/>
                <a:gd name="T43" fmla="*/ 126 h 1223"/>
                <a:gd name="T44" fmla="*/ 309 w 816"/>
                <a:gd name="T45" fmla="*/ 228 h 1223"/>
                <a:gd name="T46" fmla="*/ 328 w 816"/>
                <a:gd name="T47" fmla="*/ 362 h 1223"/>
                <a:gd name="T48" fmla="*/ 275 w 816"/>
                <a:gd name="T49" fmla="*/ 346 h 1223"/>
                <a:gd name="T50" fmla="*/ 188 w 816"/>
                <a:gd name="T51" fmla="*/ 219 h 1223"/>
                <a:gd name="T52" fmla="*/ 504 w 816"/>
                <a:gd name="T53" fmla="*/ 330 h 1223"/>
                <a:gd name="T54" fmla="*/ 427 w 816"/>
                <a:gd name="T55" fmla="*/ 398 h 1223"/>
                <a:gd name="T56" fmla="*/ 442 w 816"/>
                <a:gd name="T57" fmla="*/ 305 h 1223"/>
                <a:gd name="T58" fmla="*/ 390 w 816"/>
                <a:gd name="T59" fmla="*/ 438 h 1223"/>
                <a:gd name="T60" fmla="*/ 563 w 816"/>
                <a:gd name="T61" fmla="*/ 201 h 1223"/>
                <a:gd name="T62" fmla="*/ 676 w 816"/>
                <a:gd name="T63" fmla="*/ 167 h 1223"/>
                <a:gd name="T64" fmla="*/ 511 w 816"/>
                <a:gd name="T65" fmla="*/ 491 h 1223"/>
                <a:gd name="T66" fmla="*/ 427 w 816"/>
                <a:gd name="T67" fmla="*/ 478 h 1223"/>
                <a:gd name="T68" fmla="*/ 534 w 816"/>
                <a:gd name="T69" fmla="*/ 402 h 1223"/>
                <a:gd name="T70" fmla="*/ 512 w 816"/>
                <a:gd name="T71" fmla="*/ 272 h 1223"/>
                <a:gd name="T72" fmla="*/ 645 w 816"/>
                <a:gd name="T73" fmla="*/ 530 h 1223"/>
                <a:gd name="T74" fmla="*/ 458 w 816"/>
                <a:gd name="T75" fmla="*/ 633 h 1223"/>
                <a:gd name="T76" fmla="*/ 603 w 816"/>
                <a:gd name="T77" fmla="*/ 628 h 1223"/>
                <a:gd name="T78" fmla="*/ 815 w 816"/>
                <a:gd name="T79" fmla="*/ 511 h 1223"/>
                <a:gd name="T80" fmla="*/ 643 w 816"/>
                <a:gd name="T81" fmla="*/ 472 h 1223"/>
                <a:gd name="T82" fmla="*/ 309 w 816"/>
                <a:gd name="T83" fmla="*/ 768 h 1223"/>
                <a:gd name="T84" fmla="*/ 449 w 816"/>
                <a:gd name="T85" fmla="*/ 757 h 1223"/>
                <a:gd name="T86" fmla="*/ 470 w 816"/>
                <a:gd name="T87" fmla="*/ 701 h 1223"/>
                <a:gd name="T88" fmla="*/ 358 w 816"/>
                <a:gd name="T89" fmla="*/ 723 h 1223"/>
                <a:gd name="T90" fmla="*/ 296 w 816"/>
                <a:gd name="T91" fmla="*/ 759 h 1223"/>
                <a:gd name="T92" fmla="*/ 324 w 816"/>
                <a:gd name="T93" fmla="*/ 860 h 1223"/>
                <a:gd name="T94" fmla="*/ 473 w 816"/>
                <a:gd name="T95" fmla="*/ 800 h 1223"/>
                <a:gd name="T96" fmla="*/ 657 w 816"/>
                <a:gd name="T97" fmla="*/ 807 h 1223"/>
                <a:gd name="T98" fmla="*/ 530 w 816"/>
                <a:gd name="T99" fmla="*/ 868 h 1223"/>
                <a:gd name="T100" fmla="*/ 443 w 816"/>
                <a:gd name="T101" fmla="*/ 839 h 1223"/>
                <a:gd name="T102" fmla="*/ 278 w 816"/>
                <a:gd name="T103" fmla="*/ 951 h 1223"/>
                <a:gd name="T104" fmla="*/ 191 w 816"/>
                <a:gd name="T105" fmla="*/ 934 h 1223"/>
                <a:gd name="T106" fmla="*/ 411 w 816"/>
                <a:gd name="T107" fmla="*/ 905 h 1223"/>
                <a:gd name="T108" fmla="*/ 384 w 816"/>
                <a:gd name="T109" fmla="*/ 1094 h 1223"/>
                <a:gd name="T110" fmla="*/ 323 w 816"/>
                <a:gd name="T111" fmla="*/ 1125 h 1223"/>
                <a:gd name="T112" fmla="*/ 156 w 816"/>
                <a:gd name="T113" fmla="*/ 1093 h 1223"/>
                <a:gd name="T114" fmla="*/ 327 w 816"/>
                <a:gd name="T115" fmla="*/ 1200 h 1223"/>
                <a:gd name="T116" fmla="*/ 472 w 816"/>
                <a:gd name="T117" fmla="*/ 1211 h 1223"/>
                <a:gd name="T118" fmla="*/ 470 w 816"/>
                <a:gd name="T119" fmla="*/ 1070 h 1223"/>
                <a:gd name="T120" fmla="*/ 454 w 816"/>
                <a:gd name="T121" fmla="*/ 915 h 1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16" h="1223">
                  <a:moveTo>
                    <a:pt x="87" y="370"/>
                  </a:moveTo>
                  <a:lnTo>
                    <a:pt x="88" y="373"/>
                  </a:lnTo>
                  <a:lnTo>
                    <a:pt x="91" y="379"/>
                  </a:lnTo>
                  <a:lnTo>
                    <a:pt x="94" y="389"/>
                  </a:lnTo>
                  <a:lnTo>
                    <a:pt x="98" y="402"/>
                  </a:lnTo>
                  <a:lnTo>
                    <a:pt x="102" y="414"/>
                  </a:lnTo>
                  <a:lnTo>
                    <a:pt x="104" y="427"/>
                  </a:lnTo>
                  <a:lnTo>
                    <a:pt x="106" y="434"/>
                  </a:lnTo>
                  <a:lnTo>
                    <a:pt x="106" y="441"/>
                  </a:lnTo>
                  <a:lnTo>
                    <a:pt x="106" y="446"/>
                  </a:lnTo>
                  <a:lnTo>
                    <a:pt x="106" y="452"/>
                  </a:lnTo>
                  <a:lnTo>
                    <a:pt x="104" y="463"/>
                  </a:lnTo>
                  <a:lnTo>
                    <a:pt x="104" y="475"/>
                  </a:lnTo>
                  <a:lnTo>
                    <a:pt x="104" y="480"/>
                  </a:lnTo>
                  <a:lnTo>
                    <a:pt x="104" y="484"/>
                  </a:lnTo>
                  <a:lnTo>
                    <a:pt x="106" y="490"/>
                  </a:lnTo>
                  <a:lnTo>
                    <a:pt x="106" y="495"/>
                  </a:lnTo>
                  <a:lnTo>
                    <a:pt x="107" y="501"/>
                  </a:lnTo>
                  <a:lnTo>
                    <a:pt x="109" y="505"/>
                  </a:lnTo>
                  <a:lnTo>
                    <a:pt x="110" y="509"/>
                  </a:lnTo>
                  <a:lnTo>
                    <a:pt x="113" y="513"/>
                  </a:lnTo>
                  <a:lnTo>
                    <a:pt x="115" y="515"/>
                  </a:lnTo>
                  <a:lnTo>
                    <a:pt x="118" y="518"/>
                  </a:lnTo>
                  <a:lnTo>
                    <a:pt x="119" y="520"/>
                  </a:lnTo>
                  <a:lnTo>
                    <a:pt x="121" y="521"/>
                  </a:lnTo>
                  <a:lnTo>
                    <a:pt x="122" y="521"/>
                  </a:lnTo>
                  <a:lnTo>
                    <a:pt x="125" y="522"/>
                  </a:lnTo>
                  <a:lnTo>
                    <a:pt x="133" y="524"/>
                  </a:lnTo>
                  <a:lnTo>
                    <a:pt x="142" y="525"/>
                  </a:lnTo>
                  <a:lnTo>
                    <a:pt x="148" y="526"/>
                  </a:lnTo>
                  <a:lnTo>
                    <a:pt x="153" y="526"/>
                  </a:lnTo>
                  <a:lnTo>
                    <a:pt x="157" y="526"/>
                  </a:lnTo>
                  <a:lnTo>
                    <a:pt x="163" y="526"/>
                  </a:lnTo>
                  <a:lnTo>
                    <a:pt x="167" y="526"/>
                  </a:lnTo>
                  <a:lnTo>
                    <a:pt x="171" y="525"/>
                  </a:lnTo>
                  <a:lnTo>
                    <a:pt x="175" y="524"/>
                  </a:lnTo>
                  <a:lnTo>
                    <a:pt x="179" y="522"/>
                  </a:lnTo>
                  <a:lnTo>
                    <a:pt x="182" y="521"/>
                  </a:lnTo>
                  <a:lnTo>
                    <a:pt x="184" y="518"/>
                  </a:lnTo>
                  <a:lnTo>
                    <a:pt x="186" y="517"/>
                  </a:lnTo>
                  <a:lnTo>
                    <a:pt x="186" y="515"/>
                  </a:lnTo>
                  <a:lnTo>
                    <a:pt x="187" y="514"/>
                  </a:lnTo>
                  <a:lnTo>
                    <a:pt x="187" y="511"/>
                  </a:lnTo>
                  <a:lnTo>
                    <a:pt x="188" y="509"/>
                  </a:lnTo>
                  <a:lnTo>
                    <a:pt x="188" y="505"/>
                  </a:lnTo>
                  <a:lnTo>
                    <a:pt x="190" y="501"/>
                  </a:lnTo>
                  <a:lnTo>
                    <a:pt x="191" y="497"/>
                  </a:lnTo>
                  <a:lnTo>
                    <a:pt x="194" y="488"/>
                  </a:lnTo>
                  <a:lnTo>
                    <a:pt x="197" y="480"/>
                  </a:lnTo>
                  <a:lnTo>
                    <a:pt x="197" y="476"/>
                  </a:lnTo>
                  <a:lnTo>
                    <a:pt x="197" y="472"/>
                  </a:lnTo>
                  <a:lnTo>
                    <a:pt x="197" y="468"/>
                  </a:lnTo>
                  <a:lnTo>
                    <a:pt x="195" y="463"/>
                  </a:lnTo>
                  <a:lnTo>
                    <a:pt x="194" y="459"/>
                  </a:lnTo>
                  <a:lnTo>
                    <a:pt x="191" y="453"/>
                  </a:lnTo>
                  <a:lnTo>
                    <a:pt x="187" y="448"/>
                  </a:lnTo>
                  <a:lnTo>
                    <a:pt x="182" y="442"/>
                  </a:lnTo>
                  <a:lnTo>
                    <a:pt x="172" y="433"/>
                  </a:lnTo>
                  <a:lnTo>
                    <a:pt x="165" y="426"/>
                  </a:lnTo>
                  <a:lnTo>
                    <a:pt x="161" y="422"/>
                  </a:lnTo>
                  <a:lnTo>
                    <a:pt x="159" y="418"/>
                  </a:lnTo>
                  <a:lnTo>
                    <a:pt x="156" y="415"/>
                  </a:lnTo>
                  <a:lnTo>
                    <a:pt x="152" y="412"/>
                  </a:lnTo>
                  <a:lnTo>
                    <a:pt x="148" y="407"/>
                  </a:lnTo>
                  <a:lnTo>
                    <a:pt x="142" y="400"/>
                  </a:lnTo>
                  <a:lnTo>
                    <a:pt x="138" y="396"/>
                  </a:lnTo>
                  <a:lnTo>
                    <a:pt x="134" y="392"/>
                  </a:lnTo>
                  <a:lnTo>
                    <a:pt x="130" y="389"/>
                  </a:lnTo>
                  <a:lnTo>
                    <a:pt x="126" y="387"/>
                  </a:lnTo>
                  <a:lnTo>
                    <a:pt x="122" y="383"/>
                  </a:lnTo>
                  <a:lnTo>
                    <a:pt x="117" y="381"/>
                  </a:lnTo>
                  <a:lnTo>
                    <a:pt x="113" y="379"/>
                  </a:lnTo>
                  <a:lnTo>
                    <a:pt x="109" y="377"/>
                  </a:lnTo>
                  <a:lnTo>
                    <a:pt x="94" y="372"/>
                  </a:lnTo>
                  <a:lnTo>
                    <a:pt x="87" y="370"/>
                  </a:lnTo>
                  <a:lnTo>
                    <a:pt x="87" y="370"/>
                  </a:lnTo>
                  <a:close/>
                  <a:moveTo>
                    <a:pt x="159" y="236"/>
                  </a:moveTo>
                  <a:lnTo>
                    <a:pt x="160" y="239"/>
                  </a:lnTo>
                  <a:lnTo>
                    <a:pt x="163" y="246"/>
                  </a:lnTo>
                  <a:lnTo>
                    <a:pt x="168" y="255"/>
                  </a:lnTo>
                  <a:lnTo>
                    <a:pt x="174" y="267"/>
                  </a:lnTo>
                  <a:lnTo>
                    <a:pt x="179" y="282"/>
                  </a:lnTo>
                  <a:lnTo>
                    <a:pt x="184" y="296"/>
                  </a:lnTo>
                  <a:lnTo>
                    <a:pt x="187" y="303"/>
                  </a:lnTo>
                  <a:lnTo>
                    <a:pt x="190" y="309"/>
                  </a:lnTo>
                  <a:lnTo>
                    <a:pt x="191" y="315"/>
                  </a:lnTo>
                  <a:lnTo>
                    <a:pt x="193" y="320"/>
                  </a:lnTo>
                  <a:lnTo>
                    <a:pt x="195" y="331"/>
                  </a:lnTo>
                  <a:lnTo>
                    <a:pt x="198" y="342"/>
                  </a:lnTo>
                  <a:lnTo>
                    <a:pt x="202" y="353"/>
                  </a:lnTo>
                  <a:lnTo>
                    <a:pt x="206" y="364"/>
                  </a:lnTo>
                  <a:lnTo>
                    <a:pt x="210" y="372"/>
                  </a:lnTo>
                  <a:lnTo>
                    <a:pt x="213" y="379"/>
                  </a:lnTo>
                  <a:lnTo>
                    <a:pt x="216" y="384"/>
                  </a:lnTo>
                  <a:lnTo>
                    <a:pt x="216" y="385"/>
                  </a:lnTo>
                  <a:lnTo>
                    <a:pt x="213" y="436"/>
                  </a:lnTo>
                  <a:lnTo>
                    <a:pt x="239" y="433"/>
                  </a:lnTo>
                  <a:lnTo>
                    <a:pt x="245" y="430"/>
                  </a:lnTo>
                  <a:lnTo>
                    <a:pt x="259" y="425"/>
                  </a:lnTo>
                  <a:lnTo>
                    <a:pt x="263" y="423"/>
                  </a:lnTo>
                  <a:lnTo>
                    <a:pt x="266" y="422"/>
                  </a:lnTo>
                  <a:lnTo>
                    <a:pt x="270" y="422"/>
                  </a:lnTo>
                  <a:lnTo>
                    <a:pt x="272" y="422"/>
                  </a:lnTo>
                  <a:lnTo>
                    <a:pt x="275" y="422"/>
                  </a:lnTo>
                  <a:lnTo>
                    <a:pt x="277" y="423"/>
                  </a:lnTo>
                  <a:lnTo>
                    <a:pt x="278" y="425"/>
                  </a:lnTo>
                  <a:lnTo>
                    <a:pt x="278" y="425"/>
                  </a:lnTo>
                  <a:lnTo>
                    <a:pt x="278" y="426"/>
                  </a:lnTo>
                  <a:lnTo>
                    <a:pt x="278" y="427"/>
                  </a:lnTo>
                  <a:lnTo>
                    <a:pt x="278" y="430"/>
                  </a:lnTo>
                  <a:lnTo>
                    <a:pt x="278" y="433"/>
                  </a:lnTo>
                  <a:lnTo>
                    <a:pt x="278" y="434"/>
                  </a:lnTo>
                  <a:lnTo>
                    <a:pt x="277" y="437"/>
                  </a:lnTo>
                  <a:lnTo>
                    <a:pt x="275" y="440"/>
                  </a:lnTo>
                  <a:lnTo>
                    <a:pt x="272" y="442"/>
                  </a:lnTo>
                  <a:lnTo>
                    <a:pt x="268" y="446"/>
                  </a:lnTo>
                  <a:lnTo>
                    <a:pt x="264" y="449"/>
                  </a:lnTo>
                  <a:lnTo>
                    <a:pt x="260" y="454"/>
                  </a:lnTo>
                  <a:lnTo>
                    <a:pt x="255" y="460"/>
                  </a:lnTo>
                  <a:lnTo>
                    <a:pt x="247" y="472"/>
                  </a:lnTo>
                  <a:lnTo>
                    <a:pt x="239" y="483"/>
                  </a:lnTo>
                  <a:lnTo>
                    <a:pt x="236" y="488"/>
                  </a:lnTo>
                  <a:lnTo>
                    <a:pt x="233" y="494"/>
                  </a:lnTo>
                  <a:lnTo>
                    <a:pt x="230" y="499"/>
                  </a:lnTo>
                  <a:lnTo>
                    <a:pt x="229" y="505"/>
                  </a:lnTo>
                  <a:lnTo>
                    <a:pt x="226" y="511"/>
                  </a:lnTo>
                  <a:lnTo>
                    <a:pt x="225" y="518"/>
                  </a:lnTo>
                  <a:lnTo>
                    <a:pt x="225" y="522"/>
                  </a:lnTo>
                  <a:lnTo>
                    <a:pt x="224" y="526"/>
                  </a:lnTo>
                  <a:lnTo>
                    <a:pt x="224" y="530"/>
                  </a:lnTo>
                  <a:lnTo>
                    <a:pt x="224" y="534"/>
                  </a:lnTo>
                  <a:lnTo>
                    <a:pt x="224" y="539"/>
                  </a:lnTo>
                  <a:lnTo>
                    <a:pt x="225" y="541"/>
                  </a:lnTo>
                  <a:lnTo>
                    <a:pt x="225" y="543"/>
                  </a:lnTo>
                  <a:lnTo>
                    <a:pt x="226" y="544"/>
                  </a:lnTo>
                  <a:lnTo>
                    <a:pt x="228" y="544"/>
                  </a:lnTo>
                  <a:lnTo>
                    <a:pt x="228" y="545"/>
                  </a:lnTo>
                  <a:lnTo>
                    <a:pt x="229" y="545"/>
                  </a:lnTo>
                  <a:lnTo>
                    <a:pt x="230" y="547"/>
                  </a:lnTo>
                  <a:lnTo>
                    <a:pt x="232" y="547"/>
                  </a:lnTo>
                  <a:lnTo>
                    <a:pt x="233" y="547"/>
                  </a:lnTo>
                  <a:lnTo>
                    <a:pt x="236" y="547"/>
                  </a:lnTo>
                  <a:lnTo>
                    <a:pt x="237" y="545"/>
                  </a:lnTo>
                  <a:lnTo>
                    <a:pt x="240" y="545"/>
                  </a:lnTo>
                  <a:lnTo>
                    <a:pt x="241" y="544"/>
                  </a:lnTo>
                  <a:lnTo>
                    <a:pt x="247" y="541"/>
                  </a:lnTo>
                  <a:lnTo>
                    <a:pt x="252" y="539"/>
                  </a:lnTo>
                  <a:lnTo>
                    <a:pt x="256" y="536"/>
                  </a:lnTo>
                  <a:lnTo>
                    <a:pt x="262" y="533"/>
                  </a:lnTo>
                  <a:lnTo>
                    <a:pt x="271" y="526"/>
                  </a:lnTo>
                  <a:lnTo>
                    <a:pt x="279" y="520"/>
                  </a:lnTo>
                  <a:lnTo>
                    <a:pt x="287" y="513"/>
                  </a:lnTo>
                  <a:lnTo>
                    <a:pt x="294" y="506"/>
                  </a:lnTo>
                  <a:lnTo>
                    <a:pt x="301" y="499"/>
                  </a:lnTo>
                  <a:lnTo>
                    <a:pt x="305" y="494"/>
                  </a:lnTo>
                  <a:lnTo>
                    <a:pt x="309" y="490"/>
                  </a:lnTo>
                  <a:lnTo>
                    <a:pt x="312" y="486"/>
                  </a:lnTo>
                  <a:lnTo>
                    <a:pt x="316" y="483"/>
                  </a:lnTo>
                  <a:lnTo>
                    <a:pt x="320" y="480"/>
                  </a:lnTo>
                  <a:lnTo>
                    <a:pt x="321" y="479"/>
                  </a:lnTo>
                  <a:lnTo>
                    <a:pt x="324" y="479"/>
                  </a:lnTo>
                  <a:lnTo>
                    <a:pt x="327" y="478"/>
                  </a:lnTo>
                  <a:lnTo>
                    <a:pt x="329" y="478"/>
                  </a:lnTo>
                  <a:lnTo>
                    <a:pt x="332" y="476"/>
                  </a:lnTo>
                  <a:lnTo>
                    <a:pt x="336" y="476"/>
                  </a:lnTo>
                  <a:lnTo>
                    <a:pt x="340" y="476"/>
                  </a:lnTo>
                  <a:lnTo>
                    <a:pt x="344" y="478"/>
                  </a:lnTo>
                  <a:lnTo>
                    <a:pt x="348" y="478"/>
                  </a:lnTo>
                  <a:lnTo>
                    <a:pt x="352" y="479"/>
                  </a:lnTo>
                  <a:lnTo>
                    <a:pt x="355" y="480"/>
                  </a:lnTo>
                  <a:lnTo>
                    <a:pt x="359" y="483"/>
                  </a:lnTo>
                  <a:lnTo>
                    <a:pt x="362" y="484"/>
                  </a:lnTo>
                  <a:lnTo>
                    <a:pt x="365" y="487"/>
                  </a:lnTo>
                  <a:lnTo>
                    <a:pt x="367" y="490"/>
                  </a:lnTo>
                  <a:lnTo>
                    <a:pt x="370" y="492"/>
                  </a:lnTo>
                  <a:lnTo>
                    <a:pt x="378" y="505"/>
                  </a:lnTo>
                  <a:lnTo>
                    <a:pt x="386" y="517"/>
                  </a:lnTo>
                  <a:lnTo>
                    <a:pt x="390" y="522"/>
                  </a:lnTo>
                  <a:lnTo>
                    <a:pt x="394" y="528"/>
                  </a:lnTo>
                  <a:lnTo>
                    <a:pt x="399" y="532"/>
                  </a:lnTo>
                  <a:lnTo>
                    <a:pt x="401" y="536"/>
                  </a:lnTo>
                  <a:lnTo>
                    <a:pt x="408" y="543"/>
                  </a:lnTo>
                  <a:lnTo>
                    <a:pt x="409" y="544"/>
                  </a:lnTo>
                  <a:lnTo>
                    <a:pt x="411" y="545"/>
                  </a:lnTo>
                  <a:lnTo>
                    <a:pt x="412" y="549"/>
                  </a:lnTo>
                  <a:lnTo>
                    <a:pt x="415" y="556"/>
                  </a:lnTo>
                  <a:lnTo>
                    <a:pt x="418" y="563"/>
                  </a:lnTo>
                  <a:lnTo>
                    <a:pt x="418" y="567"/>
                  </a:lnTo>
                  <a:lnTo>
                    <a:pt x="418" y="570"/>
                  </a:lnTo>
                  <a:lnTo>
                    <a:pt x="418" y="572"/>
                  </a:lnTo>
                  <a:lnTo>
                    <a:pt x="418" y="575"/>
                  </a:lnTo>
                  <a:lnTo>
                    <a:pt x="416" y="576"/>
                  </a:lnTo>
                  <a:lnTo>
                    <a:pt x="416" y="578"/>
                  </a:lnTo>
                  <a:lnTo>
                    <a:pt x="415" y="579"/>
                  </a:lnTo>
                  <a:lnTo>
                    <a:pt x="413" y="579"/>
                  </a:lnTo>
                  <a:lnTo>
                    <a:pt x="412" y="581"/>
                  </a:lnTo>
                  <a:lnTo>
                    <a:pt x="411" y="581"/>
                  </a:lnTo>
                  <a:lnTo>
                    <a:pt x="409" y="582"/>
                  </a:lnTo>
                  <a:lnTo>
                    <a:pt x="407" y="582"/>
                  </a:lnTo>
                  <a:lnTo>
                    <a:pt x="403" y="582"/>
                  </a:lnTo>
                  <a:lnTo>
                    <a:pt x="397" y="582"/>
                  </a:lnTo>
                  <a:lnTo>
                    <a:pt x="390" y="583"/>
                  </a:lnTo>
                  <a:lnTo>
                    <a:pt x="382" y="585"/>
                  </a:lnTo>
                  <a:lnTo>
                    <a:pt x="367" y="589"/>
                  </a:lnTo>
                  <a:lnTo>
                    <a:pt x="350" y="593"/>
                  </a:lnTo>
                  <a:lnTo>
                    <a:pt x="332" y="598"/>
                  </a:lnTo>
                  <a:lnTo>
                    <a:pt x="315" y="605"/>
                  </a:lnTo>
                  <a:lnTo>
                    <a:pt x="298" y="610"/>
                  </a:lnTo>
                  <a:lnTo>
                    <a:pt x="283" y="616"/>
                  </a:lnTo>
                  <a:lnTo>
                    <a:pt x="277" y="620"/>
                  </a:lnTo>
                  <a:lnTo>
                    <a:pt x="268" y="624"/>
                  </a:lnTo>
                  <a:lnTo>
                    <a:pt x="260" y="628"/>
                  </a:lnTo>
                  <a:lnTo>
                    <a:pt x="251" y="633"/>
                  </a:lnTo>
                  <a:lnTo>
                    <a:pt x="233" y="644"/>
                  </a:lnTo>
                  <a:lnTo>
                    <a:pt x="214" y="656"/>
                  </a:lnTo>
                  <a:lnTo>
                    <a:pt x="198" y="669"/>
                  </a:lnTo>
                  <a:lnTo>
                    <a:pt x="183" y="680"/>
                  </a:lnTo>
                  <a:lnTo>
                    <a:pt x="176" y="684"/>
                  </a:lnTo>
                  <a:lnTo>
                    <a:pt x="171" y="689"/>
                  </a:lnTo>
                  <a:lnTo>
                    <a:pt x="167" y="693"/>
                  </a:lnTo>
                  <a:lnTo>
                    <a:pt x="163" y="696"/>
                  </a:lnTo>
                  <a:lnTo>
                    <a:pt x="161" y="700"/>
                  </a:lnTo>
                  <a:lnTo>
                    <a:pt x="159" y="704"/>
                  </a:lnTo>
                  <a:lnTo>
                    <a:pt x="155" y="708"/>
                  </a:lnTo>
                  <a:lnTo>
                    <a:pt x="152" y="713"/>
                  </a:lnTo>
                  <a:lnTo>
                    <a:pt x="145" y="726"/>
                  </a:lnTo>
                  <a:lnTo>
                    <a:pt x="137" y="738"/>
                  </a:lnTo>
                  <a:lnTo>
                    <a:pt x="133" y="743"/>
                  </a:lnTo>
                  <a:lnTo>
                    <a:pt x="129" y="749"/>
                  </a:lnTo>
                  <a:lnTo>
                    <a:pt x="125" y="754"/>
                  </a:lnTo>
                  <a:lnTo>
                    <a:pt x="121" y="758"/>
                  </a:lnTo>
                  <a:lnTo>
                    <a:pt x="117" y="762"/>
                  </a:lnTo>
                  <a:lnTo>
                    <a:pt x="111" y="765"/>
                  </a:lnTo>
                  <a:lnTo>
                    <a:pt x="110" y="766"/>
                  </a:lnTo>
                  <a:lnTo>
                    <a:pt x="107" y="768"/>
                  </a:lnTo>
                  <a:lnTo>
                    <a:pt x="106" y="768"/>
                  </a:lnTo>
                  <a:lnTo>
                    <a:pt x="103" y="768"/>
                  </a:lnTo>
                  <a:lnTo>
                    <a:pt x="88" y="769"/>
                  </a:lnTo>
                  <a:lnTo>
                    <a:pt x="80" y="769"/>
                  </a:lnTo>
                  <a:lnTo>
                    <a:pt x="79" y="768"/>
                  </a:lnTo>
                  <a:lnTo>
                    <a:pt x="79" y="768"/>
                  </a:lnTo>
                  <a:lnTo>
                    <a:pt x="79" y="766"/>
                  </a:lnTo>
                  <a:lnTo>
                    <a:pt x="79" y="764"/>
                  </a:lnTo>
                  <a:lnTo>
                    <a:pt x="81" y="757"/>
                  </a:lnTo>
                  <a:lnTo>
                    <a:pt x="85" y="747"/>
                  </a:lnTo>
                  <a:lnTo>
                    <a:pt x="91" y="736"/>
                  </a:lnTo>
                  <a:lnTo>
                    <a:pt x="98" y="723"/>
                  </a:lnTo>
                  <a:lnTo>
                    <a:pt x="104" y="709"/>
                  </a:lnTo>
                  <a:lnTo>
                    <a:pt x="113" y="694"/>
                  </a:lnTo>
                  <a:lnTo>
                    <a:pt x="121" y="681"/>
                  </a:lnTo>
                  <a:lnTo>
                    <a:pt x="126" y="667"/>
                  </a:lnTo>
                  <a:lnTo>
                    <a:pt x="129" y="661"/>
                  </a:lnTo>
                  <a:lnTo>
                    <a:pt x="132" y="655"/>
                  </a:lnTo>
                  <a:lnTo>
                    <a:pt x="133" y="648"/>
                  </a:lnTo>
                  <a:lnTo>
                    <a:pt x="134" y="644"/>
                  </a:lnTo>
                  <a:lnTo>
                    <a:pt x="138" y="627"/>
                  </a:lnTo>
                  <a:lnTo>
                    <a:pt x="141" y="613"/>
                  </a:lnTo>
                  <a:lnTo>
                    <a:pt x="142" y="606"/>
                  </a:lnTo>
                  <a:lnTo>
                    <a:pt x="142" y="604"/>
                  </a:lnTo>
                  <a:lnTo>
                    <a:pt x="142" y="605"/>
                  </a:lnTo>
                  <a:lnTo>
                    <a:pt x="140" y="609"/>
                  </a:lnTo>
                  <a:lnTo>
                    <a:pt x="136" y="616"/>
                  </a:lnTo>
                  <a:lnTo>
                    <a:pt x="130" y="624"/>
                  </a:lnTo>
                  <a:lnTo>
                    <a:pt x="125" y="635"/>
                  </a:lnTo>
                  <a:lnTo>
                    <a:pt x="117" y="647"/>
                  </a:lnTo>
                  <a:lnTo>
                    <a:pt x="109" y="659"/>
                  </a:lnTo>
                  <a:lnTo>
                    <a:pt x="100" y="673"/>
                  </a:lnTo>
                  <a:lnTo>
                    <a:pt x="91" y="689"/>
                  </a:lnTo>
                  <a:lnTo>
                    <a:pt x="80" y="707"/>
                  </a:lnTo>
                  <a:lnTo>
                    <a:pt x="68" y="724"/>
                  </a:lnTo>
                  <a:lnTo>
                    <a:pt x="57" y="742"/>
                  </a:lnTo>
                  <a:lnTo>
                    <a:pt x="46" y="758"/>
                  </a:lnTo>
                  <a:lnTo>
                    <a:pt x="38" y="770"/>
                  </a:lnTo>
                  <a:lnTo>
                    <a:pt x="33" y="780"/>
                  </a:lnTo>
                  <a:lnTo>
                    <a:pt x="30" y="783"/>
                  </a:lnTo>
                  <a:lnTo>
                    <a:pt x="29" y="785"/>
                  </a:lnTo>
                  <a:lnTo>
                    <a:pt x="24" y="792"/>
                  </a:lnTo>
                  <a:lnTo>
                    <a:pt x="19" y="800"/>
                  </a:lnTo>
                  <a:lnTo>
                    <a:pt x="12" y="812"/>
                  </a:lnTo>
                  <a:lnTo>
                    <a:pt x="10" y="818"/>
                  </a:lnTo>
                  <a:lnTo>
                    <a:pt x="7" y="823"/>
                  </a:lnTo>
                  <a:lnTo>
                    <a:pt x="4" y="830"/>
                  </a:lnTo>
                  <a:lnTo>
                    <a:pt x="3" y="835"/>
                  </a:lnTo>
                  <a:lnTo>
                    <a:pt x="1" y="841"/>
                  </a:lnTo>
                  <a:lnTo>
                    <a:pt x="0" y="845"/>
                  </a:lnTo>
                  <a:lnTo>
                    <a:pt x="0" y="848"/>
                  </a:lnTo>
                  <a:lnTo>
                    <a:pt x="0" y="849"/>
                  </a:lnTo>
                  <a:lnTo>
                    <a:pt x="0" y="850"/>
                  </a:lnTo>
                  <a:lnTo>
                    <a:pt x="1" y="852"/>
                  </a:lnTo>
                  <a:lnTo>
                    <a:pt x="3" y="854"/>
                  </a:lnTo>
                  <a:lnTo>
                    <a:pt x="4" y="857"/>
                  </a:lnTo>
                  <a:lnTo>
                    <a:pt x="7" y="858"/>
                  </a:lnTo>
                  <a:lnTo>
                    <a:pt x="10" y="861"/>
                  </a:lnTo>
                  <a:lnTo>
                    <a:pt x="12" y="863"/>
                  </a:lnTo>
                  <a:lnTo>
                    <a:pt x="16" y="864"/>
                  </a:lnTo>
                  <a:lnTo>
                    <a:pt x="19" y="867"/>
                  </a:lnTo>
                  <a:lnTo>
                    <a:pt x="23" y="868"/>
                  </a:lnTo>
                  <a:lnTo>
                    <a:pt x="27" y="869"/>
                  </a:lnTo>
                  <a:lnTo>
                    <a:pt x="31" y="871"/>
                  </a:lnTo>
                  <a:lnTo>
                    <a:pt x="35" y="872"/>
                  </a:lnTo>
                  <a:lnTo>
                    <a:pt x="41" y="873"/>
                  </a:lnTo>
                  <a:lnTo>
                    <a:pt x="45" y="873"/>
                  </a:lnTo>
                  <a:lnTo>
                    <a:pt x="49" y="873"/>
                  </a:lnTo>
                  <a:lnTo>
                    <a:pt x="53" y="873"/>
                  </a:lnTo>
                  <a:lnTo>
                    <a:pt x="56" y="873"/>
                  </a:lnTo>
                  <a:lnTo>
                    <a:pt x="58" y="875"/>
                  </a:lnTo>
                  <a:lnTo>
                    <a:pt x="61" y="876"/>
                  </a:lnTo>
                  <a:lnTo>
                    <a:pt x="64" y="877"/>
                  </a:lnTo>
                  <a:lnTo>
                    <a:pt x="65" y="879"/>
                  </a:lnTo>
                  <a:lnTo>
                    <a:pt x="66" y="880"/>
                  </a:lnTo>
                  <a:lnTo>
                    <a:pt x="69" y="880"/>
                  </a:lnTo>
                  <a:lnTo>
                    <a:pt x="69" y="880"/>
                  </a:lnTo>
                  <a:lnTo>
                    <a:pt x="71" y="880"/>
                  </a:lnTo>
                  <a:lnTo>
                    <a:pt x="71" y="879"/>
                  </a:lnTo>
                  <a:lnTo>
                    <a:pt x="72" y="877"/>
                  </a:lnTo>
                  <a:lnTo>
                    <a:pt x="73" y="873"/>
                  </a:lnTo>
                  <a:lnTo>
                    <a:pt x="75" y="871"/>
                  </a:lnTo>
                  <a:lnTo>
                    <a:pt x="77" y="865"/>
                  </a:lnTo>
                  <a:lnTo>
                    <a:pt x="81" y="861"/>
                  </a:lnTo>
                  <a:lnTo>
                    <a:pt x="88" y="852"/>
                  </a:lnTo>
                  <a:lnTo>
                    <a:pt x="98" y="839"/>
                  </a:lnTo>
                  <a:lnTo>
                    <a:pt x="118" y="814"/>
                  </a:lnTo>
                  <a:lnTo>
                    <a:pt x="142" y="787"/>
                  </a:lnTo>
                  <a:lnTo>
                    <a:pt x="165" y="759"/>
                  </a:lnTo>
                  <a:lnTo>
                    <a:pt x="186" y="736"/>
                  </a:lnTo>
                  <a:lnTo>
                    <a:pt x="194" y="726"/>
                  </a:lnTo>
                  <a:lnTo>
                    <a:pt x="201" y="717"/>
                  </a:lnTo>
                  <a:lnTo>
                    <a:pt x="205" y="711"/>
                  </a:lnTo>
                  <a:lnTo>
                    <a:pt x="207" y="705"/>
                  </a:lnTo>
                  <a:lnTo>
                    <a:pt x="210" y="701"/>
                  </a:lnTo>
                  <a:lnTo>
                    <a:pt x="213" y="697"/>
                  </a:lnTo>
                  <a:lnTo>
                    <a:pt x="216" y="693"/>
                  </a:lnTo>
                  <a:lnTo>
                    <a:pt x="220" y="688"/>
                  </a:lnTo>
                  <a:lnTo>
                    <a:pt x="224" y="684"/>
                  </a:lnTo>
                  <a:lnTo>
                    <a:pt x="228" y="678"/>
                  </a:lnTo>
                  <a:lnTo>
                    <a:pt x="233" y="673"/>
                  </a:lnTo>
                  <a:lnTo>
                    <a:pt x="239" y="667"/>
                  </a:lnTo>
                  <a:lnTo>
                    <a:pt x="244" y="663"/>
                  </a:lnTo>
                  <a:lnTo>
                    <a:pt x="249" y="658"/>
                  </a:lnTo>
                  <a:lnTo>
                    <a:pt x="255" y="654"/>
                  </a:lnTo>
                  <a:lnTo>
                    <a:pt x="260" y="650"/>
                  </a:lnTo>
                  <a:lnTo>
                    <a:pt x="264" y="646"/>
                  </a:lnTo>
                  <a:lnTo>
                    <a:pt x="270" y="643"/>
                  </a:lnTo>
                  <a:lnTo>
                    <a:pt x="275" y="640"/>
                  </a:lnTo>
                  <a:lnTo>
                    <a:pt x="278" y="639"/>
                  </a:lnTo>
                  <a:lnTo>
                    <a:pt x="290" y="635"/>
                  </a:lnTo>
                  <a:lnTo>
                    <a:pt x="304" y="629"/>
                  </a:lnTo>
                  <a:lnTo>
                    <a:pt x="321" y="623"/>
                  </a:lnTo>
                  <a:lnTo>
                    <a:pt x="340" y="614"/>
                  </a:lnTo>
                  <a:lnTo>
                    <a:pt x="358" y="608"/>
                  </a:lnTo>
                  <a:lnTo>
                    <a:pt x="371" y="602"/>
                  </a:lnTo>
                  <a:lnTo>
                    <a:pt x="382" y="598"/>
                  </a:lnTo>
                  <a:lnTo>
                    <a:pt x="386" y="597"/>
                  </a:lnTo>
                  <a:lnTo>
                    <a:pt x="451" y="597"/>
                  </a:lnTo>
                  <a:lnTo>
                    <a:pt x="455" y="595"/>
                  </a:lnTo>
                  <a:lnTo>
                    <a:pt x="465" y="593"/>
                  </a:lnTo>
                  <a:lnTo>
                    <a:pt x="472" y="591"/>
                  </a:lnTo>
                  <a:lnTo>
                    <a:pt x="479" y="589"/>
                  </a:lnTo>
                  <a:lnTo>
                    <a:pt x="487" y="587"/>
                  </a:lnTo>
                  <a:lnTo>
                    <a:pt x="493" y="583"/>
                  </a:lnTo>
                  <a:lnTo>
                    <a:pt x="500" y="581"/>
                  </a:lnTo>
                  <a:lnTo>
                    <a:pt x="508" y="578"/>
                  </a:lnTo>
                  <a:lnTo>
                    <a:pt x="516" y="574"/>
                  </a:lnTo>
                  <a:lnTo>
                    <a:pt x="525" y="570"/>
                  </a:lnTo>
                  <a:lnTo>
                    <a:pt x="533" y="566"/>
                  </a:lnTo>
                  <a:lnTo>
                    <a:pt x="541" y="562"/>
                  </a:lnTo>
                  <a:lnTo>
                    <a:pt x="549" y="558"/>
                  </a:lnTo>
                  <a:lnTo>
                    <a:pt x="556" y="555"/>
                  </a:lnTo>
                  <a:lnTo>
                    <a:pt x="560" y="552"/>
                  </a:lnTo>
                  <a:lnTo>
                    <a:pt x="563" y="551"/>
                  </a:lnTo>
                  <a:lnTo>
                    <a:pt x="565" y="548"/>
                  </a:lnTo>
                  <a:lnTo>
                    <a:pt x="568" y="547"/>
                  </a:lnTo>
                  <a:lnTo>
                    <a:pt x="572" y="541"/>
                  </a:lnTo>
                  <a:lnTo>
                    <a:pt x="575" y="539"/>
                  </a:lnTo>
                  <a:lnTo>
                    <a:pt x="579" y="532"/>
                  </a:lnTo>
                  <a:lnTo>
                    <a:pt x="580" y="529"/>
                  </a:lnTo>
                  <a:lnTo>
                    <a:pt x="552" y="499"/>
                  </a:lnTo>
                  <a:lnTo>
                    <a:pt x="564" y="452"/>
                  </a:lnTo>
                  <a:lnTo>
                    <a:pt x="777" y="192"/>
                  </a:lnTo>
                  <a:lnTo>
                    <a:pt x="778" y="189"/>
                  </a:lnTo>
                  <a:lnTo>
                    <a:pt x="781" y="183"/>
                  </a:lnTo>
                  <a:lnTo>
                    <a:pt x="783" y="179"/>
                  </a:lnTo>
                  <a:lnTo>
                    <a:pt x="786" y="174"/>
                  </a:lnTo>
                  <a:lnTo>
                    <a:pt x="789" y="170"/>
                  </a:lnTo>
                  <a:lnTo>
                    <a:pt x="790" y="164"/>
                  </a:lnTo>
                  <a:lnTo>
                    <a:pt x="792" y="158"/>
                  </a:lnTo>
                  <a:lnTo>
                    <a:pt x="793" y="152"/>
                  </a:lnTo>
                  <a:lnTo>
                    <a:pt x="794" y="150"/>
                  </a:lnTo>
                  <a:lnTo>
                    <a:pt x="794" y="145"/>
                  </a:lnTo>
                  <a:lnTo>
                    <a:pt x="794" y="143"/>
                  </a:lnTo>
                  <a:lnTo>
                    <a:pt x="794" y="140"/>
                  </a:lnTo>
                  <a:lnTo>
                    <a:pt x="793" y="137"/>
                  </a:lnTo>
                  <a:lnTo>
                    <a:pt x="793" y="135"/>
                  </a:lnTo>
                  <a:lnTo>
                    <a:pt x="792" y="132"/>
                  </a:lnTo>
                  <a:lnTo>
                    <a:pt x="790" y="129"/>
                  </a:lnTo>
                  <a:lnTo>
                    <a:pt x="789" y="126"/>
                  </a:lnTo>
                  <a:lnTo>
                    <a:pt x="786" y="124"/>
                  </a:lnTo>
                  <a:lnTo>
                    <a:pt x="783" y="121"/>
                  </a:lnTo>
                  <a:lnTo>
                    <a:pt x="781" y="120"/>
                  </a:lnTo>
                  <a:lnTo>
                    <a:pt x="778" y="117"/>
                  </a:lnTo>
                  <a:lnTo>
                    <a:pt x="775" y="116"/>
                  </a:lnTo>
                  <a:lnTo>
                    <a:pt x="771" y="114"/>
                  </a:lnTo>
                  <a:lnTo>
                    <a:pt x="769" y="113"/>
                  </a:lnTo>
                  <a:lnTo>
                    <a:pt x="762" y="110"/>
                  </a:lnTo>
                  <a:lnTo>
                    <a:pt x="755" y="109"/>
                  </a:lnTo>
                  <a:lnTo>
                    <a:pt x="748" y="107"/>
                  </a:lnTo>
                  <a:lnTo>
                    <a:pt x="741" y="107"/>
                  </a:lnTo>
                  <a:lnTo>
                    <a:pt x="735" y="107"/>
                  </a:lnTo>
                  <a:lnTo>
                    <a:pt x="728" y="107"/>
                  </a:lnTo>
                  <a:lnTo>
                    <a:pt x="716" y="109"/>
                  </a:lnTo>
                  <a:lnTo>
                    <a:pt x="706" y="110"/>
                  </a:lnTo>
                  <a:lnTo>
                    <a:pt x="699" y="112"/>
                  </a:lnTo>
                  <a:lnTo>
                    <a:pt x="698" y="112"/>
                  </a:lnTo>
                  <a:lnTo>
                    <a:pt x="693" y="113"/>
                  </a:lnTo>
                  <a:lnTo>
                    <a:pt x="679" y="118"/>
                  </a:lnTo>
                  <a:lnTo>
                    <a:pt x="661" y="124"/>
                  </a:lnTo>
                  <a:lnTo>
                    <a:pt x="638" y="132"/>
                  </a:lnTo>
                  <a:lnTo>
                    <a:pt x="615" y="140"/>
                  </a:lnTo>
                  <a:lnTo>
                    <a:pt x="594" y="148"/>
                  </a:lnTo>
                  <a:lnTo>
                    <a:pt x="576" y="154"/>
                  </a:lnTo>
                  <a:lnTo>
                    <a:pt x="564" y="159"/>
                  </a:lnTo>
                  <a:lnTo>
                    <a:pt x="554" y="164"/>
                  </a:lnTo>
                  <a:lnTo>
                    <a:pt x="544" y="170"/>
                  </a:lnTo>
                  <a:lnTo>
                    <a:pt x="531" y="177"/>
                  </a:lnTo>
                  <a:lnTo>
                    <a:pt x="519" y="182"/>
                  </a:lnTo>
                  <a:lnTo>
                    <a:pt x="508" y="189"/>
                  </a:lnTo>
                  <a:lnTo>
                    <a:pt x="499" y="194"/>
                  </a:lnTo>
                  <a:lnTo>
                    <a:pt x="493" y="198"/>
                  </a:lnTo>
                  <a:lnTo>
                    <a:pt x="491" y="198"/>
                  </a:lnTo>
                  <a:lnTo>
                    <a:pt x="446" y="229"/>
                  </a:lnTo>
                  <a:lnTo>
                    <a:pt x="418" y="213"/>
                  </a:lnTo>
                  <a:lnTo>
                    <a:pt x="419" y="209"/>
                  </a:lnTo>
                  <a:lnTo>
                    <a:pt x="424" y="200"/>
                  </a:lnTo>
                  <a:lnTo>
                    <a:pt x="426" y="197"/>
                  </a:lnTo>
                  <a:lnTo>
                    <a:pt x="427" y="193"/>
                  </a:lnTo>
                  <a:lnTo>
                    <a:pt x="430" y="190"/>
                  </a:lnTo>
                  <a:lnTo>
                    <a:pt x="432" y="187"/>
                  </a:lnTo>
                  <a:lnTo>
                    <a:pt x="434" y="185"/>
                  </a:lnTo>
                  <a:lnTo>
                    <a:pt x="436" y="182"/>
                  </a:lnTo>
                  <a:lnTo>
                    <a:pt x="441" y="181"/>
                  </a:lnTo>
                  <a:lnTo>
                    <a:pt x="443" y="179"/>
                  </a:lnTo>
                  <a:lnTo>
                    <a:pt x="447" y="177"/>
                  </a:lnTo>
                  <a:lnTo>
                    <a:pt x="453" y="174"/>
                  </a:lnTo>
                  <a:lnTo>
                    <a:pt x="457" y="170"/>
                  </a:lnTo>
                  <a:lnTo>
                    <a:pt x="464" y="166"/>
                  </a:lnTo>
                  <a:lnTo>
                    <a:pt x="476" y="156"/>
                  </a:lnTo>
                  <a:lnTo>
                    <a:pt x="488" y="145"/>
                  </a:lnTo>
                  <a:lnTo>
                    <a:pt x="500" y="135"/>
                  </a:lnTo>
                  <a:lnTo>
                    <a:pt x="510" y="125"/>
                  </a:lnTo>
                  <a:lnTo>
                    <a:pt x="516" y="120"/>
                  </a:lnTo>
                  <a:lnTo>
                    <a:pt x="519" y="117"/>
                  </a:lnTo>
                  <a:lnTo>
                    <a:pt x="522" y="116"/>
                  </a:lnTo>
                  <a:lnTo>
                    <a:pt x="527" y="114"/>
                  </a:lnTo>
                  <a:lnTo>
                    <a:pt x="534" y="110"/>
                  </a:lnTo>
                  <a:lnTo>
                    <a:pt x="542" y="106"/>
                  </a:lnTo>
                  <a:lnTo>
                    <a:pt x="546" y="103"/>
                  </a:lnTo>
                  <a:lnTo>
                    <a:pt x="550" y="101"/>
                  </a:lnTo>
                  <a:lnTo>
                    <a:pt x="554" y="97"/>
                  </a:lnTo>
                  <a:lnTo>
                    <a:pt x="557" y="94"/>
                  </a:lnTo>
                  <a:lnTo>
                    <a:pt x="560" y="91"/>
                  </a:lnTo>
                  <a:lnTo>
                    <a:pt x="561" y="87"/>
                  </a:lnTo>
                  <a:lnTo>
                    <a:pt x="561" y="84"/>
                  </a:lnTo>
                  <a:lnTo>
                    <a:pt x="561" y="83"/>
                  </a:lnTo>
                  <a:lnTo>
                    <a:pt x="561" y="82"/>
                  </a:lnTo>
                  <a:lnTo>
                    <a:pt x="561" y="79"/>
                  </a:lnTo>
                  <a:lnTo>
                    <a:pt x="560" y="72"/>
                  </a:lnTo>
                  <a:lnTo>
                    <a:pt x="557" y="67"/>
                  </a:lnTo>
                  <a:lnTo>
                    <a:pt x="554" y="63"/>
                  </a:lnTo>
                  <a:lnTo>
                    <a:pt x="550" y="59"/>
                  </a:lnTo>
                  <a:lnTo>
                    <a:pt x="542" y="48"/>
                  </a:lnTo>
                  <a:lnTo>
                    <a:pt x="530" y="34"/>
                  </a:lnTo>
                  <a:lnTo>
                    <a:pt x="526" y="30"/>
                  </a:lnTo>
                  <a:lnTo>
                    <a:pt x="523" y="28"/>
                  </a:lnTo>
                  <a:lnTo>
                    <a:pt x="519" y="23"/>
                  </a:lnTo>
                  <a:lnTo>
                    <a:pt x="515" y="19"/>
                  </a:lnTo>
                  <a:lnTo>
                    <a:pt x="507" y="14"/>
                  </a:lnTo>
                  <a:lnTo>
                    <a:pt x="499" y="10"/>
                  </a:lnTo>
                  <a:lnTo>
                    <a:pt x="485" y="2"/>
                  </a:lnTo>
                  <a:lnTo>
                    <a:pt x="480" y="0"/>
                  </a:lnTo>
                  <a:lnTo>
                    <a:pt x="476" y="2"/>
                  </a:lnTo>
                  <a:lnTo>
                    <a:pt x="468" y="6"/>
                  </a:lnTo>
                  <a:lnTo>
                    <a:pt x="465" y="7"/>
                  </a:lnTo>
                  <a:lnTo>
                    <a:pt x="462" y="9"/>
                  </a:lnTo>
                  <a:lnTo>
                    <a:pt x="460" y="11"/>
                  </a:lnTo>
                  <a:lnTo>
                    <a:pt x="458" y="13"/>
                  </a:lnTo>
                  <a:lnTo>
                    <a:pt x="457" y="15"/>
                  </a:lnTo>
                  <a:lnTo>
                    <a:pt x="455" y="17"/>
                  </a:lnTo>
                  <a:lnTo>
                    <a:pt x="454" y="19"/>
                  </a:lnTo>
                  <a:lnTo>
                    <a:pt x="454" y="22"/>
                  </a:lnTo>
                  <a:lnTo>
                    <a:pt x="454" y="30"/>
                  </a:lnTo>
                  <a:lnTo>
                    <a:pt x="453" y="42"/>
                  </a:lnTo>
                  <a:lnTo>
                    <a:pt x="450" y="56"/>
                  </a:lnTo>
                  <a:lnTo>
                    <a:pt x="447" y="71"/>
                  </a:lnTo>
                  <a:lnTo>
                    <a:pt x="446" y="79"/>
                  </a:lnTo>
                  <a:lnTo>
                    <a:pt x="445" y="87"/>
                  </a:lnTo>
                  <a:lnTo>
                    <a:pt x="442" y="94"/>
                  </a:lnTo>
                  <a:lnTo>
                    <a:pt x="439" y="101"/>
                  </a:lnTo>
                  <a:lnTo>
                    <a:pt x="436" y="106"/>
                  </a:lnTo>
                  <a:lnTo>
                    <a:pt x="434" y="110"/>
                  </a:lnTo>
                  <a:lnTo>
                    <a:pt x="432" y="113"/>
                  </a:lnTo>
                  <a:lnTo>
                    <a:pt x="431" y="114"/>
                  </a:lnTo>
                  <a:lnTo>
                    <a:pt x="430" y="116"/>
                  </a:lnTo>
                  <a:lnTo>
                    <a:pt x="428" y="117"/>
                  </a:lnTo>
                  <a:lnTo>
                    <a:pt x="424" y="120"/>
                  </a:lnTo>
                  <a:lnTo>
                    <a:pt x="422" y="122"/>
                  </a:lnTo>
                  <a:lnTo>
                    <a:pt x="418" y="126"/>
                  </a:lnTo>
                  <a:lnTo>
                    <a:pt x="413" y="131"/>
                  </a:lnTo>
                  <a:lnTo>
                    <a:pt x="408" y="140"/>
                  </a:lnTo>
                  <a:lnTo>
                    <a:pt x="401" y="151"/>
                  </a:lnTo>
                  <a:lnTo>
                    <a:pt x="394" y="162"/>
                  </a:lnTo>
                  <a:lnTo>
                    <a:pt x="389" y="171"/>
                  </a:lnTo>
                  <a:lnTo>
                    <a:pt x="386" y="175"/>
                  </a:lnTo>
                  <a:lnTo>
                    <a:pt x="384" y="178"/>
                  </a:lnTo>
                  <a:lnTo>
                    <a:pt x="381" y="182"/>
                  </a:lnTo>
                  <a:lnTo>
                    <a:pt x="378" y="185"/>
                  </a:lnTo>
                  <a:lnTo>
                    <a:pt x="367" y="192"/>
                  </a:lnTo>
                  <a:lnTo>
                    <a:pt x="357" y="200"/>
                  </a:lnTo>
                  <a:lnTo>
                    <a:pt x="344" y="208"/>
                  </a:lnTo>
                  <a:lnTo>
                    <a:pt x="331" y="216"/>
                  </a:lnTo>
                  <a:lnTo>
                    <a:pt x="328" y="219"/>
                  </a:lnTo>
                  <a:lnTo>
                    <a:pt x="324" y="220"/>
                  </a:lnTo>
                  <a:lnTo>
                    <a:pt x="321" y="221"/>
                  </a:lnTo>
                  <a:lnTo>
                    <a:pt x="319" y="223"/>
                  </a:lnTo>
                  <a:lnTo>
                    <a:pt x="315" y="224"/>
                  </a:lnTo>
                  <a:lnTo>
                    <a:pt x="312" y="225"/>
                  </a:lnTo>
                  <a:lnTo>
                    <a:pt x="309" y="225"/>
                  </a:lnTo>
                  <a:lnTo>
                    <a:pt x="309" y="227"/>
                  </a:lnTo>
                  <a:lnTo>
                    <a:pt x="309" y="227"/>
                  </a:lnTo>
                  <a:lnTo>
                    <a:pt x="309" y="228"/>
                  </a:lnTo>
                  <a:lnTo>
                    <a:pt x="309" y="229"/>
                  </a:lnTo>
                  <a:lnTo>
                    <a:pt x="309" y="231"/>
                  </a:lnTo>
                  <a:lnTo>
                    <a:pt x="310" y="234"/>
                  </a:lnTo>
                  <a:lnTo>
                    <a:pt x="313" y="236"/>
                  </a:lnTo>
                  <a:lnTo>
                    <a:pt x="317" y="243"/>
                  </a:lnTo>
                  <a:lnTo>
                    <a:pt x="324" y="253"/>
                  </a:lnTo>
                  <a:lnTo>
                    <a:pt x="331" y="265"/>
                  </a:lnTo>
                  <a:lnTo>
                    <a:pt x="338" y="277"/>
                  </a:lnTo>
                  <a:lnTo>
                    <a:pt x="342" y="284"/>
                  </a:lnTo>
                  <a:lnTo>
                    <a:pt x="344" y="289"/>
                  </a:lnTo>
                  <a:lnTo>
                    <a:pt x="346" y="295"/>
                  </a:lnTo>
                  <a:lnTo>
                    <a:pt x="348" y="300"/>
                  </a:lnTo>
                  <a:lnTo>
                    <a:pt x="350" y="305"/>
                  </a:lnTo>
                  <a:lnTo>
                    <a:pt x="351" y="309"/>
                  </a:lnTo>
                  <a:lnTo>
                    <a:pt x="351" y="311"/>
                  </a:lnTo>
                  <a:lnTo>
                    <a:pt x="350" y="314"/>
                  </a:lnTo>
                  <a:lnTo>
                    <a:pt x="350" y="315"/>
                  </a:lnTo>
                  <a:lnTo>
                    <a:pt x="350" y="316"/>
                  </a:lnTo>
                  <a:lnTo>
                    <a:pt x="346" y="322"/>
                  </a:lnTo>
                  <a:lnTo>
                    <a:pt x="342" y="333"/>
                  </a:lnTo>
                  <a:lnTo>
                    <a:pt x="336" y="345"/>
                  </a:lnTo>
                  <a:lnTo>
                    <a:pt x="331" y="357"/>
                  </a:lnTo>
                  <a:lnTo>
                    <a:pt x="328" y="362"/>
                  </a:lnTo>
                  <a:lnTo>
                    <a:pt x="325" y="368"/>
                  </a:lnTo>
                  <a:lnTo>
                    <a:pt x="321" y="373"/>
                  </a:lnTo>
                  <a:lnTo>
                    <a:pt x="319" y="379"/>
                  </a:lnTo>
                  <a:lnTo>
                    <a:pt x="315" y="383"/>
                  </a:lnTo>
                  <a:lnTo>
                    <a:pt x="312" y="385"/>
                  </a:lnTo>
                  <a:lnTo>
                    <a:pt x="310" y="387"/>
                  </a:lnTo>
                  <a:lnTo>
                    <a:pt x="308" y="387"/>
                  </a:lnTo>
                  <a:lnTo>
                    <a:pt x="306" y="388"/>
                  </a:lnTo>
                  <a:lnTo>
                    <a:pt x="305" y="388"/>
                  </a:lnTo>
                  <a:lnTo>
                    <a:pt x="301" y="388"/>
                  </a:lnTo>
                  <a:lnTo>
                    <a:pt x="298" y="387"/>
                  </a:lnTo>
                  <a:lnTo>
                    <a:pt x="296" y="387"/>
                  </a:lnTo>
                  <a:lnTo>
                    <a:pt x="293" y="385"/>
                  </a:lnTo>
                  <a:lnTo>
                    <a:pt x="290" y="384"/>
                  </a:lnTo>
                  <a:lnTo>
                    <a:pt x="289" y="383"/>
                  </a:lnTo>
                  <a:lnTo>
                    <a:pt x="286" y="381"/>
                  </a:lnTo>
                  <a:lnTo>
                    <a:pt x="285" y="380"/>
                  </a:lnTo>
                  <a:lnTo>
                    <a:pt x="281" y="375"/>
                  </a:lnTo>
                  <a:lnTo>
                    <a:pt x="278" y="373"/>
                  </a:lnTo>
                  <a:lnTo>
                    <a:pt x="278" y="370"/>
                  </a:lnTo>
                  <a:lnTo>
                    <a:pt x="278" y="365"/>
                  </a:lnTo>
                  <a:lnTo>
                    <a:pt x="277" y="357"/>
                  </a:lnTo>
                  <a:lnTo>
                    <a:pt x="275" y="346"/>
                  </a:lnTo>
                  <a:lnTo>
                    <a:pt x="272" y="335"/>
                  </a:lnTo>
                  <a:lnTo>
                    <a:pt x="271" y="323"/>
                  </a:lnTo>
                  <a:lnTo>
                    <a:pt x="268" y="312"/>
                  </a:lnTo>
                  <a:lnTo>
                    <a:pt x="266" y="303"/>
                  </a:lnTo>
                  <a:lnTo>
                    <a:pt x="263" y="296"/>
                  </a:lnTo>
                  <a:lnTo>
                    <a:pt x="260" y="290"/>
                  </a:lnTo>
                  <a:lnTo>
                    <a:pt x="259" y="285"/>
                  </a:lnTo>
                  <a:lnTo>
                    <a:pt x="256" y="281"/>
                  </a:lnTo>
                  <a:lnTo>
                    <a:pt x="251" y="272"/>
                  </a:lnTo>
                  <a:lnTo>
                    <a:pt x="241" y="254"/>
                  </a:lnTo>
                  <a:lnTo>
                    <a:pt x="233" y="235"/>
                  </a:lnTo>
                  <a:lnTo>
                    <a:pt x="228" y="224"/>
                  </a:lnTo>
                  <a:lnTo>
                    <a:pt x="225" y="221"/>
                  </a:lnTo>
                  <a:lnTo>
                    <a:pt x="224" y="220"/>
                  </a:lnTo>
                  <a:lnTo>
                    <a:pt x="221" y="219"/>
                  </a:lnTo>
                  <a:lnTo>
                    <a:pt x="220" y="219"/>
                  </a:lnTo>
                  <a:lnTo>
                    <a:pt x="216" y="217"/>
                  </a:lnTo>
                  <a:lnTo>
                    <a:pt x="212" y="217"/>
                  </a:lnTo>
                  <a:lnTo>
                    <a:pt x="207" y="216"/>
                  </a:lnTo>
                  <a:lnTo>
                    <a:pt x="202" y="216"/>
                  </a:lnTo>
                  <a:lnTo>
                    <a:pt x="198" y="217"/>
                  </a:lnTo>
                  <a:lnTo>
                    <a:pt x="193" y="217"/>
                  </a:lnTo>
                  <a:lnTo>
                    <a:pt x="188" y="219"/>
                  </a:lnTo>
                  <a:lnTo>
                    <a:pt x="183" y="220"/>
                  </a:lnTo>
                  <a:lnTo>
                    <a:pt x="179" y="221"/>
                  </a:lnTo>
                  <a:lnTo>
                    <a:pt x="176" y="223"/>
                  </a:lnTo>
                  <a:lnTo>
                    <a:pt x="172" y="224"/>
                  </a:lnTo>
                  <a:lnTo>
                    <a:pt x="169" y="227"/>
                  </a:lnTo>
                  <a:lnTo>
                    <a:pt x="165" y="229"/>
                  </a:lnTo>
                  <a:lnTo>
                    <a:pt x="161" y="234"/>
                  </a:lnTo>
                  <a:lnTo>
                    <a:pt x="159" y="235"/>
                  </a:lnTo>
                  <a:lnTo>
                    <a:pt x="159" y="236"/>
                  </a:lnTo>
                  <a:lnTo>
                    <a:pt x="159" y="236"/>
                  </a:lnTo>
                  <a:close/>
                  <a:moveTo>
                    <a:pt x="465" y="276"/>
                  </a:moveTo>
                  <a:lnTo>
                    <a:pt x="466" y="278"/>
                  </a:lnTo>
                  <a:lnTo>
                    <a:pt x="473" y="284"/>
                  </a:lnTo>
                  <a:lnTo>
                    <a:pt x="476" y="288"/>
                  </a:lnTo>
                  <a:lnTo>
                    <a:pt x="480" y="292"/>
                  </a:lnTo>
                  <a:lnTo>
                    <a:pt x="484" y="296"/>
                  </a:lnTo>
                  <a:lnTo>
                    <a:pt x="489" y="301"/>
                  </a:lnTo>
                  <a:lnTo>
                    <a:pt x="492" y="307"/>
                  </a:lnTo>
                  <a:lnTo>
                    <a:pt x="496" y="312"/>
                  </a:lnTo>
                  <a:lnTo>
                    <a:pt x="500" y="318"/>
                  </a:lnTo>
                  <a:lnTo>
                    <a:pt x="502" y="324"/>
                  </a:lnTo>
                  <a:lnTo>
                    <a:pt x="503" y="327"/>
                  </a:lnTo>
                  <a:lnTo>
                    <a:pt x="504" y="330"/>
                  </a:lnTo>
                  <a:lnTo>
                    <a:pt x="504" y="333"/>
                  </a:lnTo>
                  <a:lnTo>
                    <a:pt x="504" y="335"/>
                  </a:lnTo>
                  <a:lnTo>
                    <a:pt x="504" y="338"/>
                  </a:lnTo>
                  <a:lnTo>
                    <a:pt x="503" y="341"/>
                  </a:lnTo>
                  <a:lnTo>
                    <a:pt x="503" y="343"/>
                  </a:lnTo>
                  <a:lnTo>
                    <a:pt x="502" y="346"/>
                  </a:lnTo>
                  <a:lnTo>
                    <a:pt x="495" y="354"/>
                  </a:lnTo>
                  <a:lnTo>
                    <a:pt x="489" y="364"/>
                  </a:lnTo>
                  <a:lnTo>
                    <a:pt x="485" y="369"/>
                  </a:lnTo>
                  <a:lnTo>
                    <a:pt x="483" y="373"/>
                  </a:lnTo>
                  <a:lnTo>
                    <a:pt x="479" y="377"/>
                  </a:lnTo>
                  <a:lnTo>
                    <a:pt x="476" y="381"/>
                  </a:lnTo>
                  <a:lnTo>
                    <a:pt x="472" y="384"/>
                  </a:lnTo>
                  <a:lnTo>
                    <a:pt x="468" y="388"/>
                  </a:lnTo>
                  <a:lnTo>
                    <a:pt x="465" y="391"/>
                  </a:lnTo>
                  <a:lnTo>
                    <a:pt x="461" y="394"/>
                  </a:lnTo>
                  <a:lnTo>
                    <a:pt x="457" y="395"/>
                  </a:lnTo>
                  <a:lnTo>
                    <a:pt x="453" y="396"/>
                  </a:lnTo>
                  <a:lnTo>
                    <a:pt x="447" y="398"/>
                  </a:lnTo>
                  <a:lnTo>
                    <a:pt x="443" y="398"/>
                  </a:lnTo>
                  <a:lnTo>
                    <a:pt x="435" y="398"/>
                  </a:lnTo>
                  <a:lnTo>
                    <a:pt x="430" y="398"/>
                  </a:lnTo>
                  <a:lnTo>
                    <a:pt x="427" y="398"/>
                  </a:lnTo>
                  <a:lnTo>
                    <a:pt x="424" y="396"/>
                  </a:lnTo>
                  <a:lnTo>
                    <a:pt x="422" y="396"/>
                  </a:lnTo>
                  <a:lnTo>
                    <a:pt x="420" y="395"/>
                  </a:lnTo>
                  <a:lnTo>
                    <a:pt x="419" y="394"/>
                  </a:lnTo>
                  <a:lnTo>
                    <a:pt x="418" y="394"/>
                  </a:lnTo>
                  <a:lnTo>
                    <a:pt x="416" y="391"/>
                  </a:lnTo>
                  <a:lnTo>
                    <a:pt x="416" y="389"/>
                  </a:lnTo>
                  <a:lnTo>
                    <a:pt x="416" y="387"/>
                  </a:lnTo>
                  <a:lnTo>
                    <a:pt x="415" y="384"/>
                  </a:lnTo>
                  <a:lnTo>
                    <a:pt x="415" y="381"/>
                  </a:lnTo>
                  <a:lnTo>
                    <a:pt x="415" y="377"/>
                  </a:lnTo>
                  <a:lnTo>
                    <a:pt x="415" y="375"/>
                  </a:lnTo>
                  <a:lnTo>
                    <a:pt x="416" y="370"/>
                  </a:lnTo>
                  <a:lnTo>
                    <a:pt x="416" y="366"/>
                  </a:lnTo>
                  <a:lnTo>
                    <a:pt x="418" y="362"/>
                  </a:lnTo>
                  <a:lnTo>
                    <a:pt x="420" y="354"/>
                  </a:lnTo>
                  <a:lnTo>
                    <a:pt x="424" y="346"/>
                  </a:lnTo>
                  <a:lnTo>
                    <a:pt x="427" y="338"/>
                  </a:lnTo>
                  <a:lnTo>
                    <a:pt x="431" y="330"/>
                  </a:lnTo>
                  <a:lnTo>
                    <a:pt x="435" y="322"/>
                  </a:lnTo>
                  <a:lnTo>
                    <a:pt x="438" y="314"/>
                  </a:lnTo>
                  <a:lnTo>
                    <a:pt x="441" y="309"/>
                  </a:lnTo>
                  <a:lnTo>
                    <a:pt x="442" y="305"/>
                  </a:lnTo>
                  <a:lnTo>
                    <a:pt x="443" y="301"/>
                  </a:lnTo>
                  <a:lnTo>
                    <a:pt x="446" y="297"/>
                  </a:lnTo>
                  <a:lnTo>
                    <a:pt x="450" y="292"/>
                  </a:lnTo>
                  <a:lnTo>
                    <a:pt x="454" y="286"/>
                  </a:lnTo>
                  <a:lnTo>
                    <a:pt x="462" y="278"/>
                  </a:lnTo>
                  <a:lnTo>
                    <a:pt x="465" y="276"/>
                  </a:lnTo>
                  <a:lnTo>
                    <a:pt x="465" y="276"/>
                  </a:lnTo>
                  <a:close/>
                  <a:moveTo>
                    <a:pt x="376" y="395"/>
                  </a:moveTo>
                  <a:lnTo>
                    <a:pt x="366" y="406"/>
                  </a:lnTo>
                  <a:lnTo>
                    <a:pt x="358" y="415"/>
                  </a:lnTo>
                  <a:lnTo>
                    <a:pt x="358" y="418"/>
                  </a:lnTo>
                  <a:lnTo>
                    <a:pt x="357" y="419"/>
                  </a:lnTo>
                  <a:lnTo>
                    <a:pt x="357" y="421"/>
                  </a:lnTo>
                  <a:lnTo>
                    <a:pt x="357" y="422"/>
                  </a:lnTo>
                  <a:lnTo>
                    <a:pt x="357" y="423"/>
                  </a:lnTo>
                  <a:lnTo>
                    <a:pt x="358" y="426"/>
                  </a:lnTo>
                  <a:lnTo>
                    <a:pt x="361" y="426"/>
                  </a:lnTo>
                  <a:lnTo>
                    <a:pt x="362" y="427"/>
                  </a:lnTo>
                  <a:lnTo>
                    <a:pt x="374" y="433"/>
                  </a:lnTo>
                  <a:lnTo>
                    <a:pt x="385" y="438"/>
                  </a:lnTo>
                  <a:lnTo>
                    <a:pt x="386" y="438"/>
                  </a:lnTo>
                  <a:lnTo>
                    <a:pt x="389" y="438"/>
                  </a:lnTo>
                  <a:lnTo>
                    <a:pt x="390" y="438"/>
                  </a:lnTo>
                  <a:lnTo>
                    <a:pt x="392" y="438"/>
                  </a:lnTo>
                  <a:lnTo>
                    <a:pt x="394" y="436"/>
                  </a:lnTo>
                  <a:lnTo>
                    <a:pt x="394" y="434"/>
                  </a:lnTo>
                  <a:lnTo>
                    <a:pt x="396" y="431"/>
                  </a:lnTo>
                  <a:lnTo>
                    <a:pt x="397" y="427"/>
                  </a:lnTo>
                  <a:lnTo>
                    <a:pt x="397" y="423"/>
                  </a:lnTo>
                  <a:lnTo>
                    <a:pt x="396" y="419"/>
                  </a:lnTo>
                  <a:lnTo>
                    <a:pt x="396" y="417"/>
                  </a:lnTo>
                  <a:lnTo>
                    <a:pt x="394" y="412"/>
                  </a:lnTo>
                  <a:lnTo>
                    <a:pt x="393" y="410"/>
                  </a:lnTo>
                  <a:lnTo>
                    <a:pt x="390" y="407"/>
                  </a:lnTo>
                  <a:lnTo>
                    <a:pt x="389" y="406"/>
                  </a:lnTo>
                  <a:lnTo>
                    <a:pt x="386" y="403"/>
                  </a:lnTo>
                  <a:lnTo>
                    <a:pt x="382" y="399"/>
                  </a:lnTo>
                  <a:lnTo>
                    <a:pt x="380" y="398"/>
                  </a:lnTo>
                  <a:lnTo>
                    <a:pt x="377" y="396"/>
                  </a:lnTo>
                  <a:lnTo>
                    <a:pt x="376" y="395"/>
                  </a:lnTo>
                  <a:lnTo>
                    <a:pt x="376" y="395"/>
                  </a:lnTo>
                  <a:close/>
                  <a:moveTo>
                    <a:pt x="525" y="219"/>
                  </a:moveTo>
                  <a:lnTo>
                    <a:pt x="534" y="215"/>
                  </a:lnTo>
                  <a:lnTo>
                    <a:pt x="544" y="211"/>
                  </a:lnTo>
                  <a:lnTo>
                    <a:pt x="553" y="205"/>
                  </a:lnTo>
                  <a:lnTo>
                    <a:pt x="563" y="201"/>
                  </a:lnTo>
                  <a:lnTo>
                    <a:pt x="572" y="196"/>
                  </a:lnTo>
                  <a:lnTo>
                    <a:pt x="583" y="192"/>
                  </a:lnTo>
                  <a:lnTo>
                    <a:pt x="588" y="189"/>
                  </a:lnTo>
                  <a:lnTo>
                    <a:pt x="594" y="187"/>
                  </a:lnTo>
                  <a:lnTo>
                    <a:pt x="600" y="186"/>
                  </a:lnTo>
                  <a:lnTo>
                    <a:pt x="606" y="185"/>
                  </a:lnTo>
                  <a:lnTo>
                    <a:pt x="611" y="182"/>
                  </a:lnTo>
                  <a:lnTo>
                    <a:pt x="618" y="181"/>
                  </a:lnTo>
                  <a:lnTo>
                    <a:pt x="624" y="178"/>
                  </a:lnTo>
                  <a:lnTo>
                    <a:pt x="629" y="177"/>
                  </a:lnTo>
                  <a:lnTo>
                    <a:pt x="640" y="171"/>
                  </a:lnTo>
                  <a:lnTo>
                    <a:pt x="651" y="167"/>
                  </a:lnTo>
                  <a:lnTo>
                    <a:pt x="655" y="166"/>
                  </a:lnTo>
                  <a:lnTo>
                    <a:pt x="659" y="164"/>
                  </a:lnTo>
                  <a:lnTo>
                    <a:pt x="663" y="163"/>
                  </a:lnTo>
                  <a:lnTo>
                    <a:pt x="667" y="163"/>
                  </a:lnTo>
                  <a:lnTo>
                    <a:pt x="668" y="163"/>
                  </a:lnTo>
                  <a:lnTo>
                    <a:pt x="670" y="163"/>
                  </a:lnTo>
                  <a:lnTo>
                    <a:pt x="671" y="164"/>
                  </a:lnTo>
                  <a:lnTo>
                    <a:pt x="672" y="164"/>
                  </a:lnTo>
                  <a:lnTo>
                    <a:pt x="674" y="166"/>
                  </a:lnTo>
                  <a:lnTo>
                    <a:pt x="675" y="166"/>
                  </a:lnTo>
                  <a:lnTo>
                    <a:pt x="676" y="167"/>
                  </a:lnTo>
                  <a:lnTo>
                    <a:pt x="676" y="168"/>
                  </a:lnTo>
                  <a:lnTo>
                    <a:pt x="676" y="171"/>
                  </a:lnTo>
                  <a:lnTo>
                    <a:pt x="676" y="174"/>
                  </a:lnTo>
                  <a:lnTo>
                    <a:pt x="676" y="178"/>
                  </a:lnTo>
                  <a:lnTo>
                    <a:pt x="675" y="182"/>
                  </a:lnTo>
                  <a:lnTo>
                    <a:pt x="671" y="193"/>
                  </a:lnTo>
                  <a:lnTo>
                    <a:pt x="666" y="205"/>
                  </a:lnTo>
                  <a:lnTo>
                    <a:pt x="659" y="220"/>
                  </a:lnTo>
                  <a:lnTo>
                    <a:pt x="651" y="235"/>
                  </a:lnTo>
                  <a:lnTo>
                    <a:pt x="643" y="251"/>
                  </a:lnTo>
                  <a:lnTo>
                    <a:pt x="633" y="267"/>
                  </a:lnTo>
                  <a:lnTo>
                    <a:pt x="617" y="300"/>
                  </a:lnTo>
                  <a:lnTo>
                    <a:pt x="600" y="327"/>
                  </a:lnTo>
                  <a:lnTo>
                    <a:pt x="590" y="346"/>
                  </a:lnTo>
                  <a:lnTo>
                    <a:pt x="586" y="353"/>
                  </a:lnTo>
                  <a:lnTo>
                    <a:pt x="533" y="436"/>
                  </a:lnTo>
                  <a:lnTo>
                    <a:pt x="531" y="438"/>
                  </a:lnTo>
                  <a:lnTo>
                    <a:pt x="529" y="446"/>
                  </a:lnTo>
                  <a:lnTo>
                    <a:pt x="525" y="457"/>
                  </a:lnTo>
                  <a:lnTo>
                    <a:pt x="521" y="471"/>
                  </a:lnTo>
                  <a:lnTo>
                    <a:pt x="518" y="478"/>
                  </a:lnTo>
                  <a:lnTo>
                    <a:pt x="515" y="484"/>
                  </a:lnTo>
                  <a:lnTo>
                    <a:pt x="511" y="491"/>
                  </a:lnTo>
                  <a:lnTo>
                    <a:pt x="508" y="497"/>
                  </a:lnTo>
                  <a:lnTo>
                    <a:pt x="506" y="502"/>
                  </a:lnTo>
                  <a:lnTo>
                    <a:pt x="502" y="506"/>
                  </a:lnTo>
                  <a:lnTo>
                    <a:pt x="500" y="509"/>
                  </a:lnTo>
                  <a:lnTo>
                    <a:pt x="499" y="510"/>
                  </a:lnTo>
                  <a:lnTo>
                    <a:pt x="497" y="511"/>
                  </a:lnTo>
                  <a:lnTo>
                    <a:pt x="496" y="511"/>
                  </a:lnTo>
                  <a:lnTo>
                    <a:pt x="487" y="517"/>
                  </a:lnTo>
                  <a:lnTo>
                    <a:pt x="483" y="518"/>
                  </a:lnTo>
                  <a:lnTo>
                    <a:pt x="481" y="520"/>
                  </a:lnTo>
                  <a:lnTo>
                    <a:pt x="480" y="520"/>
                  </a:lnTo>
                  <a:lnTo>
                    <a:pt x="454" y="539"/>
                  </a:lnTo>
                  <a:lnTo>
                    <a:pt x="450" y="533"/>
                  </a:lnTo>
                  <a:lnTo>
                    <a:pt x="439" y="520"/>
                  </a:lnTo>
                  <a:lnTo>
                    <a:pt x="434" y="511"/>
                  </a:lnTo>
                  <a:lnTo>
                    <a:pt x="430" y="502"/>
                  </a:lnTo>
                  <a:lnTo>
                    <a:pt x="428" y="498"/>
                  </a:lnTo>
                  <a:lnTo>
                    <a:pt x="427" y="494"/>
                  </a:lnTo>
                  <a:lnTo>
                    <a:pt x="426" y="490"/>
                  </a:lnTo>
                  <a:lnTo>
                    <a:pt x="426" y="487"/>
                  </a:lnTo>
                  <a:lnTo>
                    <a:pt x="426" y="484"/>
                  </a:lnTo>
                  <a:lnTo>
                    <a:pt x="426" y="480"/>
                  </a:lnTo>
                  <a:lnTo>
                    <a:pt x="427" y="478"/>
                  </a:lnTo>
                  <a:lnTo>
                    <a:pt x="427" y="475"/>
                  </a:lnTo>
                  <a:lnTo>
                    <a:pt x="428" y="472"/>
                  </a:lnTo>
                  <a:lnTo>
                    <a:pt x="430" y="469"/>
                  </a:lnTo>
                  <a:lnTo>
                    <a:pt x="431" y="467"/>
                  </a:lnTo>
                  <a:lnTo>
                    <a:pt x="434" y="465"/>
                  </a:lnTo>
                  <a:lnTo>
                    <a:pt x="438" y="460"/>
                  </a:lnTo>
                  <a:lnTo>
                    <a:pt x="445" y="454"/>
                  </a:lnTo>
                  <a:lnTo>
                    <a:pt x="451" y="449"/>
                  </a:lnTo>
                  <a:lnTo>
                    <a:pt x="460" y="442"/>
                  </a:lnTo>
                  <a:lnTo>
                    <a:pt x="468" y="437"/>
                  </a:lnTo>
                  <a:lnTo>
                    <a:pt x="476" y="431"/>
                  </a:lnTo>
                  <a:lnTo>
                    <a:pt x="483" y="426"/>
                  </a:lnTo>
                  <a:lnTo>
                    <a:pt x="489" y="423"/>
                  </a:lnTo>
                  <a:lnTo>
                    <a:pt x="496" y="419"/>
                  </a:lnTo>
                  <a:lnTo>
                    <a:pt x="503" y="417"/>
                  </a:lnTo>
                  <a:lnTo>
                    <a:pt x="508" y="415"/>
                  </a:lnTo>
                  <a:lnTo>
                    <a:pt x="514" y="412"/>
                  </a:lnTo>
                  <a:lnTo>
                    <a:pt x="518" y="411"/>
                  </a:lnTo>
                  <a:lnTo>
                    <a:pt x="521" y="410"/>
                  </a:lnTo>
                  <a:lnTo>
                    <a:pt x="523" y="408"/>
                  </a:lnTo>
                  <a:lnTo>
                    <a:pt x="527" y="407"/>
                  </a:lnTo>
                  <a:lnTo>
                    <a:pt x="531" y="404"/>
                  </a:lnTo>
                  <a:lnTo>
                    <a:pt x="534" y="402"/>
                  </a:lnTo>
                  <a:lnTo>
                    <a:pt x="538" y="399"/>
                  </a:lnTo>
                  <a:lnTo>
                    <a:pt x="541" y="396"/>
                  </a:lnTo>
                  <a:lnTo>
                    <a:pt x="544" y="394"/>
                  </a:lnTo>
                  <a:lnTo>
                    <a:pt x="548" y="391"/>
                  </a:lnTo>
                  <a:lnTo>
                    <a:pt x="549" y="387"/>
                  </a:lnTo>
                  <a:lnTo>
                    <a:pt x="552" y="384"/>
                  </a:lnTo>
                  <a:lnTo>
                    <a:pt x="554" y="380"/>
                  </a:lnTo>
                  <a:lnTo>
                    <a:pt x="554" y="376"/>
                  </a:lnTo>
                  <a:lnTo>
                    <a:pt x="556" y="372"/>
                  </a:lnTo>
                  <a:lnTo>
                    <a:pt x="556" y="368"/>
                  </a:lnTo>
                  <a:lnTo>
                    <a:pt x="556" y="364"/>
                  </a:lnTo>
                  <a:lnTo>
                    <a:pt x="554" y="358"/>
                  </a:lnTo>
                  <a:lnTo>
                    <a:pt x="554" y="353"/>
                  </a:lnTo>
                  <a:lnTo>
                    <a:pt x="552" y="347"/>
                  </a:lnTo>
                  <a:lnTo>
                    <a:pt x="548" y="337"/>
                  </a:lnTo>
                  <a:lnTo>
                    <a:pt x="544" y="324"/>
                  </a:lnTo>
                  <a:lnTo>
                    <a:pt x="538" y="312"/>
                  </a:lnTo>
                  <a:lnTo>
                    <a:pt x="533" y="301"/>
                  </a:lnTo>
                  <a:lnTo>
                    <a:pt x="526" y="292"/>
                  </a:lnTo>
                  <a:lnTo>
                    <a:pt x="522" y="284"/>
                  </a:lnTo>
                  <a:lnTo>
                    <a:pt x="518" y="278"/>
                  </a:lnTo>
                  <a:lnTo>
                    <a:pt x="515" y="274"/>
                  </a:lnTo>
                  <a:lnTo>
                    <a:pt x="512" y="272"/>
                  </a:lnTo>
                  <a:lnTo>
                    <a:pt x="510" y="269"/>
                  </a:lnTo>
                  <a:lnTo>
                    <a:pt x="510" y="269"/>
                  </a:lnTo>
                  <a:lnTo>
                    <a:pt x="508" y="267"/>
                  </a:lnTo>
                  <a:lnTo>
                    <a:pt x="508" y="266"/>
                  </a:lnTo>
                  <a:lnTo>
                    <a:pt x="507" y="265"/>
                  </a:lnTo>
                  <a:lnTo>
                    <a:pt x="507" y="259"/>
                  </a:lnTo>
                  <a:lnTo>
                    <a:pt x="507" y="254"/>
                  </a:lnTo>
                  <a:lnTo>
                    <a:pt x="507" y="250"/>
                  </a:lnTo>
                  <a:lnTo>
                    <a:pt x="507" y="247"/>
                  </a:lnTo>
                  <a:lnTo>
                    <a:pt x="508" y="243"/>
                  </a:lnTo>
                  <a:lnTo>
                    <a:pt x="510" y="240"/>
                  </a:lnTo>
                  <a:lnTo>
                    <a:pt x="511" y="236"/>
                  </a:lnTo>
                  <a:lnTo>
                    <a:pt x="512" y="234"/>
                  </a:lnTo>
                  <a:lnTo>
                    <a:pt x="514" y="231"/>
                  </a:lnTo>
                  <a:lnTo>
                    <a:pt x="515" y="229"/>
                  </a:lnTo>
                  <a:lnTo>
                    <a:pt x="522" y="221"/>
                  </a:lnTo>
                  <a:lnTo>
                    <a:pt x="525" y="219"/>
                  </a:lnTo>
                  <a:lnTo>
                    <a:pt x="525" y="219"/>
                  </a:lnTo>
                  <a:close/>
                  <a:moveTo>
                    <a:pt x="606" y="514"/>
                  </a:moveTo>
                  <a:lnTo>
                    <a:pt x="640" y="526"/>
                  </a:lnTo>
                  <a:lnTo>
                    <a:pt x="641" y="528"/>
                  </a:lnTo>
                  <a:lnTo>
                    <a:pt x="643" y="529"/>
                  </a:lnTo>
                  <a:lnTo>
                    <a:pt x="645" y="530"/>
                  </a:lnTo>
                  <a:lnTo>
                    <a:pt x="648" y="533"/>
                  </a:lnTo>
                  <a:lnTo>
                    <a:pt x="649" y="536"/>
                  </a:lnTo>
                  <a:lnTo>
                    <a:pt x="649" y="537"/>
                  </a:lnTo>
                  <a:lnTo>
                    <a:pt x="649" y="539"/>
                  </a:lnTo>
                  <a:lnTo>
                    <a:pt x="649" y="541"/>
                  </a:lnTo>
                  <a:lnTo>
                    <a:pt x="648" y="544"/>
                  </a:lnTo>
                  <a:lnTo>
                    <a:pt x="647" y="547"/>
                  </a:lnTo>
                  <a:lnTo>
                    <a:pt x="644" y="549"/>
                  </a:lnTo>
                  <a:lnTo>
                    <a:pt x="640" y="552"/>
                  </a:lnTo>
                  <a:lnTo>
                    <a:pt x="636" y="555"/>
                  </a:lnTo>
                  <a:lnTo>
                    <a:pt x="629" y="558"/>
                  </a:lnTo>
                  <a:lnTo>
                    <a:pt x="622" y="562"/>
                  </a:lnTo>
                  <a:lnTo>
                    <a:pt x="614" y="566"/>
                  </a:lnTo>
                  <a:lnTo>
                    <a:pt x="595" y="575"/>
                  </a:lnTo>
                  <a:lnTo>
                    <a:pt x="576" y="583"/>
                  </a:lnTo>
                  <a:lnTo>
                    <a:pt x="556" y="591"/>
                  </a:lnTo>
                  <a:lnTo>
                    <a:pt x="538" y="600"/>
                  </a:lnTo>
                  <a:lnTo>
                    <a:pt x="522" y="606"/>
                  </a:lnTo>
                  <a:lnTo>
                    <a:pt x="512" y="612"/>
                  </a:lnTo>
                  <a:lnTo>
                    <a:pt x="502" y="616"/>
                  </a:lnTo>
                  <a:lnTo>
                    <a:pt x="488" y="621"/>
                  </a:lnTo>
                  <a:lnTo>
                    <a:pt x="473" y="628"/>
                  </a:lnTo>
                  <a:lnTo>
                    <a:pt x="458" y="633"/>
                  </a:lnTo>
                  <a:lnTo>
                    <a:pt x="443" y="639"/>
                  </a:lnTo>
                  <a:lnTo>
                    <a:pt x="431" y="644"/>
                  </a:lnTo>
                  <a:lnTo>
                    <a:pt x="423" y="647"/>
                  </a:lnTo>
                  <a:lnTo>
                    <a:pt x="420" y="648"/>
                  </a:lnTo>
                  <a:lnTo>
                    <a:pt x="407" y="663"/>
                  </a:lnTo>
                  <a:lnTo>
                    <a:pt x="411" y="663"/>
                  </a:lnTo>
                  <a:lnTo>
                    <a:pt x="419" y="663"/>
                  </a:lnTo>
                  <a:lnTo>
                    <a:pt x="431" y="662"/>
                  </a:lnTo>
                  <a:lnTo>
                    <a:pt x="445" y="661"/>
                  </a:lnTo>
                  <a:lnTo>
                    <a:pt x="461" y="659"/>
                  </a:lnTo>
                  <a:lnTo>
                    <a:pt x="476" y="656"/>
                  </a:lnTo>
                  <a:lnTo>
                    <a:pt x="484" y="656"/>
                  </a:lnTo>
                  <a:lnTo>
                    <a:pt x="491" y="655"/>
                  </a:lnTo>
                  <a:lnTo>
                    <a:pt x="496" y="652"/>
                  </a:lnTo>
                  <a:lnTo>
                    <a:pt x="502" y="651"/>
                  </a:lnTo>
                  <a:lnTo>
                    <a:pt x="507" y="650"/>
                  </a:lnTo>
                  <a:lnTo>
                    <a:pt x="512" y="647"/>
                  </a:lnTo>
                  <a:lnTo>
                    <a:pt x="519" y="646"/>
                  </a:lnTo>
                  <a:lnTo>
                    <a:pt x="527" y="644"/>
                  </a:lnTo>
                  <a:lnTo>
                    <a:pt x="544" y="640"/>
                  </a:lnTo>
                  <a:lnTo>
                    <a:pt x="564" y="636"/>
                  </a:lnTo>
                  <a:lnTo>
                    <a:pt x="583" y="632"/>
                  </a:lnTo>
                  <a:lnTo>
                    <a:pt x="603" y="628"/>
                  </a:lnTo>
                  <a:lnTo>
                    <a:pt x="621" y="625"/>
                  </a:lnTo>
                  <a:lnTo>
                    <a:pt x="637" y="621"/>
                  </a:lnTo>
                  <a:lnTo>
                    <a:pt x="645" y="619"/>
                  </a:lnTo>
                  <a:lnTo>
                    <a:pt x="653" y="616"/>
                  </a:lnTo>
                  <a:lnTo>
                    <a:pt x="661" y="613"/>
                  </a:lnTo>
                  <a:lnTo>
                    <a:pt x="671" y="609"/>
                  </a:lnTo>
                  <a:lnTo>
                    <a:pt x="690" y="601"/>
                  </a:lnTo>
                  <a:lnTo>
                    <a:pt x="709" y="591"/>
                  </a:lnTo>
                  <a:lnTo>
                    <a:pt x="727" y="582"/>
                  </a:lnTo>
                  <a:lnTo>
                    <a:pt x="744" y="572"/>
                  </a:lnTo>
                  <a:lnTo>
                    <a:pt x="758" y="566"/>
                  </a:lnTo>
                  <a:lnTo>
                    <a:pt x="769" y="559"/>
                  </a:lnTo>
                  <a:lnTo>
                    <a:pt x="786" y="551"/>
                  </a:lnTo>
                  <a:lnTo>
                    <a:pt x="801" y="543"/>
                  </a:lnTo>
                  <a:lnTo>
                    <a:pt x="805" y="540"/>
                  </a:lnTo>
                  <a:lnTo>
                    <a:pt x="808" y="537"/>
                  </a:lnTo>
                  <a:lnTo>
                    <a:pt x="811" y="534"/>
                  </a:lnTo>
                  <a:lnTo>
                    <a:pt x="812" y="532"/>
                  </a:lnTo>
                  <a:lnTo>
                    <a:pt x="815" y="529"/>
                  </a:lnTo>
                  <a:lnTo>
                    <a:pt x="815" y="526"/>
                  </a:lnTo>
                  <a:lnTo>
                    <a:pt x="816" y="522"/>
                  </a:lnTo>
                  <a:lnTo>
                    <a:pt x="816" y="520"/>
                  </a:lnTo>
                  <a:lnTo>
                    <a:pt x="815" y="511"/>
                  </a:lnTo>
                  <a:lnTo>
                    <a:pt x="813" y="503"/>
                  </a:lnTo>
                  <a:lnTo>
                    <a:pt x="812" y="499"/>
                  </a:lnTo>
                  <a:lnTo>
                    <a:pt x="812" y="497"/>
                  </a:lnTo>
                  <a:lnTo>
                    <a:pt x="811" y="492"/>
                  </a:lnTo>
                  <a:lnTo>
                    <a:pt x="808" y="488"/>
                  </a:lnTo>
                  <a:lnTo>
                    <a:pt x="806" y="486"/>
                  </a:lnTo>
                  <a:lnTo>
                    <a:pt x="804" y="483"/>
                  </a:lnTo>
                  <a:lnTo>
                    <a:pt x="800" y="480"/>
                  </a:lnTo>
                  <a:lnTo>
                    <a:pt x="797" y="478"/>
                  </a:lnTo>
                  <a:lnTo>
                    <a:pt x="792" y="476"/>
                  </a:lnTo>
                  <a:lnTo>
                    <a:pt x="786" y="475"/>
                  </a:lnTo>
                  <a:lnTo>
                    <a:pt x="781" y="475"/>
                  </a:lnTo>
                  <a:lnTo>
                    <a:pt x="774" y="475"/>
                  </a:lnTo>
                  <a:lnTo>
                    <a:pt x="758" y="475"/>
                  </a:lnTo>
                  <a:lnTo>
                    <a:pt x="743" y="475"/>
                  </a:lnTo>
                  <a:lnTo>
                    <a:pt x="727" y="475"/>
                  </a:lnTo>
                  <a:lnTo>
                    <a:pt x="710" y="475"/>
                  </a:lnTo>
                  <a:lnTo>
                    <a:pt x="695" y="473"/>
                  </a:lnTo>
                  <a:lnTo>
                    <a:pt x="679" y="473"/>
                  </a:lnTo>
                  <a:lnTo>
                    <a:pt x="666" y="472"/>
                  </a:lnTo>
                  <a:lnTo>
                    <a:pt x="653" y="472"/>
                  </a:lnTo>
                  <a:lnTo>
                    <a:pt x="648" y="472"/>
                  </a:lnTo>
                  <a:lnTo>
                    <a:pt x="643" y="472"/>
                  </a:lnTo>
                  <a:lnTo>
                    <a:pt x="637" y="473"/>
                  </a:lnTo>
                  <a:lnTo>
                    <a:pt x="633" y="475"/>
                  </a:lnTo>
                  <a:lnTo>
                    <a:pt x="628" y="476"/>
                  </a:lnTo>
                  <a:lnTo>
                    <a:pt x="625" y="476"/>
                  </a:lnTo>
                  <a:lnTo>
                    <a:pt x="621" y="479"/>
                  </a:lnTo>
                  <a:lnTo>
                    <a:pt x="618" y="480"/>
                  </a:lnTo>
                  <a:lnTo>
                    <a:pt x="613" y="483"/>
                  </a:lnTo>
                  <a:lnTo>
                    <a:pt x="609" y="484"/>
                  </a:lnTo>
                  <a:lnTo>
                    <a:pt x="607" y="486"/>
                  </a:lnTo>
                  <a:lnTo>
                    <a:pt x="606" y="487"/>
                  </a:lnTo>
                  <a:lnTo>
                    <a:pt x="607" y="491"/>
                  </a:lnTo>
                  <a:lnTo>
                    <a:pt x="609" y="501"/>
                  </a:lnTo>
                  <a:lnTo>
                    <a:pt x="610" y="506"/>
                  </a:lnTo>
                  <a:lnTo>
                    <a:pt x="609" y="510"/>
                  </a:lnTo>
                  <a:lnTo>
                    <a:pt x="609" y="511"/>
                  </a:lnTo>
                  <a:lnTo>
                    <a:pt x="609" y="513"/>
                  </a:lnTo>
                  <a:lnTo>
                    <a:pt x="607" y="514"/>
                  </a:lnTo>
                  <a:lnTo>
                    <a:pt x="606" y="514"/>
                  </a:lnTo>
                  <a:lnTo>
                    <a:pt x="606" y="514"/>
                  </a:lnTo>
                  <a:close/>
                  <a:moveTo>
                    <a:pt x="294" y="765"/>
                  </a:moveTo>
                  <a:lnTo>
                    <a:pt x="298" y="766"/>
                  </a:lnTo>
                  <a:lnTo>
                    <a:pt x="304" y="766"/>
                  </a:lnTo>
                  <a:lnTo>
                    <a:pt x="309" y="768"/>
                  </a:lnTo>
                  <a:lnTo>
                    <a:pt x="315" y="768"/>
                  </a:lnTo>
                  <a:lnTo>
                    <a:pt x="325" y="768"/>
                  </a:lnTo>
                  <a:lnTo>
                    <a:pt x="336" y="768"/>
                  </a:lnTo>
                  <a:lnTo>
                    <a:pt x="346" y="766"/>
                  </a:lnTo>
                  <a:lnTo>
                    <a:pt x="352" y="766"/>
                  </a:lnTo>
                  <a:lnTo>
                    <a:pt x="358" y="766"/>
                  </a:lnTo>
                  <a:lnTo>
                    <a:pt x="361" y="765"/>
                  </a:lnTo>
                  <a:lnTo>
                    <a:pt x="361" y="766"/>
                  </a:lnTo>
                  <a:lnTo>
                    <a:pt x="363" y="769"/>
                  </a:lnTo>
                  <a:lnTo>
                    <a:pt x="369" y="773"/>
                  </a:lnTo>
                  <a:lnTo>
                    <a:pt x="374" y="776"/>
                  </a:lnTo>
                  <a:lnTo>
                    <a:pt x="378" y="778"/>
                  </a:lnTo>
                  <a:lnTo>
                    <a:pt x="382" y="780"/>
                  </a:lnTo>
                  <a:lnTo>
                    <a:pt x="385" y="781"/>
                  </a:lnTo>
                  <a:lnTo>
                    <a:pt x="389" y="783"/>
                  </a:lnTo>
                  <a:lnTo>
                    <a:pt x="394" y="783"/>
                  </a:lnTo>
                  <a:lnTo>
                    <a:pt x="399" y="783"/>
                  </a:lnTo>
                  <a:lnTo>
                    <a:pt x="403" y="781"/>
                  </a:lnTo>
                  <a:lnTo>
                    <a:pt x="407" y="780"/>
                  </a:lnTo>
                  <a:lnTo>
                    <a:pt x="416" y="776"/>
                  </a:lnTo>
                  <a:lnTo>
                    <a:pt x="427" y="770"/>
                  </a:lnTo>
                  <a:lnTo>
                    <a:pt x="438" y="764"/>
                  </a:lnTo>
                  <a:lnTo>
                    <a:pt x="449" y="757"/>
                  </a:lnTo>
                  <a:lnTo>
                    <a:pt x="453" y="754"/>
                  </a:lnTo>
                  <a:lnTo>
                    <a:pt x="458" y="750"/>
                  </a:lnTo>
                  <a:lnTo>
                    <a:pt x="462" y="747"/>
                  </a:lnTo>
                  <a:lnTo>
                    <a:pt x="465" y="743"/>
                  </a:lnTo>
                  <a:lnTo>
                    <a:pt x="469" y="739"/>
                  </a:lnTo>
                  <a:lnTo>
                    <a:pt x="470" y="736"/>
                  </a:lnTo>
                  <a:lnTo>
                    <a:pt x="472" y="735"/>
                  </a:lnTo>
                  <a:lnTo>
                    <a:pt x="472" y="734"/>
                  </a:lnTo>
                  <a:lnTo>
                    <a:pt x="473" y="732"/>
                  </a:lnTo>
                  <a:lnTo>
                    <a:pt x="473" y="731"/>
                  </a:lnTo>
                  <a:lnTo>
                    <a:pt x="473" y="728"/>
                  </a:lnTo>
                  <a:lnTo>
                    <a:pt x="473" y="726"/>
                  </a:lnTo>
                  <a:lnTo>
                    <a:pt x="474" y="723"/>
                  </a:lnTo>
                  <a:lnTo>
                    <a:pt x="476" y="720"/>
                  </a:lnTo>
                  <a:lnTo>
                    <a:pt x="479" y="716"/>
                  </a:lnTo>
                  <a:lnTo>
                    <a:pt x="480" y="712"/>
                  </a:lnTo>
                  <a:lnTo>
                    <a:pt x="481" y="711"/>
                  </a:lnTo>
                  <a:lnTo>
                    <a:pt x="481" y="708"/>
                  </a:lnTo>
                  <a:lnTo>
                    <a:pt x="480" y="707"/>
                  </a:lnTo>
                  <a:lnTo>
                    <a:pt x="479" y="705"/>
                  </a:lnTo>
                  <a:lnTo>
                    <a:pt x="477" y="704"/>
                  </a:lnTo>
                  <a:lnTo>
                    <a:pt x="474" y="703"/>
                  </a:lnTo>
                  <a:lnTo>
                    <a:pt x="470" y="701"/>
                  </a:lnTo>
                  <a:lnTo>
                    <a:pt x="465" y="701"/>
                  </a:lnTo>
                  <a:lnTo>
                    <a:pt x="454" y="698"/>
                  </a:lnTo>
                  <a:lnTo>
                    <a:pt x="446" y="697"/>
                  </a:lnTo>
                  <a:lnTo>
                    <a:pt x="439" y="694"/>
                  </a:lnTo>
                  <a:lnTo>
                    <a:pt x="434" y="693"/>
                  </a:lnTo>
                  <a:lnTo>
                    <a:pt x="432" y="693"/>
                  </a:lnTo>
                  <a:lnTo>
                    <a:pt x="430" y="693"/>
                  </a:lnTo>
                  <a:lnTo>
                    <a:pt x="427" y="693"/>
                  </a:lnTo>
                  <a:lnTo>
                    <a:pt x="424" y="693"/>
                  </a:lnTo>
                  <a:lnTo>
                    <a:pt x="422" y="694"/>
                  </a:lnTo>
                  <a:lnTo>
                    <a:pt x="419" y="696"/>
                  </a:lnTo>
                  <a:lnTo>
                    <a:pt x="416" y="698"/>
                  </a:lnTo>
                  <a:lnTo>
                    <a:pt x="412" y="701"/>
                  </a:lnTo>
                  <a:lnTo>
                    <a:pt x="401" y="709"/>
                  </a:lnTo>
                  <a:lnTo>
                    <a:pt x="394" y="716"/>
                  </a:lnTo>
                  <a:lnTo>
                    <a:pt x="393" y="716"/>
                  </a:lnTo>
                  <a:lnTo>
                    <a:pt x="392" y="717"/>
                  </a:lnTo>
                  <a:lnTo>
                    <a:pt x="390" y="717"/>
                  </a:lnTo>
                  <a:lnTo>
                    <a:pt x="388" y="719"/>
                  </a:lnTo>
                  <a:lnTo>
                    <a:pt x="382" y="720"/>
                  </a:lnTo>
                  <a:lnTo>
                    <a:pt x="376" y="720"/>
                  </a:lnTo>
                  <a:lnTo>
                    <a:pt x="367" y="722"/>
                  </a:lnTo>
                  <a:lnTo>
                    <a:pt x="358" y="723"/>
                  </a:lnTo>
                  <a:lnTo>
                    <a:pt x="350" y="724"/>
                  </a:lnTo>
                  <a:lnTo>
                    <a:pt x="342" y="726"/>
                  </a:lnTo>
                  <a:lnTo>
                    <a:pt x="333" y="727"/>
                  </a:lnTo>
                  <a:lnTo>
                    <a:pt x="325" y="728"/>
                  </a:lnTo>
                  <a:lnTo>
                    <a:pt x="321" y="728"/>
                  </a:lnTo>
                  <a:lnTo>
                    <a:pt x="317" y="728"/>
                  </a:lnTo>
                  <a:lnTo>
                    <a:pt x="315" y="728"/>
                  </a:lnTo>
                  <a:lnTo>
                    <a:pt x="310" y="728"/>
                  </a:lnTo>
                  <a:lnTo>
                    <a:pt x="308" y="728"/>
                  </a:lnTo>
                  <a:lnTo>
                    <a:pt x="306" y="728"/>
                  </a:lnTo>
                  <a:lnTo>
                    <a:pt x="305" y="728"/>
                  </a:lnTo>
                  <a:lnTo>
                    <a:pt x="304" y="728"/>
                  </a:lnTo>
                  <a:lnTo>
                    <a:pt x="302" y="730"/>
                  </a:lnTo>
                  <a:lnTo>
                    <a:pt x="301" y="730"/>
                  </a:lnTo>
                  <a:lnTo>
                    <a:pt x="301" y="731"/>
                  </a:lnTo>
                  <a:lnTo>
                    <a:pt x="300" y="732"/>
                  </a:lnTo>
                  <a:lnTo>
                    <a:pt x="298" y="735"/>
                  </a:lnTo>
                  <a:lnTo>
                    <a:pt x="297" y="738"/>
                  </a:lnTo>
                  <a:lnTo>
                    <a:pt x="297" y="741"/>
                  </a:lnTo>
                  <a:lnTo>
                    <a:pt x="297" y="743"/>
                  </a:lnTo>
                  <a:lnTo>
                    <a:pt x="296" y="750"/>
                  </a:lnTo>
                  <a:lnTo>
                    <a:pt x="296" y="757"/>
                  </a:lnTo>
                  <a:lnTo>
                    <a:pt x="296" y="759"/>
                  </a:lnTo>
                  <a:lnTo>
                    <a:pt x="296" y="762"/>
                  </a:lnTo>
                  <a:lnTo>
                    <a:pt x="296" y="764"/>
                  </a:lnTo>
                  <a:lnTo>
                    <a:pt x="294" y="765"/>
                  </a:lnTo>
                  <a:lnTo>
                    <a:pt x="294" y="765"/>
                  </a:lnTo>
                  <a:close/>
                  <a:moveTo>
                    <a:pt x="202" y="896"/>
                  </a:moveTo>
                  <a:lnTo>
                    <a:pt x="212" y="898"/>
                  </a:lnTo>
                  <a:lnTo>
                    <a:pt x="220" y="899"/>
                  </a:lnTo>
                  <a:lnTo>
                    <a:pt x="229" y="900"/>
                  </a:lnTo>
                  <a:lnTo>
                    <a:pt x="237" y="902"/>
                  </a:lnTo>
                  <a:lnTo>
                    <a:pt x="241" y="902"/>
                  </a:lnTo>
                  <a:lnTo>
                    <a:pt x="245" y="902"/>
                  </a:lnTo>
                  <a:lnTo>
                    <a:pt x="249" y="902"/>
                  </a:lnTo>
                  <a:lnTo>
                    <a:pt x="252" y="902"/>
                  </a:lnTo>
                  <a:lnTo>
                    <a:pt x="256" y="902"/>
                  </a:lnTo>
                  <a:lnTo>
                    <a:pt x="259" y="900"/>
                  </a:lnTo>
                  <a:lnTo>
                    <a:pt x="263" y="899"/>
                  </a:lnTo>
                  <a:lnTo>
                    <a:pt x="266" y="896"/>
                  </a:lnTo>
                  <a:lnTo>
                    <a:pt x="272" y="892"/>
                  </a:lnTo>
                  <a:lnTo>
                    <a:pt x="282" y="886"/>
                  </a:lnTo>
                  <a:lnTo>
                    <a:pt x="293" y="879"/>
                  </a:lnTo>
                  <a:lnTo>
                    <a:pt x="304" y="872"/>
                  </a:lnTo>
                  <a:lnTo>
                    <a:pt x="315" y="865"/>
                  </a:lnTo>
                  <a:lnTo>
                    <a:pt x="324" y="860"/>
                  </a:lnTo>
                  <a:lnTo>
                    <a:pt x="332" y="854"/>
                  </a:lnTo>
                  <a:lnTo>
                    <a:pt x="339" y="850"/>
                  </a:lnTo>
                  <a:lnTo>
                    <a:pt x="344" y="846"/>
                  </a:lnTo>
                  <a:lnTo>
                    <a:pt x="348" y="842"/>
                  </a:lnTo>
                  <a:lnTo>
                    <a:pt x="354" y="838"/>
                  </a:lnTo>
                  <a:lnTo>
                    <a:pt x="361" y="835"/>
                  </a:lnTo>
                  <a:lnTo>
                    <a:pt x="366" y="831"/>
                  </a:lnTo>
                  <a:lnTo>
                    <a:pt x="371" y="830"/>
                  </a:lnTo>
                  <a:lnTo>
                    <a:pt x="374" y="829"/>
                  </a:lnTo>
                  <a:lnTo>
                    <a:pt x="377" y="829"/>
                  </a:lnTo>
                  <a:lnTo>
                    <a:pt x="381" y="827"/>
                  </a:lnTo>
                  <a:lnTo>
                    <a:pt x="384" y="827"/>
                  </a:lnTo>
                  <a:lnTo>
                    <a:pt x="389" y="827"/>
                  </a:lnTo>
                  <a:lnTo>
                    <a:pt x="393" y="826"/>
                  </a:lnTo>
                  <a:lnTo>
                    <a:pt x="397" y="825"/>
                  </a:lnTo>
                  <a:lnTo>
                    <a:pt x="401" y="823"/>
                  </a:lnTo>
                  <a:lnTo>
                    <a:pt x="405" y="820"/>
                  </a:lnTo>
                  <a:lnTo>
                    <a:pt x="411" y="818"/>
                  </a:lnTo>
                  <a:lnTo>
                    <a:pt x="419" y="815"/>
                  </a:lnTo>
                  <a:lnTo>
                    <a:pt x="428" y="812"/>
                  </a:lnTo>
                  <a:lnTo>
                    <a:pt x="441" y="810"/>
                  </a:lnTo>
                  <a:lnTo>
                    <a:pt x="455" y="804"/>
                  </a:lnTo>
                  <a:lnTo>
                    <a:pt x="473" y="800"/>
                  </a:lnTo>
                  <a:lnTo>
                    <a:pt x="492" y="795"/>
                  </a:lnTo>
                  <a:lnTo>
                    <a:pt x="511" y="791"/>
                  </a:lnTo>
                  <a:lnTo>
                    <a:pt x="529" y="785"/>
                  </a:lnTo>
                  <a:lnTo>
                    <a:pt x="546" y="781"/>
                  </a:lnTo>
                  <a:lnTo>
                    <a:pt x="561" y="778"/>
                  </a:lnTo>
                  <a:lnTo>
                    <a:pt x="568" y="776"/>
                  </a:lnTo>
                  <a:lnTo>
                    <a:pt x="575" y="776"/>
                  </a:lnTo>
                  <a:lnTo>
                    <a:pt x="580" y="774"/>
                  </a:lnTo>
                  <a:lnTo>
                    <a:pt x="586" y="774"/>
                  </a:lnTo>
                  <a:lnTo>
                    <a:pt x="591" y="774"/>
                  </a:lnTo>
                  <a:lnTo>
                    <a:pt x="596" y="776"/>
                  </a:lnTo>
                  <a:lnTo>
                    <a:pt x="600" y="776"/>
                  </a:lnTo>
                  <a:lnTo>
                    <a:pt x="605" y="776"/>
                  </a:lnTo>
                  <a:lnTo>
                    <a:pt x="609" y="777"/>
                  </a:lnTo>
                  <a:lnTo>
                    <a:pt x="613" y="778"/>
                  </a:lnTo>
                  <a:lnTo>
                    <a:pt x="617" y="780"/>
                  </a:lnTo>
                  <a:lnTo>
                    <a:pt x="621" y="783"/>
                  </a:lnTo>
                  <a:lnTo>
                    <a:pt x="628" y="785"/>
                  </a:lnTo>
                  <a:lnTo>
                    <a:pt x="634" y="791"/>
                  </a:lnTo>
                  <a:lnTo>
                    <a:pt x="641" y="795"/>
                  </a:lnTo>
                  <a:lnTo>
                    <a:pt x="648" y="799"/>
                  </a:lnTo>
                  <a:lnTo>
                    <a:pt x="653" y="803"/>
                  </a:lnTo>
                  <a:lnTo>
                    <a:pt x="657" y="807"/>
                  </a:lnTo>
                  <a:lnTo>
                    <a:pt x="659" y="810"/>
                  </a:lnTo>
                  <a:lnTo>
                    <a:pt x="660" y="812"/>
                  </a:lnTo>
                  <a:lnTo>
                    <a:pt x="660" y="814"/>
                  </a:lnTo>
                  <a:lnTo>
                    <a:pt x="660" y="816"/>
                  </a:lnTo>
                  <a:lnTo>
                    <a:pt x="660" y="818"/>
                  </a:lnTo>
                  <a:lnTo>
                    <a:pt x="659" y="820"/>
                  </a:lnTo>
                  <a:lnTo>
                    <a:pt x="657" y="823"/>
                  </a:lnTo>
                  <a:lnTo>
                    <a:pt x="656" y="825"/>
                  </a:lnTo>
                  <a:lnTo>
                    <a:pt x="653" y="827"/>
                  </a:lnTo>
                  <a:lnTo>
                    <a:pt x="651" y="830"/>
                  </a:lnTo>
                  <a:lnTo>
                    <a:pt x="647" y="833"/>
                  </a:lnTo>
                  <a:lnTo>
                    <a:pt x="643" y="835"/>
                  </a:lnTo>
                  <a:lnTo>
                    <a:pt x="633" y="839"/>
                  </a:lnTo>
                  <a:lnTo>
                    <a:pt x="624" y="845"/>
                  </a:lnTo>
                  <a:lnTo>
                    <a:pt x="613" y="849"/>
                  </a:lnTo>
                  <a:lnTo>
                    <a:pt x="599" y="853"/>
                  </a:lnTo>
                  <a:lnTo>
                    <a:pt x="594" y="854"/>
                  </a:lnTo>
                  <a:lnTo>
                    <a:pt x="586" y="857"/>
                  </a:lnTo>
                  <a:lnTo>
                    <a:pt x="579" y="858"/>
                  </a:lnTo>
                  <a:lnTo>
                    <a:pt x="572" y="860"/>
                  </a:lnTo>
                  <a:lnTo>
                    <a:pt x="557" y="863"/>
                  </a:lnTo>
                  <a:lnTo>
                    <a:pt x="544" y="865"/>
                  </a:lnTo>
                  <a:lnTo>
                    <a:pt x="530" y="868"/>
                  </a:lnTo>
                  <a:lnTo>
                    <a:pt x="518" y="869"/>
                  </a:lnTo>
                  <a:lnTo>
                    <a:pt x="511" y="871"/>
                  </a:lnTo>
                  <a:lnTo>
                    <a:pt x="506" y="872"/>
                  </a:lnTo>
                  <a:lnTo>
                    <a:pt x="500" y="872"/>
                  </a:lnTo>
                  <a:lnTo>
                    <a:pt x="496" y="872"/>
                  </a:lnTo>
                  <a:lnTo>
                    <a:pt x="491" y="871"/>
                  </a:lnTo>
                  <a:lnTo>
                    <a:pt x="487" y="869"/>
                  </a:lnTo>
                  <a:lnTo>
                    <a:pt x="484" y="869"/>
                  </a:lnTo>
                  <a:lnTo>
                    <a:pt x="480" y="868"/>
                  </a:lnTo>
                  <a:lnTo>
                    <a:pt x="477" y="865"/>
                  </a:lnTo>
                  <a:lnTo>
                    <a:pt x="476" y="863"/>
                  </a:lnTo>
                  <a:lnTo>
                    <a:pt x="473" y="860"/>
                  </a:lnTo>
                  <a:lnTo>
                    <a:pt x="473" y="857"/>
                  </a:lnTo>
                  <a:lnTo>
                    <a:pt x="470" y="852"/>
                  </a:lnTo>
                  <a:lnTo>
                    <a:pt x="468" y="848"/>
                  </a:lnTo>
                  <a:lnTo>
                    <a:pt x="466" y="845"/>
                  </a:lnTo>
                  <a:lnTo>
                    <a:pt x="465" y="842"/>
                  </a:lnTo>
                  <a:lnTo>
                    <a:pt x="462" y="841"/>
                  </a:lnTo>
                  <a:lnTo>
                    <a:pt x="461" y="839"/>
                  </a:lnTo>
                  <a:lnTo>
                    <a:pt x="457" y="839"/>
                  </a:lnTo>
                  <a:lnTo>
                    <a:pt x="453" y="838"/>
                  </a:lnTo>
                  <a:lnTo>
                    <a:pt x="449" y="839"/>
                  </a:lnTo>
                  <a:lnTo>
                    <a:pt x="443" y="839"/>
                  </a:lnTo>
                  <a:lnTo>
                    <a:pt x="432" y="842"/>
                  </a:lnTo>
                  <a:lnTo>
                    <a:pt x="423" y="844"/>
                  </a:lnTo>
                  <a:lnTo>
                    <a:pt x="416" y="845"/>
                  </a:lnTo>
                  <a:lnTo>
                    <a:pt x="408" y="846"/>
                  </a:lnTo>
                  <a:lnTo>
                    <a:pt x="403" y="849"/>
                  </a:lnTo>
                  <a:lnTo>
                    <a:pt x="396" y="850"/>
                  </a:lnTo>
                  <a:lnTo>
                    <a:pt x="393" y="852"/>
                  </a:lnTo>
                  <a:lnTo>
                    <a:pt x="390" y="853"/>
                  </a:lnTo>
                  <a:lnTo>
                    <a:pt x="386" y="856"/>
                  </a:lnTo>
                  <a:lnTo>
                    <a:pt x="384" y="857"/>
                  </a:lnTo>
                  <a:lnTo>
                    <a:pt x="380" y="860"/>
                  </a:lnTo>
                  <a:lnTo>
                    <a:pt x="376" y="864"/>
                  </a:lnTo>
                  <a:lnTo>
                    <a:pt x="370" y="868"/>
                  </a:lnTo>
                  <a:lnTo>
                    <a:pt x="366" y="873"/>
                  </a:lnTo>
                  <a:lnTo>
                    <a:pt x="354" y="886"/>
                  </a:lnTo>
                  <a:lnTo>
                    <a:pt x="340" y="898"/>
                  </a:lnTo>
                  <a:lnTo>
                    <a:pt x="327" y="913"/>
                  </a:lnTo>
                  <a:lnTo>
                    <a:pt x="312" y="925"/>
                  </a:lnTo>
                  <a:lnTo>
                    <a:pt x="305" y="932"/>
                  </a:lnTo>
                  <a:lnTo>
                    <a:pt x="298" y="937"/>
                  </a:lnTo>
                  <a:lnTo>
                    <a:pt x="291" y="942"/>
                  </a:lnTo>
                  <a:lnTo>
                    <a:pt x="283" y="947"/>
                  </a:lnTo>
                  <a:lnTo>
                    <a:pt x="278" y="951"/>
                  </a:lnTo>
                  <a:lnTo>
                    <a:pt x="272" y="955"/>
                  </a:lnTo>
                  <a:lnTo>
                    <a:pt x="268" y="959"/>
                  </a:lnTo>
                  <a:lnTo>
                    <a:pt x="264" y="961"/>
                  </a:lnTo>
                  <a:lnTo>
                    <a:pt x="259" y="967"/>
                  </a:lnTo>
                  <a:lnTo>
                    <a:pt x="255" y="971"/>
                  </a:lnTo>
                  <a:lnTo>
                    <a:pt x="254" y="972"/>
                  </a:lnTo>
                  <a:lnTo>
                    <a:pt x="251" y="974"/>
                  </a:lnTo>
                  <a:lnTo>
                    <a:pt x="249" y="974"/>
                  </a:lnTo>
                  <a:lnTo>
                    <a:pt x="247" y="972"/>
                  </a:lnTo>
                  <a:lnTo>
                    <a:pt x="244" y="972"/>
                  </a:lnTo>
                  <a:lnTo>
                    <a:pt x="240" y="970"/>
                  </a:lnTo>
                  <a:lnTo>
                    <a:pt x="236" y="967"/>
                  </a:lnTo>
                  <a:lnTo>
                    <a:pt x="232" y="964"/>
                  </a:lnTo>
                  <a:lnTo>
                    <a:pt x="222" y="957"/>
                  </a:lnTo>
                  <a:lnTo>
                    <a:pt x="213" y="953"/>
                  </a:lnTo>
                  <a:lnTo>
                    <a:pt x="206" y="949"/>
                  </a:lnTo>
                  <a:lnTo>
                    <a:pt x="201" y="947"/>
                  </a:lnTo>
                  <a:lnTo>
                    <a:pt x="198" y="945"/>
                  </a:lnTo>
                  <a:lnTo>
                    <a:pt x="197" y="942"/>
                  </a:lnTo>
                  <a:lnTo>
                    <a:pt x="195" y="941"/>
                  </a:lnTo>
                  <a:lnTo>
                    <a:pt x="194" y="940"/>
                  </a:lnTo>
                  <a:lnTo>
                    <a:pt x="193" y="937"/>
                  </a:lnTo>
                  <a:lnTo>
                    <a:pt x="191" y="934"/>
                  </a:lnTo>
                  <a:lnTo>
                    <a:pt x="190" y="930"/>
                  </a:lnTo>
                  <a:lnTo>
                    <a:pt x="190" y="926"/>
                  </a:lnTo>
                  <a:lnTo>
                    <a:pt x="190" y="922"/>
                  </a:lnTo>
                  <a:lnTo>
                    <a:pt x="190" y="919"/>
                  </a:lnTo>
                  <a:lnTo>
                    <a:pt x="190" y="915"/>
                  </a:lnTo>
                  <a:lnTo>
                    <a:pt x="190" y="913"/>
                  </a:lnTo>
                  <a:lnTo>
                    <a:pt x="191" y="910"/>
                  </a:lnTo>
                  <a:lnTo>
                    <a:pt x="193" y="907"/>
                  </a:lnTo>
                  <a:lnTo>
                    <a:pt x="193" y="905"/>
                  </a:lnTo>
                  <a:lnTo>
                    <a:pt x="194" y="903"/>
                  </a:lnTo>
                  <a:lnTo>
                    <a:pt x="195" y="900"/>
                  </a:lnTo>
                  <a:lnTo>
                    <a:pt x="197" y="899"/>
                  </a:lnTo>
                  <a:lnTo>
                    <a:pt x="198" y="898"/>
                  </a:lnTo>
                  <a:lnTo>
                    <a:pt x="199" y="898"/>
                  </a:lnTo>
                  <a:lnTo>
                    <a:pt x="201" y="896"/>
                  </a:lnTo>
                  <a:lnTo>
                    <a:pt x="202" y="896"/>
                  </a:lnTo>
                  <a:lnTo>
                    <a:pt x="202" y="896"/>
                  </a:lnTo>
                  <a:lnTo>
                    <a:pt x="202" y="896"/>
                  </a:lnTo>
                  <a:lnTo>
                    <a:pt x="202" y="896"/>
                  </a:lnTo>
                  <a:close/>
                  <a:moveTo>
                    <a:pt x="415" y="884"/>
                  </a:moveTo>
                  <a:lnTo>
                    <a:pt x="413" y="890"/>
                  </a:lnTo>
                  <a:lnTo>
                    <a:pt x="411" y="896"/>
                  </a:lnTo>
                  <a:lnTo>
                    <a:pt x="411" y="905"/>
                  </a:lnTo>
                  <a:lnTo>
                    <a:pt x="409" y="914"/>
                  </a:lnTo>
                  <a:lnTo>
                    <a:pt x="408" y="925"/>
                  </a:lnTo>
                  <a:lnTo>
                    <a:pt x="408" y="938"/>
                  </a:lnTo>
                  <a:lnTo>
                    <a:pt x="407" y="955"/>
                  </a:lnTo>
                  <a:lnTo>
                    <a:pt x="407" y="971"/>
                  </a:lnTo>
                  <a:lnTo>
                    <a:pt x="407" y="990"/>
                  </a:lnTo>
                  <a:lnTo>
                    <a:pt x="405" y="1008"/>
                  </a:lnTo>
                  <a:lnTo>
                    <a:pt x="405" y="1016"/>
                  </a:lnTo>
                  <a:lnTo>
                    <a:pt x="404" y="1024"/>
                  </a:lnTo>
                  <a:lnTo>
                    <a:pt x="403" y="1032"/>
                  </a:lnTo>
                  <a:lnTo>
                    <a:pt x="401" y="1039"/>
                  </a:lnTo>
                  <a:lnTo>
                    <a:pt x="400" y="1046"/>
                  </a:lnTo>
                  <a:lnTo>
                    <a:pt x="399" y="1052"/>
                  </a:lnTo>
                  <a:lnTo>
                    <a:pt x="397" y="1059"/>
                  </a:lnTo>
                  <a:lnTo>
                    <a:pt x="394" y="1066"/>
                  </a:lnTo>
                  <a:lnTo>
                    <a:pt x="393" y="1071"/>
                  </a:lnTo>
                  <a:lnTo>
                    <a:pt x="390" y="1077"/>
                  </a:lnTo>
                  <a:lnTo>
                    <a:pt x="388" y="1081"/>
                  </a:lnTo>
                  <a:lnTo>
                    <a:pt x="386" y="1086"/>
                  </a:lnTo>
                  <a:lnTo>
                    <a:pt x="385" y="1088"/>
                  </a:lnTo>
                  <a:lnTo>
                    <a:pt x="384" y="1090"/>
                  </a:lnTo>
                  <a:lnTo>
                    <a:pt x="384" y="1093"/>
                  </a:lnTo>
                  <a:lnTo>
                    <a:pt x="384" y="1094"/>
                  </a:lnTo>
                  <a:lnTo>
                    <a:pt x="384" y="1100"/>
                  </a:lnTo>
                  <a:lnTo>
                    <a:pt x="385" y="1105"/>
                  </a:lnTo>
                  <a:lnTo>
                    <a:pt x="388" y="1115"/>
                  </a:lnTo>
                  <a:lnTo>
                    <a:pt x="390" y="1124"/>
                  </a:lnTo>
                  <a:lnTo>
                    <a:pt x="392" y="1127"/>
                  </a:lnTo>
                  <a:lnTo>
                    <a:pt x="392" y="1128"/>
                  </a:lnTo>
                  <a:lnTo>
                    <a:pt x="392" y="1130"/>
                  </a:lnTo>
                  <a:lnTo>
                    <a:pt x="392" y="1131"/>
                  </a:lnTo>
                  <a:lnTo>
                    <a:pt x="390" y="1134"/>
                  </a:lnTo>
                  <a:lnTo>
                    <a:pt x="390" y="1135"/>
                  </a:lnTo>
                  <a:lnTo>
                    <a:pt x="389" y="1135"/>
                  </a:lnTo>
                  <a:lnTo>
                    <a:pt x="388" y="1136"/>
                  </a:lnTo>
                  <a:lnTo>
                    <a:pt x="385" y="1136"/>
                  </a:lnTo>
                  <a:lnTo>
                    <a:pt x="382" y="1138"/>
                  </a:lnTo>
                  <a:lnTo>
                    <a:pt x="380" y="1138"/>
                  </a:lnTo>
                  <a:lnTo>
                    <a:pt x="377" y="1138"/>
                  </a:lnTo>
                  <a:lnTo>
                    <a:pt x="373" y="1136"/>
                  </a:lnTo>
                  <a:lnTo>
                    <a:pt x="369" y="1135"/>
                  </a:lnTo>
                  <a:lnTo>
                    <a:pt x="363" y="1135"/>
                  </a:lnTo>
                  <a:lnTo>
                    <a:pt x="358" y="1134"/>
                  </a:lnTo>
                  <a:lnTo>
                    <a:pt x="346" y="1130"/>
                  </a:lnTo>
                  <a:lnTo>
                    <a:pt x="333" y="1127"/>
                  </a:lnTo>
                  <a:lnTo>
                    <a:pt x="323" y="1125"/>
                  </a:lnTo>
                  <a:lnTo>
                    <a:pt x="312" y="1123"/>
                  </a:lnTo>
                  <a:lnTo>
                    <a:pt x="293" y="1119"/>
                  </a:lnTo>
                  <a:lnTo>
                    <a:pt x="275" y="1117"/>
                  </a:lnTo>
                  <a:lnTo>
                    <a:pt x="260" y="1115"/>
                  </a:lnTo>
                  <a:lnTo>
                    <a:pt x="247" y="1112"/>
                  </a:lnTo>
                  <a:lnTo>
                    <a:pt x="240" y="1111"/>
                  </a:lnTo>
                  <a:lnTo>
                    <a:pt x="235" y="1109"/>
                  </a:lnTo>
                  <a:lnTo>
                    <a:pt x="229" y="1108"/>
                  </a:lnTo>
                  <a:lnTo>
                    <a:pt x="224" y="1105"/>
                  </a:lnTo>
                  <a:lnTo>
                    <a:pt x="207" y="1098"/>
                  </a:lnTo>
                  <a:lnTo>
                    <a:pt x="195" y="1094"/>
                  </a:lnTo>
                  <a:lnTo>
                    <a:pt x="190" y="1093"/>
                  </a:lnTo>
                  <a:lnTo>
                    <a:pt x="186" y="1090"/>
                  </a:lnTo>
                  <a:lnTo>
                    <a:pt x="182" y="1089"/>
                  </a:lnTo>
                  <a:lnTo>
                    <a:pt x="176" y="1089"/>
                  </a:lnTo>
                  <a:lnTo>
                    <a:pt x="174" y="1088"/>
                  </a:lnTo>
                  <a:lnTo>
                    <a:pt x="171" y="1088"/>
                  </a:lnTo>
                  <a:lnTo>
                    <a:pt x="168" y="1089"/>
                  </a:lnTo>
                  <a:lnTo>
                    <a:pt x="165" y="1089"/>
                  </a:lnTo>
                  <a:lnTo>
                    <a:pt x="163" y="1089"/>
                  </a:lnTo>
                  <a:lnTo>
                    <a:pt x="160" y="1090"/>
                  </a:lnTo>
                  <a:lnTo>
                    <a:pt x="159" y="1092"/>
                  </a:lnTo>
                  <a:lnTo>
                    <a:pt x="156" y="1093"/>
                  </a:lnTo>
                  <a:lnTo>
                    <a:pt x="155" y="1094"/>
                  </a:lnTo>
                  <a:lnTo>
                    <a:pt x="152" y="1096"/>
                  </a:lnTo>
                  <a:lnTo>
                    <a:pt x="152" y="1097"/>
                  </a:lnTo>
                  <a:lnTo>
                    <a:pt x="151" y="1100"/>
                  </a:lnTo>
                  <a:lnTo>
                    <a:pt x="151" y="1101"/>
                  </a:lnTo>
                  <a:lnTo>
                    <a:pt x="151" y="1104"/>
                  </a:lnTo>
                  <a:lnTo>
                    <a:pt x="152" y="1107"/>
                  </a:lnTo>
                  <a:lnTo>
                    <a:pt x="153" y="1108"/>
                  </a:lnTo>
                  <a:lnTo>
                    <a:pt x="156" y="1111"/>
                  </a:lnTo>
                  <a:lnTo>
                    <a:pt x="161" y="1115"/>
                  </a:lnTo>
                  <a:lnTo>
                    <a:pt x="168" y="1119"/>
                  </a:lnTo>
                  <a:lnTo>
                    <a:pt x="175" y="1123"/>
                  </a:lnTo>
                  <a:lnTo>
                    <a:pt x="194" y="1134"/>
                  </a:lnTo>
                  <a:lnTo>
                    <a:pt x="216" y="1144"/>
                  </a:lnTo>
                  <a:lnTo>
                    <a:pt x="239" y="1155"/>
                  </a:lnTo>
                  <a:lnTo>
                    <a:pt x="259" y="1166"/>
                  </a:lnTo>
                  <a:lnTo>
                    <a:pt x="277" y="1174"/>
                  </a:lnTo>
                  <a:lnTo>
                    <a:pt x="289" y="1180"/>
                  </a:lnTo>
                  <a:lnTo>
                    <a:pt x="298" y="1185"/>
                  </a:lnTo>
                  <a:lnTo>
                    <a:pt x="305" y="1189"/>
                  </a:lnTo>
                  <a:lnTo>
                    <a:pt x="312" y="1193"/>
                  </a:lnTo>
                  <a:lnTo>
                    <a:pt x="320" y="1196"/>
                  </a:lnTo>
                  <a:lnTo>
                    <a:pt x="327" y="1200"/>
                  </a:lnTo>
                  <a:lnTo>
                    <a:pt x="335" y="1203"/>
                  </a:lnTo>
                  <a:lnTo>
                    <a:pt x="343" y="1205"/>
                  </a:lnTo>
                  <a:lnTo>
                    <a:pt x="352" y="1208"/>
                  </a:lnTo>
                  <a:lnTo>
                    <a:pt x="362" y="1210"/>
                  </a:lnTo>
                  <a:lnTo>
                    <a:pt x="374" y="1211"/>
                  </a:lnTo>
                  <a:lnTo>
                    <a:pt x="386" y="1214"/>
                  </a:lnTo>
                  <a:lnTo>
                    <a:pt x="399" y="1215"/>
                  </a:lnTo>
                  <a:lnTo>
                    <a:pt x="411" y="1216"/>
                  </a:lnTo>
                  <a:lnTo>
                    <a:pt x="423" y="1219"/>
                  </a:lnTo>
                  <a:lnTo>
                    <a:pt x="434" y="1220"/>
                  </a:lnTo>
                  <a:lnTo>
                    <a:pt x="443" y="1222"/>
                  </a:lnTo>
                  <a:lnTo>
                    <a:pt x="447" y="1223"/>
                  </a:lnTo>
                  <a:lnTo>
                    <a:pt x="451" y="1223"/>
                  </a:lnTo>
                  <a:lnTo>
                    <a:pt x="455" y="1223"/>
                  </a:lnTo>
                  <a:lnTo>
                    <a:pt x="458" y="1223"/>
                  </a:lnTo>
                  <a:lnTo>
                    <a:pt x="461" y="1222"/>
                  </a:lnTo>
                  <a:lnTo>
                    <a:pt x="464" y="1222"/>
                  </a:lnTo>
                  <a:lnTo>
                    <a:pt x="465" y="1220"/>
                  </a:lnTo>
                  <a:lnTo>
                    <a:pt x="468" y="1219"/>
                  </a:lnTo>
                  <a:lnTo>
                    <a:pt x="468" y="1216"/>
                  </a:lnTo>
                  <a:lnTo>
                    <a:pt x="469" y="1215"/>
                  </a:lnTo>
                  <a:lnTo>
                    <a:pt x="470" y="1212"/>
                  </a:lnTo>
                  <a:lnTo>
                    <a:pt x="472" y="1211"/>
                  </a:lnTo>
                  <a:lnTo>
                    <a:pt x="472" y="1205"/>
                  </a:lnTo>
                  <a:lnTo>
                    <a:pt x="473" y="1200"/>
                  </a:lnTo>
                  <a:lnTo>
                    <a:pt x="472" y="1193"/>
                  </a:lnTo>
                  <a:lnTo>
                    <a:pt x="470" y="1186"/>
                  </a:lnTo>
                  <a:lnTo>
                    <a:pt x="469" y="1177"/>
                  </a:lnTo>
                  <a:lnTo>
                    <a:pt x="468" y="1168"/>
                  </a:lnTo>
                  <a:lnTo>
                    <a:pt x="465" y="1158"/>
                  </a:lnTo>
                  <a:lnTo>
                    <a:pt x="462" y="1150"/>
                  </a:lnTo>
                  <a:lnTo>
                    <a:pt x="461" y="1142"/>
                  </a:lnTo>
                  <a:lnTo>
                    <a:pt x="460" y="1135"/>
                  </a:lnTo>
                  <a:lnTo>
                    <a:pt x="458" y="1134"/>
                  </a:lnTo>
                  <a:lnTo>
                    <a:pt x="458" y="1131"/>
                  </a:lnTo>
                  <a:lnTo>
                    <a:pt x="458" y="1128"/>
                  </a:lnTo>
                  <a:lnTo>
                    <a:pt x="460" y="1125"/>
                  </a:lnTo>
                  <a:lnTo>
                    <a:pt x="460" y="1121"/>
                  </a:lnTo>
                  <a:lnTo>
                    <a:pt x="461" y="1116"/>
                  </a:lnTo>
                  <a:lnTo>
                    <a:pt x="462" y="1111"/>
                  </a:lnTo>
                  <a:lnTo>
                    <a:pt x="465" y="1105"/>
                  </a:lnTo>
                  <a:lnTo>
                    <a:pt x="466" y="1098"/>
                  </a:lnTo>
                  <a:lnTo>
                    <a:pt x="468" y="1090"/>
                  </a:lnTo>
                  <a:lnTo>
                    <a:pt x="468" y="1083"/>
                  </a:lnTo>
                  <a:lnTo>
                    <a:pt x="469" y="1077"/>
                  </a:lnTo>
                  <a:lnTo>
                    <a:pt x="470" y="1070"/>
                  </a:lnTo>
                  <a:lnTo>
                    <a:pt x="470" y="1064"/>
                  </a:lnTo>
                  <a:lnTo>
                    <a:pt x="469" y="1058"/>
                  </a:lnTo>
                  <a:lnTo>
                    <a:pt x="469" y="1051"/>
                  </a:lnTo>
                  <a:lnTo>
                    <a:pt x="468" y="1043"/>
                  </a:lnTo>
                  <a:lnTo>
                    <a:pt x="465" y="1033"/>
                  </a:lnTo>
                  <a:lnTo>
                    <a:pt x="462" y="1024"/>
                  </a:lnTo>
                  <a:lnTo>
                    <a:pt x="460" y="1017"/>
                  </a:lnTo>
                  <a:lnTo>
                    <a:pt x="458" y="1009"/>
                  </a:lnTo>
                  <a:lnTo>
                    <a:pt x="457" y="1003"/>
                  </a:lnTo>
                  <a:lnTo>
                    <a:pt x="455" y="998"/>
                  </a:lnTo>
                  <a:lnTo>
                    <a:pt x="455" y="993"/>
                  </a:lnTo>
                  <a:lnTo>
                    <a:pt x="455" y="986"/>
                  </a:lnTo>
                  <a:lnTo>
                    <a:pt x="457" y="979"/>
                  </a:lnTo>
                  <a:lnTo>
                    <a:pt x="458" y="964"/>
                  </a:lnTo>
                  <a:lnTo>
                    <a:pt x="460" y="949"/>
                  </a:lnTo>
                  <a:lnTo>
                    <a:pt x="460" y="942"/>
                  </a:lnTo>
                  <a:lnTo>
                    <a:pt x="460" y="936"/>
                  </a:lnTo>
                  <a:lnTo>
                    <a:pt x="458" y="933"/>
                  </a:lnTo>
                  <a:lnTo>
                    <a:pt x="458" y="929"/>
                  </a:lnTo>
                  <a:lnTo>
                    <a:pt x="458" y="926"/>
                  </a:lnTo>
                  <a:lnTo>
                    <a:pt x="457" y="925"/>
                  </a:lnTo>
                  <a:lnTo>
                    <a:pt x="455" y="919"/>
                  </a:lnTo>
                  <a:lnTo>
                    <a:pt x="454" y="915"/>
                  </a:lnTo>
                  <a:lnTo>
                    <a:pt x="453" y="911"/>
                  </a:lnTo>
                  <a:lnTo>
                    <a:pt x="453" y="907"/>
                  </a:lnTo>
                  <a:lnTo>
                    <a:pt x="451" y="903"/>
                  </a:lnTo>
                  <a:lnTo>
                    <a:pt x="450" y="898"/>
                  </a:lnTo>
                  <a:lnTo>
                    <a:pt x="447" y="894"/>
                  </a:lnTo>
                  <a:lnTo>
                    <a:pt x="443" y="890"/>
                  </a:lnTo>
                  <a:lnTo>
                    <a:pt x="442" y="888"/>
                  </a:lnTo>
                  <a:lnTo>
                    <a:pt x="439" y="886"/>
                  </a:lnTo>
                  <a:lnTo>
                    <a:pt x="436" y="884"/>
                  </a:lnTo>
                  <a:lnTo>
                    <a:pt x="435" y="884"/>
                  </a:lnTo>
                  <a:lnTo>
                    <a:pt x="432" y="883"/>
                  </a:lnTo>
                  <a:lnTo>
                    <a:pt x="430" y="883"/>
                  </a:lnTo>
                  <a:lnTo>
                    <a:pt x="428" y="883"/>
                  </a:lnTo>
                  <a:lnTo>
                    <a:pt x="426" y="883"/>
                  </a:lnTo>
                  <a:lnTo>
                    <a:pt x="418" y="884"/>
                  </a:lnTo>
                  <a:lnTo>
                    <a:pt x="415" y="884"/>
                  </a:lnTo>
                  <a:lnTo>
                    <a:pt x="415" y="8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48000" y="5490004"/>
              <a:ext cx="459685" cy="366237"/>
            </a:xfrm>
            <a:custGeom>
              <a:avLst/>
              <a:gdLst>
                <a:gd name="T0" fmla="*/ 34 w 487"/>
                <a:gd name="T1" fmla="*/ 339 h 388"/>
                <a:gd name="T2" fmla="*/ 44 w 487"/>
                <a:gd name="T3" fmla="*/ 300 h 388"/>
                <a:gd name="T4" fmla="*/ 68 w 487"/>
                <a:gd name="T5" fmla="*/ 275 h 388"/>
                <a:gd name="T6" fmla="*/ 93 w 487"/>
                <a:gd name="T7" fmla="*/ 256 h 388"/>
                <a:gd name="T8" fmla="*/ 113 w 487"/>
                <a:gd name="T9" fmla="*/ 254 h 388"/>
                <a:gd name="T10" fmla="*/ 181 w 487"/>
                <a:gd name="T11" fmla="*/ 275 h 388"/>
                <a:gd name="T12" fmla="*/ 257 w 487"/>
                <a:gd name="T13" fmla="*/ 294 h 388"/>
                <a:gd name="T14" fmla="*/ 319 w 487"/>
                <a:gd name="T15" fmla="*/ 301 h 388"/>
                <a:gd name="T16" fmla="*/ 377 w 487"/>
                <a:gd name="T17" fmla="*/ 294 h 388"/>
                <a:gd name="T18" fmla="*/ 416 w 487"/>
                <a:gd name="T19" fmla="*/ 277 h 388"/>
                <a:gd name="T20" fmla="*/ 444 w 487"/>
                <a:gd name="T21" fmla="*/ 251 h 388"/>
                <a:gd name="T22" fmla="*/ 476 w 487"/>
                <a:gd name="T23" fmla="*/ 210 h 388"/>
                <a:gd name="T24" fmla="*/ 486 w 487"/>
                <a:gd name="T25" fmla="*/ 181 h 388"/>
                <a:gd name="T26" fmla="*/ 486 w 487"/>
                <a:gd name="T27" fmla="*/ 150 h 388"/>
                <a:gd name="T28" fmla="*/ 471 w 487"/>
                <a:gd name="T29" fmla="*/ 104 h 388"/>
                <a:gd name="T30" fmla="*/ 449 w 487"/>
                <a:gd name="T31" fmla="*/ 91 h 388"/>
                <a:gd name="T32" fmla="*/ 388 w 487"/>
                <a:gd name="T33" fmla="*/ 108 h 388"/>
                <a:gd name="T34" fmla="*/ 308 w 487"/>
                <a:gd name="T35" fmla="*/ 138 h 388"/>
                <a:gd name="T36" fmla="*/ 271 w 487"/>
                <a:gd name="T37" fmla="*/ 155 h 388"/>
                <a:gd name="T38" fmla="*/ 238 w 487"/>
                <a:gd name="T39" fmla="*/ 161 h 388"/>
                <a:gd name="T40" fmla="*/ 219 w 487"/>
                <a:gd name="T41" fmla="*/ 153 h 388"/>
                <a:gd name="T42" fmla="*/ 209 w 487"/>
                <a:gd name="T43" fmla="*/ 130 h 388"/>
                <a:gd name="T44" fmla="*/ 220 w 487"/>
                <a:gd name="T45" fmla="*/ 97 h 388"/>
                <a:gd name="T46" fmla="*/ 251 w 487"/>
                <a:gd name="T47" fmla="*/ 53 h 388"/>
                <a:gd name="T48" fmla="*/ 278 w 487"/>
                <a:gd name="T49" fmla="*/ 37 h 388"/>
                <a:gd name="T50" fmla="*/ 308 w 487"/>
                <a:gd name="T51" fmla="*/ 33 h 388"/>
                <a:gd name="T52" fmla="*/ 341 w 487"/>
                <a:gd name="T53" fmla="*/ 41 h 388"/>
                <a:gd name="T54" fmla="*/ 389 w 487"/>
                <a:gd name="T55" fmla="*/ 71 h 388"/>
                <a:gd name="T56" fmla="*/ 404 w 487"/>
                <a:gd name="T57" fmla="*/ 68 h 388"/>
                <a:gd name="T58" fmla="*/ 422 w 487"/>
                <a:gd name="T59" fmla="*/ 51 h 388"/>
                <a:gd name="T60" fmla="*/ 425 w 487"/>
                <a:gd name="T61" fmla="*/ 25 h 388"/>
                <a:gd name="T62" fmla="*/ 422 w 487"/>
                <a:gd name="T63" fmla="*/ 14 h 388"/>
                <a:gd name="T64" fmla="*/ 412 w 487"/>
                <a:gd name="T65" fmla="*/ 10 h 388"/>
                <a:gd name="T66" fmla="*/ 385 w 487"/>
                <a:gd name="T67" fmla="*/ 2 h 388"/>
                <a:gd name="T68" fmla="*/ 328 w 487"/>
                <a:gd name="T69" fmla="*/ 2 h 388"/>
                <a:gd name="T70" fmla="*/ 280 w 487"/>
                <a:gd name="T71" fmla="*/ 10 h 388"/>
                <a:gd name="T72" fmla="*/ 232 w 487"/>
                <a:gd name="T73" fmla="*/ 36 h 388"/>
                <a:gd name="T74" fmla="*/ 193 w 487"/>
                <a:gd name="T75" fmla="*/ 77 h 388"/>
                <a:gd name="T76" fmla="*/ 171 w 487"/>
                <a:gd name="T77" fmla="*/ 117 h 388"/>
                <a:gd name="T78" fmla="*/ 171 w 487"/>
                <a:gd name="T79" fmla="*/ 149 h 388"/>
                <a:gd name="T80" fmla="*/ 185 w 487"/>
                <a:gd name="T81" fmla="*/ 179 h 388"/>
                <a:gd name="T82" fmla="*/ 215 w 487"/>
                <a:gd name="T83" fmla="*/ 192 h 388"/>
                <a:gd name="T84" fmla="*/ 273 w 487"/>
                <a:gd name="T85" fmla="*/ 192 h 388"/>
                <a:gd name="T86" fmla="*/ 324 w 487"/>
                <a:gd name="T87" fmla="*/ 180 h 388"/>
                <a:gd name="T88" fmla="*/ 374 w 487"/>
                <a:gd name="T89" fmla="*/ 149 h 388"/>
                <a:gd name="T90" fmla="*/ 410 w 487"/>
                <a:gd name="T91" fmla="*/ 134 h 388"/>
                <a:gd name="T92" fmla="*/ 430 w 487"/>
                <a:gd name="T93" fmla="*/ 136 h 388"/>
                <a:gd name="T94" fmla="*/ 446 w 487"/>
                <a:gd name="T95" fmla="*/ 150 h 388"/>
                <a:gd name="T96" fmla="*/ 452 w 487"/>
                <a:gd name="T97" fmla="*/ 175 h 388"/>
                <a:gd name="T98" fmla="*/ 439 w 487"/>
                <a:gd name="T99" fmla="*/ 210 h 388"/>
                <a:gd name="T100" fmla="*/ 415 w 487"/>
                <a:gd name="T101" fmla="*/ 244 h 388"/>
                <a:gd name="T102" fmla="*/ 393 w 487"/>
                <a:gd name="T103" fmla="*/ 255 h 388"/>
                <a:gd name="T104" fmla="*/ 330 w 487"/>
                <a:gd name="T105" fmla="*/ 255 h 388"/>
                <a:gd name="T106" fmla="*/ 252 w 487"/>
                <a:gd name="T107" fmla="*/ 243 h 388"/>
                <a:gd name="T108" fmla="*/ 191 w 487"/>
                <a:gd name="T109" fmla="*/ 226 h 388"/>
                <a:gd name="T110" fmla="*/ 141 w 487"/>
                <a:gd name="T111" fmla="*/ 220 h 388"/>
                <a:gd name="T112" fmla="*/ 94 w 487"/>
                <a:gd name="T113" fmla="*/ 230 h 388"/>
                <a:gd name="T114" fmla="*/ 42 w 487"/>
                <a:gd name="T115" fmla="*/ 259 h 388"/>
                <a:gd name="T116" fmla="*/ 21 w 487"/>
                <a:gd name="T117" fmla="*/ 286 h 388"/>
                <a:gd name="T118" fmla="*/ 2 w 487"/>
                <a:gd name="T119" fmla="*/ 330 h 388"/>
                <a:gd name="T120" fmla="*/ 4 w 487"/>
                <a:gd name="T121" fmla="*/ 360 h 388"/>
                <a:gd name="T122" fmla="*/ 34 w 487"/>
                <a:gd name="T123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7" h="388">
                  <a:moveTo>
                    <a:pt x="34" y="388"/>
                  </a:moveTo>
                  <a:lnTo>
                    <a:pt x="34" y="384"/>
                  </a:lnTo>
                  <a:lnTo>
                    <a:pt x="34" y="376"/>
                  </a:lnTo>
                  <a:lnTo>
                    <a:pt x="34" y="363"/>
                  </a:lnTo>
                  <a:lnTo>
                    <a:pt x="34" y="348"/>
                  </a:lnTo>
                  <a:lnTo>
                    <a:pt x="34" y="339"/>
                  </a:lnTo>
                  <a:lnTo>
                    <a:pt x="36" y="331"/>
                  </a:lnTo>
                  <a:lnTo>
                    <a:pt x="37" y="323"/>
                  </a:lnTo>
                  <a:lnTo>
                    <a:pt x="37" y="316"/>
                  </a:lnTo>
                  <a:lnTo>
                    <a:pt x="40" y="309"/>
                  </a:lnTo>
                  <a:lnTo>
                    <a:pt x="42" y="303"/>
                  </a:lnTo>
                  <a:lnTo>
                    <a:pt x="44" y="300"/>
                  </a:lnTo>
                  <a:lnTo>
                    <a:pt x="45" y="297"/>
                  </a:lnTo>
                  <a:lnTo>
                    <a:pt x="46" y="296"/>
                  </a:lnTo>
                  <a:lnTo>
                    <a:pt x="49" y="293"/>
                  </a:lnTo>
                  <a:lnTo>
                    <a:pt x="56" y="286"/>
                  </a:lnTo>
                  <a:lnTo>
                    <a:pt x="64" y="278"/>
                  </a:lnTo>
                  <a:lnTo>
                    <a:pt x="68" y="275"/>
                  </a:lnTo>
                  <a:lnTo>
                    <a:pt x="71" y="271"/>
                  </a:lnTo>
                  <a:lnTo>
                    <a:pt x="75" y="267"/>
                  </a:lnTo>
                  <a:lnTo>
                    <a:pt x="79" y="264"/>
                  </a:lnTo>
                  <a:lnTo>
                    <a:pt x="83" y="262"/>
                  </a:lnTo>
                  <a:lnTo>
                    <a:pt x="88" y="259"/>
                  </a:lnTo>
                  <a:lnTo>
                    <a:pt x="93" y="256"/>
                  </a:lnTo>
                  <a:lnTo>
                    <a:pt x="98" y="255"/>
                  </a:lnTo>
                  <a:lnTo>
                    <a:pt x="101" y="255"/>
                  </a:lnTo>
                  <a:lnTo>
                    <a:pt x="103" y="254"/>
                  </a:lnTo>
                  <a:lnTo>
                    <a:pt x="106" y="254"/>
                  </a:lnTo>
                  <a:lnTo>
                    <a:pt x="109" y="254"/>
                  </a:lnTo>
                  <a:lnTo>
                    <a:pt x="113" y="254"/>
                  </a:lnTo>
                  <a:lnTo>
                    <a:pt x="116" y="255"/>
                  </a:lnTo>
                  <a:lnTo>
                    <a:pt x="118" y="255"/>
                  </a:lnTo>
                  <a:lnTo>
                    <a:pt x="122" y="256"/>
                  </a:lnTo>
                  <a:lnTo>
                    <a:pt x="141" y="262"/>
                  </a:lnTo>
                  <a:lnTo>
                    <a:pt x="160" y="269"/>
                  </a:lnTo>
                  <a:lnTo>
                    <a:pt x="181" y="275"/>
                  </a:lnTo>
                  <a:lnTo>
                    <a:pt x="201" y="281"/>
                  </a:lnTo>
                  <a:lnTo>
                    <a:pt x="212" y="285"/>
                  </a:lnTo>
                  <a:lnTo>
                    <a:pt x="223" y="286"/>
                  </a:lnTo>
                  <a:lnTo>
                    <a:pt x="233" y="289"/>
                  </a:lnTo>
                  <a:lnTo>
                    <a:pt x="244" y="292"/>
                  </a:lnTo>
                  <a:lnTo>
                    <a:pt x="257" y="294"/>
                  </a:lnTo>
                  <a:lnTo>
                    <a:pt x="267" y="296"/>
                  </a:lnTo>
                  <a:lnTo>
                    <a:pt x="280" y="297"/>
                  </a:lnTo>
                  <a:lnTo>
                    <a:pt x="292" y="299"/>
                  </a:lnTo>
                  <a:lnTo>
                    <a:pt x="300" y="300"/>
                  </a:lnTo>
                  <a:lnTo>
                    <a:pt x="311" y="300"/>
                  </a:lnTo>
                  <a:lnTo>
                    <a:pt x="319" y="301"/>
                  </a:lnTo>
                  <a:lnTo>
                    <a:pt x="330" y="301"/>
                  </a:lnTo>
                  <a:lnTo>
                    <a:pt x="339" y="300"/>
                  </a:lnTo>
                  <a:lnTo>
                    <a:pt x="349" y="300"/>
                  </a:lnTo>
                  <a:lnTo>
                    <a:pt x="358" y="299"/>
                  </a:lnTo>
                  <a:lnTo>
                    <a:pt x="368" y="297"/>
                  </a:lnTo>
                  <a:lnTo>
                    <a:pt x="377" y="294"/>
                  </a:lnTo>
                  <a:lnTo>
                    <a:pt x="387" y="292"/>
                  </a:lnTo>
                  <a:lnTo>
                    <a:pt x="396" y="289"/>
                  </a:lnTo>
                  <a:lnTo>
                    <a:pt x="404" y="285"/>
                  </a:lnTo>
                  <a:lnTo>
                    <a:pt x="408" y="282"/>
                  </a:lnTo>
                  <a:lnTo>
                    <a:pt x="412" y="279"/>
                  </a:lnTo>
                  <a:lnTo>
                    <a:pt x="416" y="277"/>
                  </a:lnTo>
                  <a:lnTo>
                    <a:pt x="421" y="274"/>
                  </a:lnTo>
                  <a:lnTo>
                    <a:pt x="423" y="271"/>
                  </a:lnTo>
                  <a:lnTo>
                    <a:pt x="427" y="269"/>
                  </a:lnTo>
                  <a:lnTo>
                    <a:pt x="431" y="264"/>
                  </a:lnTo>
                  <a:lnTo>
                    <a:pt x="434" y="260"/>
                  </a:lnTo>
                  <a:lnTo>
                    <a:pt x="444" y="251"/>
                  </a:lnTo>
                  <a:lnTo>
                    <a:pt x="453" y="240"/>
                  </a:lnTo>
                  <a:lnTo>
                    <a:pt x="458" y="234"/>
                  </a:lnTo>
                  <a:lnTo>
                    <a:pt x="463" y="229"/>
                  </a:lnTo>
                  <a:lnTo>
                    <a:pt x="468" y="224"/>
                  </a:lnTo>
                  <a:lnTo>
                    <a:pt x="472" y="217"/>
                  </a:lnTo>
                  <a:lnTo>
                    <a:pt x="476" y="210"/>
                  </a:lnTo>
                  <a:lnTo>
                    <a:pt x="480" y="203"/>
                  </a:lnTo>
                  <a:lnTo>
                    <a:pt x="482" y="199"/>
                  </a:lnTo>
                  <a:lnTo>
                    <a:pt x="483" y="195"/>
                  </a:lnTo>
                  <a:lnTo>
                    <a:pt x="484" y="191"/>
                  </a:lnTo>
                  <a:lnTo>
                    <a:pt x="486" y="185"/>
                  </a:lnTo>
                  <a:lnTo>
                    <a:pt x="486" y="181"/>
                  </a:lnTo>
                  <a:lnTo>
                    <a:pt x="486" y="177"/>
                  </a:lnTo>
                  <a:lnTo>
                    <a:pt x="487" y="172"/>
                  </a:lnTo>
                  <a:lnTo>
                    <a:pt x="487" y="166"/>
                  </a:lnTo>
                  <a:lnTo>
                    <a:pt x="487" y="162"/>
                  </a:lnTo>
                  <a:lnTo>
                    <a:pt x="486" y="157"/>
                  </a:lnTo>
                  <a:lnTo>
                    <a:pt x="486" y="150"/>
                  </a:lnTo>
                  <a:lnTo>
                    <a:pt x="484" y="145"/>
                  </a:lnTo>
                  <a:lnTo>
                    <a:pt x="483" y="134"/>
                  </a:lnTo>
                  <a:lnTo>
                    <a:pt x="480" y="124"/>
                  </a:lnTo>
                  <a:lnTo>
                    <a:pt x="477" y="116"/>
                  </a:lnTo>
                  <a:lnTo>
                    <a:pt x="473" y="109"/>
                  </a:lnTo>
                  <a:lnTo>
                    <a:pt x="471" y="104"/>
                  </a:lnTo>
                  <a:lnTo>
                    <a:pt x="467" y="100"/>
                  </a:lnTo>
                  <a:lnTo>
                    <a:pt x="464" y="97"/>
                  </a:lnTo>
                  <a:lnTo>
                    <a:pt x="460" y="94"/>
                  </a:lnTo>
                  <a:lnTo>
                    <a:pt x="456" y="93"/>
                  </a:lnTo>
                  <a:lnTo>
                    <a:pt x="453" y="91"/>
                  </a:lnTo>
                  <a:lnTo>
                    <a:pt x="449" y="91"/>
                  </a:lnTo>
                  <a:lnTo>
                    <a:pt x="445" y="91"/>
                  </a:lnTo>
                  <a:lnTo>
                    <a:pt x="438" y="93"/>
                  </a:lnTo>
                  <a:lnTo>
                    <a:pt x="433" y="94"/>
                  </a:lnTo>
                  <a:lnTo>
                    <a:pt x="422" y="97"/>
                  </a:lnTo>
                  <a:lnTo>
                    <a:pt x="407" y="102"/>
                  </a:lnTo>
                  <a:lnTo>
                    <a:pt x="388" y="108"/>
                  </a:lnTo>
                  <a:lnTo>
                    <a:pt x="368" y="115"/>
                  </a:lnTo>
                  <a:lnTo>
                    <a:pt x="347" y="121"/>
                  </a:lnTo>
                  <a:lnTo>
                    <a:pt x="328" y="130"/>
                  </a:lnTo>
                  <a:lnTo>
                    <a:pt x="320" y="132"/>
                  </a:lnTo>
                  <a:lnTo>
                    <a:pt x="313" y="135"/>
                  </a:lnTo>
                  <a:lnTo>
                    <a:pt x="308" y="138"/>
                  </a:lnTo>
                  <a:lnTo>
                    <a:pt x="304" y="141"/>
                  </a:lnTo>
                  <a:lnTo>
                    <a:pt x="296" y="145"/>
                  </a:lnTo>
                  <a:lnTo>
                    <a:pt x="288" y="149"/>
                  </a:lnTo>
                  <a:lnTo>
                    <a:pt x="282" y="151"/>
                  </a:lnTo>
                  <a:lnTo>
                    <a:pt x="277" y="154"/>
                  </a:lnTo>
                  <a:lnTo>
                    <a:pt x="271" y="155"/>
                  </a:lnTo>
                  <a:lnTo>
                    <a:pt x="266" y="157"/>
                  </a:lnTo>
                  <a:lnTo>
                    <a:pt x="261" y="158"/>
                  </a:lnTo>
                  <a:lnTo>
                    <a:pt x="254" y="160"/>
                  </a:lnTo>
                  <a:lnTo>
                    <a:pt x="248" y="161"/>
                  </a:lnTo>
                  <a:lnTo>
                    <a:pt x="243" y="161"/>
                  </a:lnTo>
                  <a:lnTo>
                    <a:pt x="238" y="161"/>
                  </a:lnTo>
                  <a:lnTo>
                    <a:pt x="232" y="160"/>
                  </a:lnTo>
                  <a:lnTo>
                    <a:pt x="229" y="158"/>
                  </a:lnTo>
                  <a:lnTo>
                    <a:pt x="228" y="158"/>
                  </a:lnTo>
                  <a:lnTo>
                    <a:pt x="225" y="157"/>
                  </a:lnTo>
                  <a:lnTo>
                    <a:pt x="223" y="155"/>
                  </a:lnTo>
                  <a:lnTo>
                    <a:pt x="219" y="153"/>
                  </a:lnTo>
                  <a:lnTo>
                    <a:pt x="216" y="150"/>
                  </a:lnTo>
                  <a:lnTo>
                    <a:pt x="213" y="146"/>
                  </a:lnTo>
                  <a:lnTo>
                    <a:pt x="212" y="143"/>
                  </a:lnTo>
                  <a:lnTo>
                    <a:pt x="209" y="139"/>
                  </a:lnTo>
                  <a:lnTo>
                    <a:pt x="209" y="135"/>
                  </a:lnTo>
                  <a:lnTo>
                    <a:pt x="209" y="130"/>
                  </a:lnTo>
                  <a:lnTo>
                    <a:pt x="209" y="126"/>
                  </a:lnTo>
                  <a:lnTo>
                    <a:pt x="210" y="120"/>
                  </a:lnTo>
                  <a:lnTo>
                    <a:pt x="212" y="115"/>
                  </a:lnTo>
                  <a:lnTo>
                    <a:pt x="215" y="109"/>
                  </a:lnTo>
                  <a:lnTo>
                    <a:pt x="217" y="104"/>
                  </a:lnTo>
                  <a:lnTo>
                    <a:pt x="220" y="97"/>
                  </a:lnTo>
                  <a:lnTo>
                    <a:pt x="224" y="91"/>
                  </a:lnTo>
                  <a:lnTo>
                    <a:pt x="228" y="85"/>
                  </a:lnTo>
                  <a:lnTo>
                    <a:pt x="232" y="79"/>
                  </a:lnTo>
                  <a:lnTo>
                    <a:pt x="240" y="68"/>
                  </a:lnTo>
                  <a:lnTo>
                    <a:pt x="247" y="59"/>
                  </a:lnTo>
                  <a:lnTo>
                    <a:pt x="251" y="53"/>
                  </a:lnTo>
                  <a:lnTo>
                    <a:pt x="257" y="49"/>
                  </a:lnTo>
                  <a:lnTo>
                    <a:pt x="261" y="45"/>
                  </a:lnTo>
                  <a:lnTo>
                    <a:pt x="266" y="42"/>
                  </a:lnTo>
                  <a:lnTo>
                    <a:pt x="270" y="40"/>
                  </a:lnTo>
                  <a:lnTo>
                    <a:pt x="274" y="38"/>
                  </a:lnTo>
                  <a:lnTo>
                    <a:pt x="278" y="37"/>
                  </a:lnTo>
                  <a:lnTo>
                    <a:pt x="282" y="36"/>
                  </a:lnTo>
                  <a:lnTo>
                    <a:pt x="286" y="34"/>
                  </a:lnTo>
                  <a:lnTo>
                    <a:pt x="290" y="34"/>
                  </a:lnTo>
                  <a:lnTo>
                    <a:pt x="294" y="34"/>
                  </a:lnTo>
                  <a:lnTo>
                    <a:pt x="300" y="33"/>
                  </a:lnTo>
                  <a:lnTo>
                    <a:pt x="308" y="33"/>
                  </a:lnTo>
                  <a:lnTo>
                    <a:pt x="315" y="33"/>
                  </a:lnTo>
                  <a:lnTo>
                    <a:pt x="322" y="34"/>
                  </a:lnTo>
                  <a:lnTo>
                    <a:pt x="327" y="36"/>
                  </a:lnTo>
                  <a:lnTo>
                    <a:pt x="331" y="37"/>
                  </a:lnTo>
                  <a:lnTo>
                    <a:pt x="335" y="38"/>
                  </a:lnTo>
                  <a:lnTo>
                    <a:pt x="341" y="41"/>
                  </a:lnTo>
                  <a:lnTo>
                    <a:pt x="345" y="44"/>
                  </a:lnTo>
                  <a:lnTo>
                    <a:pt x="355" y="51"/>
                  </a:lnTo>
                  <a:lnTo>
                    <a:pt x="366" y="56"/>
                  </a:lnTo>
                  <a:lnTo>
                    <a:pt x="376" y="63"/>
                  </a:lnTo>
                  <a:lnTo>
                    <a:pt x="384" y="68"/>
                  </a:lnTo>
                  <a:lnTo>
                    <a:pt x="389" y="71"/>
                  </a:lnTo>
                  <a:lnTo>
                    <a:pt x="391" y="72"/>
                  </a:lnTo>
                  <a:lnTo>
                    <a:pt x="392" y="72"/>
                  </a:lnTo>
                  <a:lnTo>
                    <a:pt x="396" y="71"/>
                  </a:lnTo>
                  <a:lnTo>
                    <a:pt x="399" y="71"/>
                  </a:lnTo>
                  <a:lnTo>
                    <a:pt x="402" y="70"/>
                  </a:lnTo>
                  <a:lnTo>
                    <a:pt x="404" y="68"/>
                  </a:lnTo>
                  <a:lnTo>
                    <a:pt x="408" y="67"/>
                  </a:lnTo>
                  <a:lnTo>
                    <a:pt x="411" y="64"/>
                  </a:lnTo>
                  <a:lnTo>
                    <a:pt x="414" y="62"/>
                  </a:lnTo>
                  <a:lnTo>
                    <a:pt x="418" y="59"/>
                  </a:lnTo>
                  <a:lnTo>
                    <a:pt x="419" y="55"/>
                  </a:lnTo>
                  <a:lnTo>
                    <a:pt x="422" y="51"/>
                  </a:lnTo>
                  <a:lnTo>
                    <a:pt x="423" y="47"/>
                  </a:lnTo>
                  <a:lnTo>
                    <a:pt x="425" y="44"/>
                  </a:lnTo>
                  <a:lnTo>
                    <a:pt x="425" y="41"/>
                  </a:lnTo>
                  <a:lnTo>
                    <a:pt x="425" y="38"/>
                  </a:lnTo>
                  <a:lnTo>
                    <a:pt x="425" y="36"/>
                  </a:lnTo>
                  <a:lnTo>
                    <a:pt x="425" y="25"/>
                  </a:lnTo>
                  <a:lnTo>
                    <a:pt x="425" y="18"/>
                  </a:lnTo>
                  <a:lnTo>
                    <a:pt x="423" y="15"/>
                  </a:lnTo>
                  <a:lnTo>
                    <a:pt x="423" y="14"/>
                  </a:lnTo>
                  <a:lnTo>
                    <a:pt x="422" y="14"/>
                  </a:lnTo>
                  <a:lnTo>
                    <a:pt x="422" y="14"/>
                  </a:lnTo>
                  <a:lnTo>
                    <a:pt x="422" y="14"/>
                  </a:lnTo>
                  <a:lnTo>
                    <a:pt x="421" y="14"/>
                  </a:lnTo>
                  <a:lnTo>
                    <a:pt x="421" y="15"/>
                  </a:lnTo>
                  <a:lnTo>
                    <a:pt x="421" y="15"/>
                  </a:lnTo>
                  <a:lnTo>
                    <a:pt x="419" y="15"/>
                  </a:lnTo>
                  <a:lnTo>
                    <a:pt x="418" y="12"/>
                  </a:lnTo>
                  <a:lnTo>
                    <a:pt x="412" y="10"/>
                  </a:lnTo>
                  <a:lnTo>
                    <a:pt x="407" y="7"/>
                  </a:lnTo>
                  <a:lnTo>
                    <a:pt x="404" y="6"/>
                  </a:lnTo>
                  <a:lnTo>
                    <a:pt x="399" y="4"/>
                  </a:lnTo>
                  <a:lnTo>
                    <a:pt x="395" y="3"/>
                  </a:lnTo>
                  <a:lnTo>
                    <a:pt x="391" y="2"/>
                  </a:lnTo>
                  <a:lnTo>
                    <a:pt x="385" y="2"/>
                  </a:lnTo>
                  <a:lnTo>
                    <a:pt x="380" y="0"/>
                  </a:lnTo>
                  <a:lnTo>
                    <a:pt x="374" y="0"/>
                  </a:lnTo>
                  <a:lnTo>
                    <a:pt x="368" y="0"/>
                  </a:lnTo>
                  <a:lnTo>
                    <a:pt x="354" y="2"/>
                  </a:lnTo>
                  <a:lnTo>
                    <a:pt x="342" y="2"/>
                  </a:lnTo>
                  <a:lnTo>
                    <a:pt x="328" y="2"/>
                  </a:lnTo>
                  <a:lnTo>
                    <a:pt x="315" y="3"/>
                  </a:lnTo>
                  <a:lnTo>
                    <a:pt x="308" y="3"/>
                  </a:lnTo>
                  <a:lnTo>
                    <a:pt x="301" y="4"/>
                  </a:lnTo>
                  <a:lnTo>
                    <a:pt x="294" y="6"/>
                  </a:lnTo>
                  <a:lnTo>
                    <a:pt x="286" y="8"/>
                  </a:lnTo>
                  <a:lnTo>
                    <a:pt x="280" y="10"/>
                  </a:lnTo>
                  <a:lnTo>
                    <a:pt x="271" y="12"/>
                  </a:lnTo>
                  <a:lnTo>
                    <a:pt x="263" y="17"/>
                  </a:lnTo>
                  <a:lnTo>
                    <a:pt x="255" y="19"/>
                  </a:lnTo>
                  <a:lnTo>
                    <a:pt x="247" y="25"/>
                  </a:lnTo>
                  <a:lnTo>
                    <a:pt x="239" y="30"/>
                  </a:lnTo>
                  <a:lnTo>
                    <a:pt x="232" y="36"/>
                  </a:lnTo>
                  <a:lnTo>
                    <a:pt x="224" y="41"/>
                  </a:lnTo>
                  <a:lnTo>
                    <a:pt x="217" y="48"/>
                  </a:lnTo>
                  <a:lnTo>
                    <a:pt x="210" y="55"/>
                  </a:lnTo>
                  <a:lnTo>
                    <a:pt x="204" y="63"/>
                  </a:lnTo>
                  <a:lnTo>
                    <a:pt x="198" y="70"/>
                  </a:lnTo>
                  <a:lnTo>
                    <a:pt x="193" y="77"/>
                  </a:lnTo>
                  <a:lnTo>
                    <a:pt x="187" y="85"/>
                  </a:lnTo>
                  <a:lnTo>
                    <a:pt x="183" y="91"/>
                  </a:lnTo>
                  <a:lnTo>
                    <a:pt x="179" y="98"/>
                  </a:lnTo>
                  <a:lnTo>
                    <a:pt x="175" y="105"/>
                  </a:lnTo>
                  <a:lnTo>
                    <a:pt x="172" y="112"/>
                  </a:lnTo>
                  <a:lnTo>
                    <a:pt x="171" y="117"/>
                  </a:lnTo>
                  <a:lnTo>
                    <a:pt x="170" y="123"/>
                  </a:lnTo>
                  <a:lnTo>
                    <a:pt x="168" y="128"/>
                  </a:lnTo>
                  <a:lnTo>
                    <a:pt x="168" y="134"/>
                  </a:lnTo>
                  <a:lnTo>
                    <a:pt x="170" y="138"/>
                  </a:lnTo>
                  <a:lnTo>
                    <a:pt x="170" y="145"/>
                  </a:lnTo>
                  <a:lnTo>
                    <a:pt x="171" y="149"/>
                  </a:lnTo>
                  <a:lnTo>
                    <a:pt x="172" y="154"/>
                  </a:lnTo>
                  <a:lnTo>
                    <a:pt x="174" y="160"/>
                  </a:lnTo>
                  <a:lnTo>
                    <a:pt x="177" y="165"/>
                  </a:lnTo>
                  <a:lnTo>
                    <a:pt x="179" y="169"/>
                  </a:lnTo>
                  <a:lnTo>
                    <a:pt x="182" y="175"/>
                  </a:lnTo>
                  <a:lnTo>
                    <a:pt x="185" y="179"/>
                  </a:lnTo>
                  <a:lnTo>
                    <a:pt x="189" y="181"/>
                  </a:lnTo>
                  <a:lnTo>
                    <a:pt x="191" y="185"/>
                  </a:lnTo>
                  <a:lnTo>
                    <a:pt x="196" y="187"/>
                  </a:lnTo>
                  <a:lnTo>
                    <a:pt x="200" y="190"/>
                  </a:lnTo>
                  <a:lnTo>
                    <a:pt x="204" y="191"/>
                  </a:lnTo>
                  <a:lnTo>
                    <a:pt x="215" y="192"/>
                  </a:lnTo>
                  <a:lnTo>
                    <a:pt x="229" y="194"/>
                  </a:lnTo>
                  <a:lnTo>
                    <a:pt x="238" y="194"/>
                  </a:lnTo>
                  <a:lnTo>
                    <a:pt x="246" y="194"/>
                  </a:lnTo>
                  <a:lnTo>
                    <a:pt x="254" y="194"/>
                  </a:lnTo>
                  <a:lnTo>
                    <a:pt x="263" y="194"/>
                  </a:lnTo>
                  <a:lnTo>
                    <a:pt x="273" y="192"/>
                  </a:lnTo>
                  <a:lnTo>
                    <a:pt x="282" y="191"/>
                  </a:lnTo>
                  <a:lnTo>
                    <a:pt x="292" y="190"/>
                  </a:lnTo>
                  <a:lnTo>
                    <a:pt x="301" y="188"/>
                  </a:lnTo>
                  <a:lnTo>
                    <a:pt x="311" y="185"/>
                  </a:lnTo>
                  <a:lnTo>
                    <a:pt x="319" y="181"/>
                  </a:lnTo>
                  <a:lnTo>
                    <a:pt x="324" y="180"/>
                  </a:lnTo>
                  <a:lnTo>
                    <a:pt x="328" y="177"/>
                  </a:lnTo>
                  <a:lnTo>
                    <a:pt x="332" y="176"/>
                  </a:lnTo>
                  <a:lnTo>
                    <a:pt x="335" y="173"/>
                  </a:lnTo>
                  <a:lnTo>
                    <a:pt x="350" y="164"/>
                  </a:lnTo>
                  <a:lnTo>
                    <a:pt x="362" y="155"/>
                  </a:lnTo>
                  <a:lnTo>
                    <a:pt x="374" y="149"/>
                  </a:lnTo>
                  <a:lnTo>
                    <a:pt x="385" y="143"/>
                  </a:lnTo>
                  <a:lnTo>
                    <a:pt x="391" y="141"/>
                  </a:lnTo>
                  <a:lnTo>
                    <a:pt x="396" y="138"/>
                  </a:lnTo>
                  <a:lnTo>
                    <a:pt x="400" y="136"/>
                  </a:lnTo>
                  <a:lnTo>
                    <a:pt x="404" y="135"/>
                  </a:lnTo>
                  <a:lnTo>
                    <a:pt x="410" y="134"/>
                  </a:lnTo>
                  <a:lnTo>
                    <a:pt x="412" y="134"/>
                  </a:lnTo>
                  <a:lnTo>
                    <a:pt x="416" y="134"/>
                  </a:lnTo>
                  <a:lnTo>
                    <a:pt x="421" y="134"/>
                  </a:lnTo>
                  <a:lnTo>
                    <a:pt x="423" y="134"/>
                  </a:lnTo>
                  <a:lnTo>
                    <a:pt x="427" y="135"/>
                  </a:lnTo>
                  <a:lnTo>
                    <a:pt x="430" y="136"/>
                  </a:lnTo>
                  <a:lnTo>
                    <a:pt x="434" y="138"/>
                  </a:lnTo>
                  <a:lnTo>
                    <a:pt x="437" y="141"/>
                  </a:lnTo>
                  <a:lnTo>
                    <a:pt x="439" y="142"/>
                  </a:lnTo>
                  <a:lnTo>
                    <a:pt x="442" y="145"/>
                  </a:lnTo>
                  <a:lnTo>
                    <a:pt x="445" y="147"/>
                  </a:lnTo>
                  <a:lnTo>
                    <a:pt x="446" y="150"/>
                  </a:lnTo>
                  <a:lnTo>
                    <a:pt x="449" y="154"/>
                  </a:lnTo>
                  <a:lnTo>
                    <a:pt x="449" y="158"/>
                  </a:lnTo>
                  <a:lnTo>
                    <a:pt x="450" y="161"/>
                  </a:lnTo>
                  <a:lnTo>
                    <a:pt x="452" y="166"/>
                  </a:lnTo>
                  <a:lnTo>
                    <a:pt x="452" y="170"/>
                  </a:lnTo>
                  <a:lnTo>
                    <a:pt x="452" y="175"/>
                  </a:lnTo>
                  <a:lnTo>
                    <a:pt x="450" y="180"/>
                  </a:lnTo>
                  <a:lnTo>
                    <a:pt x="449" y="185"/>
                  </a:lnTo>
                  <a:lnTo>
                    <a:pt x="448" y="191"/>
                  </a:lnTo>
                  <a:lnTo>
                    <a:pt x="445" y="198"/>
                  </a:lnTo>
                  <a:lnTo>
                    <a:pt x="442" y="203"/>
                  </a:lnTo>
                  <a:lnTo>
                    <a:pt x="439" y="210"/>
                  </a:lnTo>
                  <a:lnTo>
                    <a:pt x="437" y="215"/>
                  </a:lnTo>
                  <a:lnTo>
                    <a:pt x="433" y="222"/>
                  </a:lnTo>
                  <a:lnTo>
                    <a:pt x="429" y="228"/>
                  </a:lnTo>
                  <a:lnTo>
                    <a:pt x="425" y="233"/>
                  </a:lnTo>
                  <a:lnTo>
                    <a:pt x="421" y="239"/>
                  </a:lnTo>
                  <a:lnTo>
                    <a:pt x="415" y="244"/>
                  </a:lnTo>
                  <a:lnTo>
                    <a:pt x="410" y="248"/>
                  </a:lnTo>
                  <a:lnTo>
                    <a:pt x="407" y="249"/>
                  </a:lnTo>
                  <a:lnTo>
                    <a:pt x="404" y="251"/>
                  </a:lnTo>
                  <a:lnTo>
                    <a:pt x="400" y="252"/>
                  </a:lnTo>
                  <a:lnTo>
                    <a:pt x="397" y="254"/>
                  </a:lnTo>
                  <a:lnTo>
                    <a:pt x="393" y="255"/>
                  </a:lnTo>
                  <a:lnTo>
                    <a:pt x="391" y="256"/>
                  </a:lnTo>
                  <a:lnTo>
                    <a:pt x="387" y="256"/>
                  </a:lnTo>
                  <a:lnTo>
                    <a:pt x="384" y="256"/>
                  </a:lnTo>
                  <a:lnTo>
                    <a:pt x="368" y="256"/>
                  </a:lnTo>
                  <a:lnTo>
                    <a:pt x="350" y="256"/>
                  </a:lnTo>
                  <a:lnTo>
                    <a:pt x="330" y="255"/>
                  </a:lnTo>
                  <a:lnTo>
                    <a:pt x="308" y="252"/>
                  </a:lnTo>
                  <a:lnTo>
                    <a:pt x="297" y="251"/>
                  </a:lnTo>
                  <a:lnTo>
                    <a:pt x="286" y="249"/>
                  </a:lnTo>
                  <a:lnTo>
                    <a:pt x="275" y="248"/>
                  </a:lnTo>
                  <a:lnTo>
                    <a:pt x="265" y="245"/>
                  </a:lnTo>
                  <a:lnTo>
                    <a:pt x="252" y="243"/>
                  </a:lnTo>
                  <a:lnTo>
                    <a:pt x="242" y="240"/>
                  </a:lnTo>
                  <a:lnTo>
                    <a:pt x="231" y="237"/>
                  </a:lnTo>
                  <a:lnTo>
                    <a:pt x="221" y="234"/>
                  </a:lnTo>
                  <a:lnTo>
                    <a:pt x="210" y="232"/>
                  </a:lnTo>
                  <a:lnTo>
                    <a:pt x="201" y="229"/>
                  </a:lnTo>
                  <a:lnTo>
                    <a:pt x="191" y="226"/>
                  </a:lnTo>
                  <a:lnTo>
                    <a:pt x="183" y="224"/>
                  </a:lnTo>
                  <a:lnTo>
                    <a:pt x="174" y="222"/>
                  </a:lnTo>
                  <a:lnTo>
                    <a:pt x="166" y="221"/>
                  </a:lnTo>
                  <a:lnTo>
                    <a:pt x="158" y="220"/>
                  </a:lnTo>
                  <a:lnTo>
                    <a:pt x="149" y="220"/>
                  </a:lnTo>
                  <a:lnTo>
                    <a:pt x="141" y="220"/>
                  </a:lnTo>
                  <a:lnTo>
                    <a:pt x="133" y="221"/>
                  </a:lnTo>
                  <a:lnTo>
                    <a:pt x="126" y="221"/>
                  </a:lnTo>
                  <a:lnTo>
                    <a:pt x="118" y="222"/>
                  </a:lnTo>
                  <a:lnTo>
                    <a:pt x="110" y="225"/>
                  </a:lnTo>
                  <a:lnTo>
                    <a:pt x="102" y="228"/>
                  </a:lnTo>
                  <a:lnTo>
                    <a:pt x="94" y="230"/>
                  </a:lnTo>
                  <a:lnTo>
                    <a:pt x="86" y="234"/>
                  </a:lnTo>
                  <a:lnTo>
                    <a:pt x="69" y="241"/>
                  </a:lnTo>
                  <a:lnTo>
                    <a:pt x="57" y="249"/>
                  </a:lnTo>
                  <a:lnTo>
                    <a:pt x="52" y="252"/>
                  </a:lnTo>
                  <a:lnTo>
                    <a:pt x="46" y="255"/>
                  </a:lnTo>
                  <a:lnTo>
                    <a:pt x="42" y="259"/>
                  </a:lnTo>
                  <a:lnTo>
                    <a:pt x="38" y="262"/>
                  </a:lnTo>
                  <a:lnTo>
                    <a:pt x="34" y="266"/>
                  </a:lnTo>
                  <a:lnTo>
                    <a:pt x="30" y="270"/>
                  </a:lnTo>
                  <a:lnTo>
                    <a:pt x="27" y="275"/>
                  </a:lnTo>
                  <a:lnTo>
                    <a:pt x="23" y="281"/>
                  </a:lnTo>
                  <a:lnTo>
                    <a:pt x="21" y="286"/>
                  </a:lnTo>
                  <a:lnTo>
                    <a:pt x="17" y="292"/>
                  </a:lnTo>
                  <a:lnTo>
                    <a:pt x="14" y="299"/>
                  </a:lnTo>
                  <a:lnTo>
                    <a:pt x="10" y="307"/>
                  </a:lnTo>
                  <a:lnTo>
                    <a:pt x="6" y="315"/>
                  </a:lnTo>
                  <a:lnTo>
                    <a:pt x="3" y="322"/>
                  </a:lnTo>
                  <a:lnTo>
                    <a:pt x="2" y="330"/>
                  </a:lnTo>
                  <a:lnTo>
                    <a:pt x="2" y="335"/>
                  </a:lnTo>
                  <a:lnTo>
                    <a:pt x="0" y="342"/>
                  </a:lnTo>
                  <a:lnTo>
                    <a:pt x="2" y="346"/>
                  </a:lnTo>
                  <a:lnTo>
                    <a:pt x="2" y="352"/>
                  </a:lnTo>
                  <a:lnTo>
                    <a:pt x="3" y="356"/>
                  </a:lnTo>
                  <a:lnTo>
                    <a:pt x="4" y="360"/>
                  </a:lnTo>
                  <a:lnTo>
                    <a:pt x="6" y="363"/>
                  </a:lnTo>
                  <a:lnTo>
                    <a:pt x="7" y="367"/>
                  </a:lnTo>
                  <a:lnTo>
                    <a:pt x="9" y="368"/>
                  </a:lnTo>
                  <a:lnTo>
                    <a:pt x="11" y="372"/>
                  </a:lnTo>
                  <a:lnTo>
                    <a:pt x="13" y="372"/>
                  </a:lnTo>
                  <a:lnTo>
                    <a:pt x="34" y="388"/>
                  </a:lnTo>
                  <a:lnTo>
                    <a:pt x="34" y="3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1461" y="5492836"/>
              <a:ext cx="186895" cy="433255"/>
            </a:xfrm>
            <a:custGeom>
              <a:avLst/>
              <a:gdLst>
                <a:gd name="T0" fmla="*/ 89 w 198"/>
                <a:gd name="T1" fmla="*/ 1 h 459"/>
                <a:gd name="T2" fmla="*/ 72 w 198"/>
                <a:gd name="T3" fmla="*/ 7 h 459"/>
                <a:gd name="T4" fmla="*/ 61 w 198"/>
                <a:gd name="T5" fmla="*/ 16 h 459"/>
                <a:gd name="T6" fmla="*/ 53 w 198"/>
                <a:gd name="T7" fmla="*/ 63 h 459"/>
                <a:gd name="T8" fmla="*/ 45 w 198"/>
                <a:gd name="T9" fmla="*/ 133 h 459"/>
                <a:gd name="T10" fmla="*/ 45 w 198"/>
                <a:gd name="T11" fmla="*/ 165 h 459"/>
                <a:gd name="T12" fmla="*/ 42 w 198"/>
                <a:gd name="T13" fmla="*/ 233 h 459"/>
                <a:gd name="T14" fmla="*/ 43 w 198"/>
                <a:gd name="T15" fmla="*/ 263 h 459"/>
                <a:gd name="T16" fmla="*/ 58 w 198"/>
                <a:gd name="T17" fmla="*/ 270 h 459"/>
                <a:gd name="T18" fmla="*/ 65 w 198"/>
                <a:gd name="T19" fmla="*/ 267 h 459"/>
                <a:gd name="T20" fmla="*/ 72 w 198"/>
                <a:gd name="T21" fmla="*/ 249 h 459"/>
                <a:gd name="T22" fmla="*/ 79 w 198"/>
                <a:gd name="T23" fmla="*/ 237 h 459"/>
                <a:gd name="T24" fmla="*/ 88 w 198"/>
                <a:gd name="T25" fmla="*/ 233 h 459"/>
                <a:gd name="T26" fmla="*/ 103 w 198"/>
                <a:gd name="T27" fmla="*/ 226 h 459"/>
                <a:gd name="T28" fmla="*/ 111 w 198"/>
                <a:gd name="T29" fmla="*/ 225 h 459"/>
                <a:gd name="T30" fmla="*/ 122 w 198"/>
                <a:gd name="T31" fmla="*/ 230 h 459"/>
                <a:gd name="T32" fmla="*/ 133 w 198"/>
                <a:gd name="T33" fmla="*/ 238 h 459"/>
                <a:gd name="T34" fmla="*/ 138 w 198"/>
                <a:gd name="T35" fmla="*/ 248 h 459"/>
                <a:gd name="T36" fmla="*/ 134 w 198"/>
                <a:gd name="T37" fmla="*/ 260 h 459"/>
                <a:gd name="T38" fmla="*/ 100 w 198"/>
                <a:gd name="T39" fmla="*/ 308 h 459"/>
                <a:gd name="T40" fmla="*/ 58 w 198"/>
                <a:gd name="T41" fmla="*/ 366 h 459"/>
                <a:gd name="T42" fmla="*/ 1 w 198"/>
                <a:gd name="T43" fmla="*/ 451 h 459"/>
                <a:gd name="T44" fmla="*/ 7 w 198"/>
                <a:gd name="T45" fmla="*/ 459 h 459"/>
                <a:gd name="T46" fmla="*/ 16 w 198"/>
                <a:gd name="T47" fmla="*/ 456 h 459"/>
                <a:gd name="T48" fmla="*/ 47 w 198"/>
                <a:gd name="T49" fmla="*/ 424 h 459"/>
                <a:gd name="T50" fmla="*/ 110 w 198"/>
                <a:gd name="T51" fmla="*/ 350 h 459"/>
                <a:gd name="T52" fmla="*/ 133 w 198"/>
                <a:gd name="T53" fmla="*/ 323 h 459"/>
                <a:gd name="T54" fmla="*/ 171 w 198"/>
                <a:gd name="T55" fmla="*/ 281 h 459"/>
                <a:gd name="T56" fmla="*/ 188 w 198"/>
                <a:gd name="T57" fmla="*/ 253 h 459"/>
                <a:gd name="T58" fmla="*/ 191 w 198"/>
                <a:gd name="T59" fmla="*/ 245 h 459"/>
                <a:gd name="T60" fmla="*/ 192 w 198"/>
                <a:gd name="T61" fmla="*/ 227 h 459"/>
                <a:gd name="T62" fmla="*/ 198 w 198"/>
                <a:gd name="T63" fmla="*/ 196 h 459"/>
                <a:gd name="T64" fmla="*/ 197 w 198"/>
                <a:gd name="T65" fmla="*/ 184 h 459"/>
                <a:gd name="T66" fmla="*/ 192 w 198"/>
                <a:gd name="T67" fmla="*/ 178 h 459"/>
                <a:gd name="T68" fmla="*/ 173 w 198"/>
                <a:gd name="T69" fmla="*/ 174 h 459"/>
                <a:gd name="T70" fmla="*/ 153 w 198"/>
                <a:gd name="T71" fmla="*/ 177 h 459"/>
                <a:gd name="T72" fmla="*/ 142 w 198"/>
                <a:gd name="T73" fmla="*/ 182 h 459"/>
                <a:gd name="T74" fmla="*/ 130 w 198"/>
                <a:gd name="T75" fmla="*/ 193 h 459"/>
                <a:gd name="T76" fmla="*/ 108 w 198"/>
                <a:gd name="T77" fmla="*/ 204 h 459"/>
                <a:gd name="T78" fmla="*/ 99 w 198"/>
                <a:gd name="T79" fmla="*/ 206 h 459"/>
                <a:gd name="T80" fmla="*/ 96 w 198"/>
                <a:gd name="T81" fmla="*/ 203 h 459"/>
                <a:gd name="T82" fmla="*/ 95 w 198"/>
                <a:gd name="T83" fmla="*/ 189 h 459"/>
                <a:gd name="T84" fmla="*/ 100 w 198"/>
                <a:gd name="T85" fmla="*/ 154 h 459"/>
                <a:gd name="T86" fmla="*/ 106 w 198"/>
                <a:gd name="T87" fmla="*/ 103 h 459"/>
                <a:gd name="T88" fmla="*/ 112 w 198"/>
                <a:gd name="T89" fmla="*/ 72 h 459"/>
                <a:gd name="T90" fmla="*/ 112 w 198"/>
                <a:gd name="T91" fmla="*/ 38 h 459"/>
                <a:gd name="T92" fmla="*/ 114 w 198"/>
                <a:gd name="T93" fmla="*/ 22 h 459"/>
                <a:gd name="T94" fmla="*/ 112 w 198"/>
                <a:gd name="T95" fmla="*/ 11 h 459"/>
                <a:gd name="T96" fmla="*/ 108 w 198"/>
                <a:gd name="T97" fmla="*/ 4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8" h="459">
                  <a:moveTo>
                    <a:pt x="102" y="0"/>
                  </a:moveTo>
                  <a:lnTo>
                    <a:pt x="100" y="0"/>
                  </a:lnTo>
                  <a:lnTo>
                    <a:pt x="96" y="0"/>
                  </a:lnTo>
                  <a:lnTo>
                    <a:pt x="89" y="1"/>
                  </a:lnTo>
                  <a:lnTo>
                    <a:pt x="83" y="3"/>
                  </a:lnTo>
                  <a:lnTo>
                    <a:pt x="79" y="4"/>
                  </a:lnTo>
                  <a:lnTo>
                    <a:pt x="76" y="5"/>
                  </a:lnTo>
                  <a:lnTo>
                    <a:pt x="72" y="7"/>
                  </a:lnTo>
                  <a:lnTo>
                    <a:pt x="69" y="8"/>
                  </a:lnTo>
                  <a:lnTo>
                    <a:pt x="65" y="11"/>
                  </a:lnTo>
                  <a:lnTo>
                    <a:pt x="64" y="14"/>
                  </a:lnTo>
                  <a:lnTo>
                    <a:pt x="61" y="16"/>
                  </a:lnTo>
                  <a:lnTo>
                    <a:pt x="60" y="19"/>
                  </a:lnTo>
                  <a:lnTo>
                    <a:pt x="58" y="29"/>
                  </a:lnTo>
                  <a:lnTo>
                    <a:pt x="56" y="44"/>
                  </a:lnTo>
                  <a:lnTo>
                    <a:pt x="53" y="63"/>
                  </a:lnTo>
                  <a:lnTo>
                    <a:pt x="50" y="83"/>
                  </a:lnTo>
                  <a:lnTo>
                    <a:pt x="47" y="105"/>
                  </a:lnTo>
                  <a:lnTo>
                    <a:pt x="45" y="124"/>
                  </a:lnTo>
                  <a:lnTo>
                    <a:pt x="45" y="133"/>
                  </a:lnTo>
                  <a:lnTo>
                    <a:pt x="45" y="142"/>
                  </a:lnTo>
                  <a:lnTo>
                    <a:pt x="43" y="147"/>
                  </a:lnTo>
                  <a:lnTo>
                    <a:pt x="45" y="152"/>
                  </a:lnTo>
                  <a:lnTo>
                    <a:pt x="45" y="165"/>
                  </a:lnTo>
                  <a:lnTo>
                    <a:pt x="45" y="180"/>
                  </a:lnTo>
                  <a:lnTo>
                    <a:pt x="43" y="197"/>
                  </a:lnTo>
                  <a:lnTo>
                    <a:pt x="43" y="215"/>
                  </a:lnTo>
                  <a:lnTo>
                    <a:pt x="42" y="233"/>
                  </a:lnTo>
                  <a:lnTo>
                    <a:pt x="41" y="246"/>
                  </a:lnTo>
                  <a:lnTo>
                    <a:pt x="39" y="256"/>
                  </a:lnTo>
                  <a:lnTo>
                    <a:pt x="39" y="260"/>
                  </a:lnTo>
                  <a:lnTo>
                    <a:pt x="43" y="263"/>
                  </a:lnTo>
                  <a:lnTo>
                    <a:pt x="51" y="267"/>
                  </a:lnTo>
                  <a:lnTo>
                    <a:pt x="53" y="268"/>
                  </a:lnTo>
                  <a:lnTo>
                    <a:pt x="56" y="268"/>
                  </a:lnTo>
                  <a:lnTo>
                    <a:pt x="58" y="270"/>
                  </a:lnTo>
                  <a:lnTo>
                    <a:pt x="60" y="270"/>
                  </a:lnTo>
                  <a:lnTo>
                    <a:pt x="62" y="268"/>
                  </a:lnTo>
                  <a:lnTo>
                    <a:pt x="64" y="268"/>
                  </a:lnTo>
                  <a:lnTo>
                    <a:pt x="65" y="267"/>
                  </a:lnTo>
                  <a:lnTo>
                    <a:pt x="68" y="264"/>
                  </a:lnTo>
                  <a:lnTo>
                    <a:pt x="69" y="259"/>
                  </a:lnTo>
                  <a:lnTo>
                    <a:pt x="70" y="255"/>
                  </a:lnTo>
                  <a:lnTo>
                    <a:pt x="72" y="249"/>
                  </a:lnTo>
                  <a:lnTo>
                    <a:pt x="73" y="245"/>
                  </a:lnTo>
                  <a:lnTo>
                    <a:pt x="75" y="241"/>
                  </a:lnTo>
                  <a:lnTo>
                    <a:pt x="77" y="237"/>
                  </a:lnTo>
                  <a:lnTo>
                    <a:pt x="79" y="237"/>
                  </a:lnTo>
                  <a:lnTo>
                    <a:pt x="80" y="236"/>
                  </a:lnTo>
                  <a:lnTo>
                    <a:pt x="81" y="234"/>
                  </a:lnTo>
                  <a:lnTo>
                    <a:pt x="83" y="234"/>
                  </a:lnTo>
                  <a:lnTo>
                    <a:pt x="88" y="233"/>
                  </a:lnTo>
                  <a:lnTo>
                    <a:pt x="92" y="230"/>
                  </a:lnTo>
                  <a:lnTo>
                    <a:pt x="96" y="229"/>
                  </a:lnTo>
                  <a:lnTo>
                    <a:pt x="100" y="226"/>
                  </a:lnTo>
                  <a:lnTo>
                    <a:pt x="103" y="226"/>
                  </a:lnTo>
                  <a:lnTo>
                    <a:pt x="104" y="225"/>
                  </a:lnTo>
                  <a:lnTo>
                    <a:pt x="107" y="225"/>
                  </a:lnTo>
                  <a:lnTo>
                    <a:pt x="110" y="225"/>
                  </a:lnTo>
                  <a:lnTo>
                    <a:pt x="111" y="225"/>
                  </a:lnTo>
                  <a:lnTo>
                    <a:pt x="114" y="225"/>
                  </a:lnTo>
                  <a:lnTo>
                    <a:pt x="115" y="226"/>
                  </a:lnTo>
                  <a:lnTo>
                    <a:pt x="118" y="227"/>
                  </a:lnTo>
                  <a:lnTo>
                    <a:pt x="122" y="230"/>
                  </a:lnTo>
                  <a:lnTo>
                    <a:pt x="127" y="233"/>
                  </a:lnTo>
                  <a:lnTo>
                    <a:pt x="129" y="236"/>
                  </a:lnTo>
                  <a:lnTo>
                    <a:pt x="131" y="237"/>
                  </a:lnTo>
                  <a:lnTo>
                    <a:pt x="133" y="238"/>
                  </a:lnTo>
                  <a:lnTo>
                    <a:pt x="136" y="241"/>
                  </a:lnTo>
                  <a:lnTo>
                    <a:pt x="136" y="242"/>
                  </a:lnTo>
                  <a:lnTo>
                    <a:pt x="137" y="245"/>
                  </a:lnTo>
                  <a:lnTo>
                    <a:pt x="138" y="248"/>
                  </a:lnTo>
                  <a:lnTo>
                    <a:pt x="138" y="251"/>
                  </a:lnTo>
                  <a:lnTo>
                    <a:pt x="137" y="253"/>
                  </a:lnTo>
                  <a:lnTo>
                    <a:pt x="136" y="257"/>
                  </a:lnTo>
                  <a:lnTo>
                    <a:pt x="134" y="260"/>
                  </a:lnTo>
                  <a:lnTo>
                    <a:pt x="131" y="264"/>
                  </a:lnTo>
                  <a:lnTo>
                    <a:pt x="123" y="275"/>
                  </a:lnTo>
                  <a:lnTo>
                    <a:pt x="112" y="290"/>
                  </a:lnTo>
                  <a:lnTo>
                    <a:pt x="100" y="308"/>
                  </a:lnTo>
                  <a:lnTo>
                    <a:pt x="88" y="325"/>
                  </a:lnTo>
                  <a:lnTo>
                    <a:pt x="76" y="342"/>
                  </a:lnTo>
                  <a:lnTo>
                    <a:pt x="65" y="355"/>
                  </a:lnTo>
                  <a:lnTo>
                    <a:pt x="58" y="366"/>
                  </a:lnTo>
                  <a:lnTo>
                    <a:pt x="56" y="369"/>
                  </a:lnTo>
                  <a:lnTo>
                    <a:pt x="0" y="448"/>
                  </a:lnTo>
                  <a:lnTo>
                    <a:pt x="0" y="449"/>
                  </a:lnTo>
                  <a:lnTo>
                    <a:pt x="1" y="451"/>
                  </a:lnTo>
                  <a:lnTo>
                    <a:pt x="3" y="453"/>
                  </a:lnTo>
                  <a:lnTo>
                    <a:pt x="4" y="456"/>
                  </a:lnTo>
                  <a:lnTo>
                    <a:pt x="5" y="458"/>
                  </a:lnTo>
                  <a:lnTo>
                    <a:pt x="7" y="459"/>
                  </a:lnTo>
                  <a:lnTo>
                    <a:pt x="9" y="459"/>
                  </a:lnTo>
                  <a:lnTo>
                    <a:pt x="11" y="459"/>
                  </a:lnTo>
                  <a:lnTo>
                    <a:pt x="14" y="458"/>
                  </a:lnTo>
                  <a:lnTo>
                    <a:pt x="16" y="456"/>
                  </a:lnTo>
                  <a:lnTo>
                    <a:pt x="20" y="453"/>
                  </a:lnTo>
                  <a:lnTo>
                    <a:pt x="23" y="451"/>
                  </a:lnTo>
                  <a:lnTo>
                    <a:pt x="34" y="440"/>
                  </a:lnTo>
                  <a:lnTo>
                    <a:pt x="47" y="424"/>
                  </a:lnTo>
                  <a:lnTo>
                    <a:pt x="64" y="404"/>
                  </a:lnTo>
                  <a:lnTo>
                    <a:pt x="81" y="385"/>
                  </a:lnTo>
                  <a:lnTo>
                    <a:pt x="96" y="366"/>
                  </a:lnTo>
                  <a:lnTo>
                    <a:pt x="110" y="350"/>
                  </a:lnTo>
                  <a:lnTo>
                    <a:pt x="119" y="339"/>
                  </a:lnTo>
                  <a:lnTo>
                    <a:pt x="122" y="335"/>
                  </a:lnTo>
                  <a:lnTo>
                    <a:pt x="125" y="331"/>
                  </a:lnTo>
                  <a:lnTo>
                    <a:pt x="133" y="323"/>
                  </a:lnTo>
                  <a:lnTo>
                    <a:pt x="145" y="310"/>
                  </a:lnTo>
                  <a:lnTo>
                    <a:pt x="157" y="296"/>
                  </a:lnTo>
                  <a:lnTo>
                    <a:pt x="164" y="289"/>
                  </a:lnTo>
                  <a:lnTo>
                    <a:pt x="171" y="281"/>
                  </a:lnTo>
                  <a:lnTo>
                    <a:pt x="176" y="274"/>
                  </a:lnTo>
                  <a:lnTo>
                    <a:pt x="182" y="266"/>
                  </a:lnTo>
                  <a:lnTo>
                    <a:pt x="186" y="259"/>
                  </a:lnTo>
                  <a:lnTo>
                    <a:pt x="188" y="253"/>
                  </a:lnTo>
                  <a:lnTo>
                    <a:pt x="190" y="251"/>
                  </a:lnTo>
                  <a:lnTo>
                    <a:pt x="191" y="249"/>
                  </a:lnTo>
                  <a:lnTo>
                    <a:pt x="191" y="246"/>
                  </a:lnTo>
                  <a:lnTo>
                    <a:pt x="191" y="245"/>
                  </a:lnTo>
                  <a:lnTo>
                    <a:pt x="191" y="241"/>
                  </a:lnTo>
                  <a:lnTo>
                    <a:pt x="191" y="237"/>
                  </a:lnTo>
                  <a:lnTo>
                    <a:pt x="192" y="233"/>
                  </a:lnTo>
                  <a:lnTo>
                    <a:pt x="192" y="227"/>
                  </a:lnTo>
                  <a:lnTo>
                    <a:pt x="195" y="217"/>
                  </a:lnTo>
                  <a:lnTo>
                    <a:pt x="197" y="206"/>
                  </a:lnTo>
                  <a:lnTo>
                    <a:pt x="198" y="200"/>
                  </a:lnTo>
                  <a:lnTo>
                    <a:pt x="198" y="196"/>
                  </a:lnTo>
                  <a:lnTo>
                    <a:pt x="198" y="191"/>
                  </a:lnTo>
                  <a:lnTo>
                    <a:pt x="198" y="187"/>
                  </a:lnTo>
                  <a:lnTo>
                    <a:pt x="198" y="185"/>
                  </a:lnTo>
                  <a:lnTo>
                    <a:pt x="197" y="184"/>
                  </a:lnTo>
                  <a:lnTo>
                    <a:pt x="195" y="182"/>
                  </a:lnTo>
                  <a:lnTo>
                    <a:pt x="195" y="180"/>
                  </a:lnTo>
                  <a:lnTo>
                    <a:pt x="194" y="180"/>
                  </a:lnTo>
                  <a:lnTo>
                    <a:pt x="192" y="178"/>
                  </a:lnTo>
                  <a:lnTo>
                    <a:pt x="191" y="177"/>
                  </a:lnTo>
                  <a:lnTo>
                    <a:pt x="188" y="177"/>
                  </a:lnTo>
                  <a:lnTo>
                    <a:pt x="182" y="176"/>
                  </a:lnTo>
                  <a:lnTo>
                    <a:pt x="173" y="174"/>
                  </a:lnTo>
                  <a:lnTo>
                    <a:pt x="167" y="174"/>
                  </a:lnTo>
                  <a:lnTo>
                    <a:pt x="159" y="176"/>
                  </a:lnTo>
                  <a:lnTo>
                    <a:pt x="156" y="176"/>
                  </a:lnTo>
                  <a:lnTo>
                    <a:pt x="153" y="177"/>
                  </a:lnTo>
                  <a:lnTo>
                    <a:pt x="150" y="178"/>
                  </a:lnTo>
                  <a:lnTo>
                    <a:pt x="148" y="178"/>
                  </a:lnTo>
                  <a:lnTo>
                    <a:pt x="145" y="180"/>
                  </a:lnTo>
                  <a:lnTo>
                    <a:pt x="142" y="182"/>
                  </a:lnTo>
                  <a:lnTo>
                    <a:pt x="140" y="184"/>
                  </a:lnTo>
                  <a:lnTo>
                    <a:pt x="138" y="185"/>
                  </a:lnTo>
                  <a:lnTo>
                    <a:pt x="134" y="189"/>
                  </a:lnTo>
                  <a:lnTo>
                    <a:pt x="130" y="193"/>
                  </a:lnTo>
                  <a:lnTo>
                    <a:pt x="125" y="197"/>
                  </a:lnTo>
                  <a:lnTo>
                    <a:pt x="119" y="200"/>
                  </a:lnTo>
                  <a:lnTo>
                    <a:pt x="114" y="203"/>
                  </a:lnTo>
                  <a:lnTo>
                    <a:pt x="108" y="204"/>
                  </a:lnTo>
                  <a:lnTo>
                    <a:pt x="107" y="206"/>
                  </a:lnTo>
                  <a:lnTo>
                    <a:pt x="104" y="206"/>
                  </a:lnTo>
                  <a:lnTo>
                    <a:pt x="102" y="206"/>
                  </a:lnTo>
                  <a:lnTo>
                    <a:pt x="99" y="206"/>
                  </a:lnTo>
                  <a:lnTo>
                    <a:pt x="99" y="204"/>
                  </a:lnTo>
                  <a:lnTo>
                    <a:pt x="98" y="204"/>
                  </a:lnTo>
                  <a:lnTo>
                    <a:pt x="96" y="204"/>
                  </a:lnTo>
                  <a:lnTo>
                    <a:pt x="96" y="203"/>
                  </a:lnTo>
                  <a:lnTo>
                    <a:pt x="95" y="200"/>
                  </a:lnTo>
                  <a:lnTo>
                    <a:pt x="95" y="197"/>
                  </a:lnTo>
                  <a:lnTo>
                    <a:pt x="95" y="193"/>
                  </a:lnTo>
                  <a:lnTo>
                    <a:pt x="95" y="189"/>
                  </a:lnTo>
                  <a:lnTo>
                    <a:pt x="96" y="184"/>
                  </a:lnTo>
                  <a:lnTo>
                    <a:pt x="96" y="178"/>
                  </a:lnTo>
                  <a:lnTo>
                    <a:pt x="99" y="167"/>
                  </a:lnTo>
                  <a:lnTo>
                    <a:pt x="100" y="154"/>
                  </a:lnTo>
                  <a:lnTo>
                    <a:pt x="103" y="140"/>
                  </a:lnTo>
                  <a:lnTo>
                    <a:pt x="104" y="127"/>
                  </a:lnTo>
                  <a:lnTo>
                    <a:pt x="104" y="114"/>
                  </a:lnTo>
                  <a:lnTo>
                    <a:pt x="106" y="103"/>
                  </a:lnTo>
                  <a:lnTo>
                    <a:pt x="107" y="94"/>
                  </a:lnTo>
                  <a:lnTo>
                    <a:pt x="110" y="86"/>
                  </a:lnTo>
                  <a:lnTo>
                    <a:pt x="111" y="79"/>
                  </a:lnTo>
                  <a:lnTo>
                    <a:pt x="112" y="72"/>
                  </a:lnTo>
                  <a:lnTo>
                    <a:pt x="112" y="65"/>
                  </a:lnTo>
                  <a:lnTo>
                    <a:pt x="114" y="59"/>
                  </a:lnTo>
                  <a:lnTo>
                    <a:pt x="112" y="46"/>
                  </a:lnTo>
                  <a:lnTo>
                    <a:pt x="112" y="38"/>
                  </a:lnTo>
                  <a:lnTo>
                    <a:pt x="112" y="35"/>
                  </a:lnTo>
                  <a:lnTo>
                    <a:pt x="112" y="31"/>
                  </a:lnTo>
                  <a:lnTo>
                    <a:pt x="112" y="27"/>
                  </a:lnTo>
                  <a:lnTo>
                    <a:pt x="114" y="22"/>
                  </a:lnTo>
                  <a:lnTo>
                    <a:pt x="114" y="19"/>
                  </a:lnTo>
                  <a:lnTo>
                    <a:pt x="114" y="16"/>
                  </a:lnTo>
                  <a:lnTo>
                    <a:pt x="112" y="14"/>
                  </a:lnTo>
                  <a:lnTo>
                    <a:pt x="112" y="11"/>
                  </a:lnTo>
                  <a:lnTo>
                    <a:pt x="111" y="9"/>
                  </a:lnTo>
                  <a:lnTo>
                    <a:pt x="110" y="8"/>
                  </a:lnTo>
                  <a:lnTo>
                    <a:pt x="110" y="7"/>
                  </a:lnTo>
                  <a:lnTo>
                    <a:pt x="108" y="4"/>
                  </a:lnTo>
                  <a:lnTo>
                    <a:pt x="104" y="1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37165" y="5635366"/>
              <a:ext cx="189726" cy="127428"/>
            </a:xfrm>
            <a:custGeom>
              <a:avLst/>
              <a:gdLst>
                <a:gd name="T0" fmla="*/ 3 w 201"/>
                <a:gd name="T1" fmla="*/ 56 h 135"/>
                <a:gd name="T2" fmla="*/ 11 w 201"/>
                <a:gd name="T3" fmla="*/ 53 h 135"/>
                <a:gd name="T4" fmla="*/ 18 w 201"/>
                <a:gd name="T5" fmla="*/ 55 h 135"/>
                <a:gd name="T6" fmla="*/ 23 w 201"/>
                <a:gd name="T7" fmla="*/ 60 h 135"/>
                <a:gd name="T8" fmla="*/ 31 w 201"/>
                <a:gd name="T9" fmla="*/ 78 h 135"/>
                <a:gd name="T10" fmla="*/ 38 w 201"/>
                <a:gd name="T11" fmla="*/ 100 h 135"/>
                <a:gd name="T12" fmla="*/ 42 w 201"/>
                <a:gd name="T13" fmla="*/ 115 h 135"/>
                <a:gd name="T14" fmla="*/ 45 w 201"/>
                <a:gd name="T15" fmla="*/ 119 h 135"/>
                <a:gd name="T16" fmla="*/ 50 w 201"/>
                <a:gd name="T17" fmla="*/ 121 h 135"/>
                <a:gd name="T18" fmla="*/ 59 w 201"/>
                <a:gd name="T19" fmla="*/ 120 h 135"/>
                <a:gd name="T20" fmla="*/ 67 w 201"/>
                <a:gd name="T21" fmla="*/ 112 h 135"/>
                <a:gd name="T22" fmla="*/ 86 w 201"/>
                <a:gd name="T23" fmla="*/ 85 h 135"/>
                <a:gd name="T24" fmla="*/ 99 w 201"/>
                <a:gd name="T25" fmla="*/ 67 h 135"/>
                <a:gd name="T26" fmla="*/ 107 w 201"/>
                <a:gd name="T27" fmla="*/ 61 h 135"/>
                <a:gd name="T28" fmla="*/ 117 w 201"/>
                <a:gd name="T29" fmla="*/ 61 h 135"/>
                <a:gd name="T30" fmla="*/ 125 w 201"/>
                <a:gd name="T31" fmla="*/ 66 h 135"/>
                <a:gd name="T32" fmla="*/ 130 w 201"/>
                <a:gd name="T33" fmla="*/ 74 h 135"/>
                <a:gd name="T34" fmla="*/ 136 w 201"/>
                <a:gd name="T35" fmla="*/ 87 h 135"/>
                <a:gd name="T36" fmla="*/ 139 w 201"/>
                <a:gd name="T37" fmla="*/ 108 h 135"/>
                <a:gd name="T38" fmla="*/ 141 w 201"/>
                <a:gd name="T39" fmla="*/ 116 h 135"/>
                <a:gd name="T40" fmla="*/ 147 w 201"/>
                <a:gd name="T41" fmla="*/ 124 h 135"/>
                <a:gd name="T42" fmla="*/ 153 w 201"/>
                <a:gd name="T43" fmla="*/ 131 h 135"/>
                <a:gd name="T44" fmla="*/ 163 w 201"/>
                <a:gd name="T45" fmla="*/ 135 h 135"/>
                <a:gd name="T46" fmla="*/ 174 w 201"/>
                <a:gd name="T47" fmla="*/ 132 h 135"/>
                <a:gd name="T48" fmla="*/ 185 w 201"/>
                <a:gd name="T49" fmla="*/ 125 h 135"/>
                <a:gd name="T50" fmla="*/ 193 w 201"/>
                <a:gd name="T51" fmla="*/ 116 h 135"/>
                <a:gd name="T52" fmla="*/ 198 w 201"/>
                <a:gd name="T53" fmla="*/ 105 h 135"/>
                <a:gd name="T54" fmla="*/ 200 w 201"/>
                <a:gd name="T55" fmla="*/ 94 h 135"/>
                <a:gd name="T56" fmla="*/ 200 w 201"/>
                <a:gd name="T57" fmla="*/ 75 h 135"/>
                <a:gd name="T58" fmla="*/ 197 w 201"/>
                <a:gd name="T59" fmla="*/ 44 h 135"/>
                <a:gd name="T60" fmla="*/ 193 w 201"/>
                <a:gd name="T61" fmla="*/ 34 h 135"/>
                <a:gd name="T62" fmla="*/ 186 w 201"/>
                <a:gd name="T63" fmla="*/ 29 h 135"/>
                <a:gd name="T64" fmla="*/ 167 w 201"/>
                <a:gd name="T65" fmla="*/ 22 h 135"/>
                <a:gd name="T66" fmla="*/ 148 w 201"/>
                <a:gd name="T67" fmla="*/ 18 h 135"/>
                <a:gd name="T68" fmla="*/ 137 w 201"/>
                <a:gd name="T69" fmla="*/ 18 h 135"/>
                <a:gd name="T70" fmla="*/ 128 w 201"/>
                <a:gd name="T71" fmla="*/ 21 h 135"/>
                <a:gd name="T72" fmla="*/ 102 w 201"/>
                <a:gd name="T73" fmla="*/ 37 h 135"/>
                <a:gd name="T74" fmla="*/ 88 w 201"/>
                <a:gd name="T75" fmla="*/ 45 h 135"/>
                <a:gd name="T76" fmla="*/ 79 w 201"/>
                <a:gd name="T77" fmla="*/ 41 h 135"/>
                <a:gd name="T78" fmla="*/ 76 w 201"/>
                <a:gd name="T79" fmla="*/ 36 h 135"/>
                <a:gd name="T80" fmla="*/ 73 w 201"/>
                <a:gd name="T81" fmla="*/ 23 h 135"/>
                <a:gd name="T82" fmla="*/ 67 w 201"/>
                <a:gd name="T83" fmla="*/ 8 h 135"/>
                <a:gd name="T84" fmla="*/ 61 w 201"/>
                <a:gd name="T85" fmla="*/ 3 h 135"/>
                <a:gd name="T86" fmla="*/ 55 w 201"/>
                <a:gd name="T87" fmla="*/ 0 h 135"/>
                <a:gd name="T88" fmla="*/ 31 w 201"/>
                <a:gd name="T89" fmla="*/ 7 h 135"/>
                <a:gd name="T90" fmla="*/ 19 w 201"/>
                <a:gd name="T91" fmla="*/ 14 h 135"/>
                <a:gd name="T92" fmla="*/ 13 w 201"/>
                <a:gd name="T93" fmla="*/ 19 h 135"/>
                <a:gd name="T94" fmla="*/ 7 w 201"/>
                <a:gd name="T95" fmla="*/ 29 h 135"/>
                <a:gd name="T96" fmla="*/ 3 w 201"/>
                <a:gd name="T97" fmla="*/ 44 h 135"/>
                <a:gd name="T98" fmla="*/ 0 w 201"/>
                <a:gd name="T99" fmla="*/ 5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1" h="135">
                  <a:moveTo>
                    <a:pt x="0" y="57"/>
                  </a:moveTo>
                  <a:lnTo>
                    <a:pt x="2" y="56"/>
                  </a:lnTo>
                  <a:lnTo>
                    <a:pt x="3" y="56"/>
                  </a:lnTo>
                  <a:lnTo>
                    <a:pt x="6" y="55"/>
                  </a:lnTo>
                  <a:lnTo>
                    <a:pt x="10" y="53"/>
                  </a:lnTo>
                  <a:lnTo>
                    <a:pt x="11" y="53"/>
                  </a:lnTo>
                  <a:lnTo>
                    <a:pt x="13" y="53"/>
                  </a:lnTo>
                  <a:lnTo>
                    <a:pt x="15" y="53"/>
                  </a:lnTo>
                  <a:lnTo>
                    <a:pt x="18" y="55"/>
                  </a:lnTo>
                  <a:lnTo>
                    <a:pt x="19" y="56"/>
                  </a:lnTo>
                  <a:lnTo>
                    <a:pt x="21" y="57"/>
                  </a:lnTo>
                  <a:lnTo>
                    <a:pt x="23" y="60"/>
                  </a:lnTo>
                  <a:lnTo>
                    <a:pt x="25" y="64"/>
                  </a:lnTo>
                  <a:lnTo>
                    <a:pt x="29" y="71"/>
                  </a:lnTo>
                  <a:lnTo>
                    <a:pt x="31" y="78"/>
                  </a:lnTo>
                  <a:lnTo>
                    <a:pt x="34" y="85"/>
                  </a:lnTo>
                  <a:lnTo>
                    <a:pt x="36" y="90"/>
                  </a:lnTo>
                  <a:lnTo>
                    <a:pt x="38" y="100"/>
                  </a:lnTo>
                  <a:lnTo>
                    <a:pt x="40" y="102"/>
                  </a:lnTo>
                  <a:lnTo>
                    <a:pt x="40" y="106"/>
                  </a:lnTo>
                  <a:lnTo>
                    <a:pt x="42" y="115"/>
                  </a:lnTo>
                  <a:lnTo>
                    <a:pt x="44" y="116"/>
                  </a:lnTo>
                  <a:lnTo>
                    <a:pt x="44" y="117"/>
                  </a:lnTo>
                  <a:lnTo>
                    <a:pt x="45" y="119"/>
                  </a:lnTo>
                  <a:lnTo>
                    <a:pt x="46" y="120"/>
                  </a:lnTo>
                  <a:lnTo>
                    <a:pt x="49" y="121"/>
                  </a:lnTo>
                  <a:lnTo>
                    <a:pt x="50" y="121"/>
                  </a:lnTo>
                  <a:lnTo>
                    <a:pt x="52" y="121"/>
                  </a:lnTo>
                  <a:lnTo>
                    <a:pt x="55" y="121"/>
                  </a:lnTo>
                  <a:lnTo>
                    <a:pt x="59" y="120"/>
                  </a:lnTo>
                  <a:lnTo>
                    <a:pt x="61" y="117"/>
                  </a:lnTo>
                  <a:lnTo>
                    <a:pt x="64" y="115"/>
                  </a:lnTo>
                  <a:lnTo>
                    <a:pt x="67" y="112"/>
                  </a:lnTo>
                  <a:lnTo>
                    <a:pt x="72" y="104"/>
                  </a:lnTo>
                  <a:lnTo>
                    <a:pt x="79" y="95"/>
                  </a:lnTo>
                  <a:lnTo>
                    <a:pt x="86" y="85"/>
                  </a:lnTo>
                  <a:lnTo>
                    <a:pt x="95" y="72"/>
                  </a:lnTo>
                  <a:lnTo>
                    <a:pt x="98" y="70"/>
                  </a:lnTo>
                  <a:lnTo>
                    <a:pt x="99" y="67"/>
                  </a:lnTo>
                  <a:lnTo>
                    <a:pt x="102" y="66"/>
                  </a:lnTo>
                  <a:lnTo>
                    <a:pt x="105" y="63"/>
                  </a:lnTo>
                  <a:lnTo>
                    <a:pt x="107" y="61"/>
                  </a:lnTo>
                  <a:lnTo>
                    <a:pt x="111" y="61"/>
                  </a:lnTo>
                  <a:lnTo>
                    <a:pt x="114" y="61"/>
                  </a:lnTo>
                  <a:lnTo>
                    <a:pt x="117" y="61"/>
                  </a:lnTo>
                  <a:lnTo>
                    <a:pt x="120" y="63"/>
                  </a:lnTo>
                  <a:lnTo>
                    <a:pt x="122" y="64"/>
                  </a:lnTo>
                  <a:lnTo>
                    <a:pt x="125" y="66"/>
                  </a:lnTo>
                  <a:lnTo>
                    <a:pt x="128" y="68"/>
                  </a:lnTo>
                  <a:lnTo>
                    <a:pt x="129" y="71"/>
                  </a:lnTo>
                  <a:lnTo>
                    <a:pt x="130" y="74"/>
                  </a:lnTo>
                  <a:lnTo>
                    <a:pt x="132" y="78"/>
                  </a:lnTo>
                  <a:lnTo>
                    <a:pt x="133" y="80"/>
                  </a:lnTo>
                  <a:lnTo>
                    <a:pt x="136" y="87"/>
                  </a:lnTo>
                  <a:lnTo>
                    <a:pt x="137" y="95"/>
                  </a:lnTo>
                  <a:lnTo>
                    <a:pt x="139" y="102"/>
                  </a:lnTo>
                  <a:lnTo>
                    <a:pt x="139" y="108"/>
                  </a:lnTo>
                  <a:lnTo>
                    <a:pt x="140" y="110"/>
                  </a:lnTo>
                  <a:lnTo>
                    <a:pt x="140" y="113"/>
                  </a:lnTo>
                  <a:lnTo>
                    <a:pt x="141" y="116"/>
                  </a:lnTo>
                  <a:lnTo>
                    <a:pt x="143" y="119"/>
                  </a:lnTo>
                  <a:lnTo>
                    <a:pt x="144" y="121"/>
                  </a:lnTo>
                  <a:lnTo>
                    <a:pt x="147" y="124"/>
                  </a:lnTo>
                  <a:lnTo>
                    <a:pt x="148" y="127"/>
                  </a:lnTo>
                  <a:lnTo>
                    <a:pt x="151" y="130"/>
                  </a:lnTo>
                  <a:lnTo>
                    <a:pt x="153" y="131"/>
                  </a:lnTo>
                  <a:lnTo>
                    <a:pt x="156" y="132"/>
                  </a:lnTo>
                  <a:lnTo>
                    <a:pt x="159" y="134"/>
                  </a:lnTo>
                  <a:lnTo>
                    <a:pt x="163" y="135"/>
                  </a:lnTo>
                  <a:lnTo>
                    <a:pt x="166" y="135"/>
                  </a:lnTo>
                  <a:lnTo>
                    <a:pt x="170" y="134"/>
                  </a:lnTo>
                  <a:lnTo>
                    <a:pt x="174" y="132"/>
                  </a:lnTo>
                  <a:lnTo>
                    <a:pt x="178" y="131"/>
                  </a:lnTo>
                  <a:lnTo>
                    <a:pt x="182" y="128"/>
                  </a:lnTo>
                  <a:lnTo>
                    <a:pt x="185" y="125"/>
                  </a:lnTo>
                  <a:lnTo>
                    <a:pt x="187" y="121"/>
                  </a:lnTo>
                  <a:lnTo>
                    <a:pt x="190" y="119"/>
                  </a:lnTo>
                  <a:lnTo>
                    <a:pt x="193" y="116"/>
                  </a:lnTo>
                  <a:lnTo>
                    <a:pt x="195" y="112"/>
                  </a:lnTo>
                  <a:lnTo>
                    <a:pt x="197" y="108"/>
                  </a:lnTo>
                  <a:lnTo>
                    <a:pt x="198" y="105"/>
                  </a:lnTo>
                  <a:lnTo>
                    <a:pt x="198" y="101"/>
                  </a:lnTo>
                  <a:lnTo>
                    <a:pt x="200" y="97"/>
                  </a:lnTo>
                  <a:lnTo>
                    <a:pt x="200" y="94"/>
                  </a:lnTo>
                  <a:lnTo>
                    <a:pt x="201" y="90"/>
                  </a:lnTo>
                  <a:lnTo>
                    <a:pt x="200" y="82"/>
                  </a:lnTo>
                  <a:lnTo>
                    <a:pt x="200" y="75"/>
                  </a:lnTo>
                  <a:lnTo>
                    <a:pt x="198" y="61"/>
                  </a:lnTo>
                  <a:lnTo>
                    <a:pt x="197" y="46"/>
                  </a:lnTo>
                  <a:lnTo>
                    <a:pt x="197" y="44"/>
                  </a:lnTo>
                  <a:lnTo>
                    <a:pt x="195" y="40"/>
                  </a:lnTo>
                  <a:lnTo>
                    <a:pt x="194" y="37"/>
                  </a:lnTo>
                  <a:lnTo>
                    <a:pt x="193" y="34"/>
                  </a:lnTo>
                  <a:lnTo>
                    <a:pt x="191" y="33"/>
                  </a:lnTo>
                  <a:lnTo>
                    <a:pt x="189" y="30"/>
                  </a:lnTo>
                  <a:lnTo>
                    <a:pt x="186" y="29"/>
                  </a:lnTo>
                  <a:lnTo>
                    <a:pt x="182" y="27"/>
                  </a:lnTo>
                  <a:lnTo>
                    <a:pt x="175" y="25"/>
                  </a:lnTo>
                  <a:lnTo>
                    <a:pt x="167" y="22"/>
                  </a:lnTo>
                  <a:lnTo>
                    <a:pt x="159" y="19"/>
                  </a:lnTo>
                  <a:lnTo>
                    <a:pt x="152" y="18"/>
                  </a:lnTo>
                  <a:lnTo>
                    <a:pt x="148" y="18"/>
                  </a:lnTo>
                  <a:lnTo>
                    <a:pt x="144" y="18"/>
                  </a:lnTo>
                  <a:lnTo>
                    <a:pt x="140" y="18"/>
                  </a:lnTo>
                  <a:lnTo>
                    <a:pt x="137" y="18"/>
                  </a:lnTo>
                  <a:lnTo>
                    <a:pt x="133" y="19"/>
                  </a:lnTo>
                  <a:lnTo>
                    <a:pt x="130" y="19"/>
                  </a:lnTo>
                  <a:lnTo>
                    <a:pt x="128" y="21"/>
                  </a:lnTo>
                  <a:lnTo>
                    <a:pt x="125" y="22"/>
                  </a:lnTo>
                  <a:lnTo>
                    <a:pt x="113" y="30"/>
                  </a:lnTo>
                  <a:lnTo>
                    <a:pt x="102" y="37"/>
                  </a:lnTo>
                  <a:lnTo>
                    <a:pt x="94" y="44"/>
                  </a:lnTo>
                  <a:lnTo>
                    <a:pt x="91" y="45"/>
                  </a:lnTo>
                  <a:lnTo>
                    <a:pt x="88" y="45"/>
                  </a:lnTo>
                  <a:lnTo>
                    <a:pt x="84" y="44"/>
                  </a:lnTo>
                  <a:lnTo>
                    <a:pt x="82" y="42"/>
                  </a:lnTo>
                  <a:lnTo>
                    <a:pt x="79" y="41"/>
                  </a:lnTo>
                  <a:lnTo>
                    <a:pt x="78" y="40"/>
                  </a:lnTo>
                  <a:lnTo>
                    <a:pt x="78" y="37"/>
                  </a:lnTo>
                  <a:lnTo>
                    <a:pt x="76" y="36"/>
                  </a:lnTo>
                  <a:lnTo>
                    <a:pt x="76" y="34"/>
                  </a:lnTo>
                  <a:lnTo>
                    <a:pt x="75" y="29"/>
                  </a:lnTo>
                  <a:lnTo>
                    <a:pt x="73" y="23"/>
                  </a:lnTo>
                  <a:lnTo>
                    <a:pt x="71" y="16"/>
                  </a:lnTo>
                  <a:lnTo>
                    <a:pt x="68" y="11"/>
                  </a:lnTo>
                  <a:lnTo>
                    <a:pt x="67" y="8"/>
                  </a:lnTo>
                  <a:lnTo>
                    <a:pt x="65" y="7"/>
                  </a:lnTo>
                  <a:lnTo>
                    <a:pt x="63" y="4"/>
                  </a:lnTo>
                  <a:lnTo>
                    <a:pt x="61" y="3"/>
                  </a:lnTo>
                  <a:lnTo>
                    <a:pt x="59" y="1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2" y="1"/>
                  </a:lnTo>
                  <a:lnTo>
                    <a:pt x="41" y="4"/>
                  </a:lnTo>
                  <a:lnTo>
                    <a:pt x="31" y="7"/>
                  </a:lnTo>
                  <a:lnTo>
                    <a:pt x="26" y="8"/>
                  </a:lnTo>
                  <a:lnTo>
                    <a:pt x="22" y="12"/>
                  </a:lnTo>
                  <a:lnTo>
                    <a:pt x="19" y="14"/>
                  </a:lnTo>
                  <a:lnTo>
                    <a:pt x="18" y="15"/>
                  </a:lnTo>
                  <a:lnTo>
                    <a:pt x="15" y="18"/>
                  </a:lnTo>
                  <a:lnTo>
                    <a:pt x="13" y="19"/>
                  </a:lnTo>
                  <a:lnTo>
                    <a:pt x="11" y="23"/>
                  </a:lnTo>
                  <a:lnTo>
                    <a:pt x="10" y="25"/>
                  </a:lnTo>
                  <a:lnTo>
                    <a:pt x="7" y="29"/>
                  </a:lnTo>
                  <a:lnTo>
                    <a:pt x="6" y="31"/>
                  </a:lnTo>
                  <a:lnTo>
                    <a:pt x="3" y="37"/>
                  </a:lnTo>
                  <a:lnTo>
                    <a:pt x="3" y="44"/>
                  </a:lnTo>
                  <a:lnTo>
                    <a:pt x="0" y="53"/>
                  </a:lnTo>
                  <a:lnTo>
                    <a:pt x="0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11789" y="5646693"/>
              <a:ext cx="231258" cy="237865"/>
            </a:xfrm>
            <a:custGeom>
              <a:avLst/>
              <a:gdLst>
                <a:gd name="T0" fmla="*/ 130 w 245"/>
                <a:gd name="T1" fmla="*/ 43 h 252"/>
                <a:gd name="T2" fmla="*/ 138 w 245"/>
                <a:gd name="T3" fmla="*/ 52 h 252"/>
                <a:gd name="T4" fmla="*/ 135 w 245"/>
                <a:gd name="T5" fmla="*/ 63 h 252"/>
                <a:gd name="T6" fmla="*/ 123 w 245"/>
                <a:gd name="T7" fmla="*/ 70 h 252"/>
                <a:gd name="T8" fmla="*/ 109 w 245"/>
                <a:gd name="T9" fmla="*/ 67 h 252"/>
                <a:gd name="T10" fmla="*/ 103 w 245"/>
                <a:gd name="T11" fmla="*/ 58 h 252"/>
                <a:gd name="T12" fmla="*/ 105 w 245"/>
                <a:gd name="T13" fmla="*/ 47 h 252"/>
                <a:gd name="T14" fmla="*/ 116 w 245"/>
                <a:gd name="T15" fmla="*/ 40 h 252"/>
                <a:gd name="T16" fmla="*/ 176 w 245"/>
                <a:gd name="T17" fmla="*/ 48 h 252"/>
                <a:gd name="T18" fmla="*/ 215 w 245"/>
                <a:gd name="T19" fmla="*/ 47 h 252"/>
                <a:gd name="T20" fmla="*/ 227 w 245"/>
                <a:gd name="T21" fmla="*/ 44 h 252"/>
                <a:gd name="T22" fmla="*/ 237 w 245"/>
                <a:gd name="T23" fmla="*/ 37 h 252"/>
                <a:gd name="T24" fmla="*/ 244 w 245"/>
                <a:gd name="T25" fmla="*/ 28 h 252"/>
                <a:gd name="T26" fmla="*/ 244 w 245"/>
                <a:gd name="T27" fmla="*/ 18 h 252"/>
                <a:gd name="T28" fmla="*/ 235 w 245"/>
                <a:gd name="T29" fmla="*/ 9 h 252"/>
                <a:gd name="T30" fmla="*/ 215 w 245"/>
                <a:gd name="T31" fmla="*/ 2 h 252"/>
                <a:gd name="T32" fmla="*/ 170 w 245"/>
                <a:gd name="T33" fmla="*/ 0 h 252"/>
                <a:gd name="T34" fmla="*/ 126 w 245"/>
                <a:gd name="T35" fmla="*/ 3 h 252"/>
                <a:gd name="T36" fmla="*/ 104 w 245"/>
                <a:gd name="T37" fmla="*/ 9 h 252"/>
                <a:gd name="T38" fmla="*/ 85 w 245"/>
                <a:gd name="T39" fmla="*/ 18 h 252"/>
                <a:gd name="T40" fmla="*/ 70 w 245"/>
                <a:gd name="T41" fmla="*/ 32 h 252"/>
                <a:gd name="T42" fmla="*/ 61 w 245"/>
                <a:gd name="T43" fmla="*/ 51 h 252"/>
                <a:gd name="T44" fmla="*/ 58 w 245"/>
                <a:gd name="T45" fmla="*/ 70 h 252"/>
                <a:gd name="T46" fmla="*/ 61 w 245"/>
                <a:gd name="T47" fmla="*/ 83 h 252"/>
                <a:gd name="T48" fmla="*/ 71 w 245"/>
                <a:gd name="T49" fmla="*/ 92 h 252"/>
                <a:gd name="T50" fmla="*/ 92 w 245"/>
                <a:gd name="T51" fmla="*/ 94 h 252"/>
                <a:gd name="T52" fmla="*/ 141 w 245"/>
                <a:gd name="T53" fmla="*/ 93 h 252"/>
                <a:gd name="T54" fmla="*/ 169 w 245"/>
                <a:gd name="T55" fmla="*/ 94 h 252"/>
                <a:gd name="T56" fmla="*/ 179 w 245"/>
                <a:gd name="T57" fmla="*/ 98 h 252"/>
                <a:gd name="T58" fmla="*/ 183 w 245"/>
                <a:gd name="T59" fmla="*/ 111 h 252"/>
                <a:gd name="T60" fmla="*/ 183 w 245"/>
                <a:gd name="T61" fmla="*/ 128 h 252"/>
                <a:gd name="T62" fmla="*/ 180 w 245"/>
                <a:gd name="T63" fmla="*/ 149 h 252"/>
                <a:gd name="T64" fmla="*/ 168 w 245"/>
                <a:gd name="T65" fmla="*/ 169 h 252"/>
                <a:gd name="T66" fmla="*/ 141 w 245"/>
                <a:gd name="T67" fmla="*/ 197 h 252"/>
                <a:gd name="T68" fmla="*/ 119 w 245"/>
                <a:gd name="T69" fmla="*/ 213 h 252"/>
                <a:gd name="T70" fmla="*/ 99 w 245"/>
                <a:gd name="T71" fmla="*/ 222 h 252"/>
                <a:gd name="T72" fmla="*/ 86 w 245"/>
                <a:gd name="T73" fmla="*/ 222 h 252"/>
                <a:gd name="T74" fmla="*/ 74 w 245"/>
                <a:gd name="T75" fmla="*/ 217 h 252"/>
                <a:gd name="T76" fmla="*/ 57 w 245"/>
                <a:gd name="T77" fmla="*/ 195 h 252"/>
                <a:gd name="T78" fmla="*/ 44 w 245"/>
                <a:gd name="T79" fmla="*/ 186 h 252"/>
                <a:gd name="T80" fmla="*/ 31 w 245"/>
                <a:gd name="T81" fmla="*/ 187 h 252"/>
                <a:gd name="T82" fmla="*/ 19 w 245"/>
                <a:gd name="T83" fmla="*/ 194 h 252"/>
                <a:gd name="T84" fmla="*/ 8 w 245"/>
                <a:gd name="T85" fmla="*/ 202 h 252"/>
                <a:gd name="T86" fmla="*/ 1 w 245"/>
                <a:gd name="T87" fmla="*/ 213 h 252"/>
                <a:gd name="T88" fmla="*/ 0 w 245"/>
                <a:gd name="T89" fmla="*/ 220 h 252"/>
                <a:gd name="T90" fmla="*/ 8 w 245"/>
                <a:gd name="T91" fmla="*/ 229 h 252"/>
                <a:gd name="T92" fmla="*/ 29 w 245"/>
                <a:gd name="T93" fmla="*/ 241 h 252"/>
                <a:gd name="T94" fmla="*/ 55 w 245"/>
                <a:gd name="T95" fmla="*/ 250 h 252"/>
                <a:gd name="T96" fmla="*/ 81 w 245"/>
                <a:gd name="T97" fmla="*/ 252 h 252"/>
                <a:gd name="T98" fmla="*/ 113 w 245"/>
                <a:gd name="T99" fmla="*/ 247 h 252"/>
                <a:gd name="T100" fmla="*/ 147 w 245"/>
                <a:gd name="T101" fmla="*/ 235 h 252"/>
                <a:gd name="T102" fmla="*/ 180 w 245"/>
                <a:gd name="T103" fmla="*/ 216 h 252"/>
                <a:gd name="T104" fmla="*/ 207 w 245"/>
                <a:gd name="T105" fmla="*/ 190 h 252"/>
                <a:gd name="T106" fmla="*/ 226 w 245"/>
                <a:gd name="T107" fmla="*/ 162 h 252"/>
                <a:gd name="T108" fmla="*/ 240 w 245"/>
                <a:gd name="T109" fmla="*/ 134 h 252"/>
                <a:gd name="T110" fmla="*/ 245 w 245"/>
                <a:gd name="T111" fmla="*/ 111 h 252"/>
                <a:gd name="T112" fmla="*/ 242 w 245"/>
                <a:gd name="T113" fmla="*/ 101 h 252"/>
                <a:gd name="T114" fmla="*/ 231 w 245"/>
                <a:gd name="T115" fmla="*/ 86 h 252"/>
                <a:gd name="T116" fmla="*/ 221 w 245"/>
                <a:gd name="T117" fmla="*/ 78 h 252"/>
                <a:gd name="T118" fmla="*/ 206 w 245"/>
                <a:gd name="T119" fmla="*/ 75 h 252"/>
                <a:gd name="T120" fmla="*/ 165 w 245"/>
                <a:gd name="T121" fmla="*/ 75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5" h="252">
                  <a:moveTo>
                    <a:pt x="120" y="40"/>
                  </a:moveTo>
                  <a:lnTo>
                    <a:pt x="123" y="40"/>
                  </a:lnTo>
                  <a:lnTo>
                    <a:pt x="127" y="41"/>
                  </a:lnTo>
                  <a:lnTo>
                    <a:pt x="130" y="43"/>
                  </a:lnTo>
                  <a:lnTo>
                    <a:pt x="132" y="44"/>
                  </a:lnTo>
                  <a:lnTo>
                    <a:pt x="135" y="47"/>
                  </a:lnTo>
                  <a:lnTo>
                    <a:pt x="137" y="49"/>
                  </a:lnTo>
                  <a:lnTo>
                    <a:pt x="138" y="52"/>
                  </a:lnTo>
                  <a:lnTo>
                    <a:pt x="138" y="55"/>
                  </a:lnTo>
                  <a:lnTo>
                    <a:pt x="138" y="58"/>
                  </a:lnTo>
                  <a:lnTo>
                    <a:pt x="137" y="62"/>
                  </a:lnTo>
                  <a:lnTo>
                    <a:pt x="135" y="63"/>
                  </a:lnTo>
                  <a:lnTo>
                    <a:pt x="132" y="66"/>
                  </a:lnTo>
                  <a:lnTo>
                    <a:pt x="130" y="67"/>
                  </a:lnTo>
                  <a:lnTo>
                    <a:pt x="127" y="68"/>
                  </a:lnTo>
                  <a:lnTo>
                    <a:pt x="123" y="70"/>
                  </a:lnTo>
                  <a:lnTo>
                    <a:pt x="120" y="70"/>
                  </a:lnTo>
                  <a:lnTo>
                    <a:pt x="116" y="70"/>
                  </a:lnTo>
                  <a:lnTo>
                    <a:pt x="112" y="68"/>
                  </a:lnTo>
                  <a:lnTo>
                    <a:pt x="109" y="67"/>
                  </a:lnTo>
                  <a:lnTo>
                    <a:pt x="107" y="66"/>
                  </a:lnTo>
                  <a:lnTo>
                    <a:pt x="105" y="63"/>
                  </a:lnTo>
                  <a:lnTo>
                    <a:pt x="103" y="62"/>
                  </a:lnTo>
                  <a:lnTo>
                    <a:pt x="103" y="58"/>
                  </a:lnTo>
                  <a:lnTo>
                    <a:pt x="101" y="55"/>
                  </a:lnTo>
                  <a:lnTo>
                    <a:pt x="103" y="52"/>
                  </a:lnTo>
                  <a:lnTo>
                    <a:pt x="103" y="49"/>
                  </a:lnTo>
                  <a:lnTo>
                    <a:pt x="105" y="47"/>
                  </a:lnTo>
                  <a:lnTo>
                    <a:pt x="107" y="44"/>
                  </a:lnTo>
                  <a:lnTo>
                    <a:pt x="109" y="43"/>
                  </a:lnTo>
                  <a:lnTo>
                    <a:pt x="112" y="41"/>
                  </a:lnTo>
                  <a:lnTo>
                    <a:pt x="116" y="40"/>
                  </a:lnTo>
                  <a:lnTo>
                    <a:pt x="120" y="40"/>
                  </a:lnTo>
                  <a:lnTo>
                    <a:pt x="120" y="40"/>
                  </a:lnTo>
                  <a:close/>
                  <a:moveTo>
                    <a:pt x="169" y="47"/>
                  </a:moveTo>
                  <a:lnTo>
                    <a:pt x="176" y="48"/>
                  </a:lnTo>
                  <a:lnTo>
                    <a:pt x="192" y="48"/>
                  </a:lnTo>
                  <a:lnTo>
                    <a:pt x="202" y="48"/>
                  </a:lnTo>
                  <a:lnTo>
                    <a:pt x="211" y="47"/>
                  </a:lnTo>
                  <a:lnTo>
                    <a:pt x="215" y="47"/>
                  </a:lnTo>
                  <a:lnTo>
                    <a:pt x="219" y="47"/>
                  </a:lnTo>
                  <a:lnTo>
                    <a:pt x="222" y="45"/>
                  </a:lnTo>
                  <a:lnTo>
                    <a:pt x="225" y="45"/>
                  </a:lnTo>
                  <a:lnTo>
                    <a:pt x="227" y="44"/>
                  </a:lnTo>
                  <a:lnTo>
                    <a:pt x="230" y="43"/>
                  </a:lnTo>
                  <a:lnTo>
                    <a:pt x="233" y="41"/>
                  </a:lnTo>
                  <a:lnTo>
                    <a:pt x="235" y="39"/>
                  </a:lnTo>
                  <a:lnTo>
                    <a:pt x="237" y="37"/>
                  </a:lnTo>
                  <a:lnTo>
                    <a:pt x="240" y="34"/>
                  </a:lnTo>
                  <a:lnTo>
                    <a:pt x="241" y="33"/>
                  </a:lnTo>
                  <a:lnTo>
                    <a:pt x="242" y="30"/>
                  </a:lnTo>
                  <a:lnTo>
                    <a:pt x="244" y="28"/>
                  </a:lnTo>
                  <a:lnTo>
                    <a:pt x="245" y="25"/>
                  </a:lnTo>
                  <a:lnTo>
                    <a:pt x="245" y="24"/>
                  </a:lnTo>
                  <a:lnTo>
                    <a:pt x="245" y="21"/>
                  </a:lnTo>
                  <a:lnTo>
                    <a:pt x="244" y="18"/>
                  </a:lnTo>
                  <a:lnTo>
                    <a:pt x="244" y="17"/>
                  </a:lnTo>
                  <a:lnTo>
                    <a:pt x="242" y="14"/>
                  </a:lnTo>
                  <a:lnTo>
                    <a:pt x="240" y="13"/>
                  </a:lnTo>
                  <a:lnTo>
                    <a:pt x="235" y="9"/>
                  </a:lnTo>
                  <a:lnTo>
                    <a:pt x="231" y="7"/>
                  </a:lnTo>
                  <a:lnTo>
                    <a:pt x="226" y="4"/>
                  </a:lnTo>
                  <a:lnTo>
                    <a:pt x="222" y="3"/>
                  </a:lnTo>
                  <a:lnTo>
                    <a:pt x="215" y="2"/>
                  </a:lnTo>
                  <a:lnTo>
                    <a:pt x="208" y="2"/>
                  </a:lnTo>
                  <a:lnTo>
                    <a:pt x="199" y="0"/>
                  </a:lnTo>
                  <a:lnTo>
                    <a:pt x="189" y="0"/>
                  </a:lnTo>
                  <a:lnTo>
                    <a:pt x="170" y="0"/>
                  </a:lnTo>
                  <a:lnTo>
                    <a:pt x="158" y="0"/>
                  </a:lnTo>
                  <a:lnTo>
                    <a:pt x="146" y="2"/>
                  </a:lnTo>
                  <a:lnTo>
                    <a:pt x="131" y="3"/>
                  </a:lnTo>
                  <a:lnTo>
                    <a:pt x="126" y="3"/>
                  </a:lnTo>
                  <a:lnTo>
                    <a:pt x="120" y="4"/>
                  </a:lnTo>
                  <a:lnTo>
                    <a:pt x="115" y="6"/>
                  </a:lnTo>
                  <a:lnTo>
                    <a:pt x="109" y="7"/>
                  </a:lnTo>
                  <a:lnTo>
                    <a:pt x="104" y="9"/>
                  </a:lnTo>
                  <a:lnTo>
                    <a:pt x="100" y="11"/>
                  </a:lnTo>
                  <a:lnTo>
                    <a:pt x="94" y="13"/>
                  </a:lnTo>
                  <a:lnTo>
                    <a:pt x="89" y="15"/>
                  </a:lnTo>
                  <a:lnTo>
                    <a:pt x="85" y="18"/>
                  </a:lnTo>
                  <a:lnTo>
                    <a:pt x="81" y="21"/>
                  </a:lnTo>
                  <a:lnTo>
                    <a:pt x="77" y="25"/>
                  </a:lnTo>
                  <a:lnTo>
                    <a:pt x="73" y="28"/>
                  </a:lnTo>
                  <a:lnTo>
                    <a:pt x="70" y="32"/>
                  </a:lnTo>
                  <a:lnTo>
                    <a:pt x="67" y="34"/>
                  </a:lnTo>
                  <a:lnTo>
                    <a:pt x="65" y="39"/>
                  </a:lnTo>
                  <a:lnTo>
                    <a:pt x="63" y="43"/>
                  </a:lnTo>
                  <a:lnTo>
                    <a:pt x="61" y="51"/>
                  </a:lnTo>
                  <a:lnTo>
                    <a:pt x="58" y="59"/>
                  </a:lnTo>
                  <a:lnTo>
                    <a:pt x="58" y="63"/>
                  </a:lnTo>
                  <a:lnTo>
                    <a:pt x="58" y="66"/>
                  </a:lnTo>
                  <a:lnTo>
                    <a:pt x="58" y="70"/>
                  </a:lnTo>
                  <a:lnTo>
                    <a:pt x="58" y="74"/>
                  </a:lnTo>
                  <a:lnTo>
                    <a:pt x="58" y="78"/>
                  </a:lnTo>
                  <a:lnTo>
                    <a:pt x="59" y="81"/>
                  </a:lnTo>
                  <a:lnTo>
                    <a:pt x="61" y="83"/>
                  </a:lnTo>
                  <a:lnTo>
                    <a:pt x="63" y="86"/>
                  </a:lnTo>
                  <a:lnTo>
                    <a:pt x="65" y="89"/>
                  </a:lnTo>
                  <a:lnTo>
                    <a:pt x="67" y="90"/>
                  </a:lnTo>
                  <a:lnTo>
                    <a:pt x="71" y="92"/>
                  </a:lnTo>
                  <a:lnTo>
                    <a:pt x="76" y="93"/>
                  </a:lnTo>
                  <a:lnTo>
                    <a:pt x="80" y="94"/>
                  </a:lnTo>
                  <a:lnTo>
                    <a:pt x="85" y="94"/>
                  </a:lnTo>
                  <a:lnTo>
                    <a:pt x="92" y="94"/>
                  </a:lnTo>
                  <a:lnTo>
                    <a:pt x="100" y="94"/>
                  </a:lnTo>
                  <a:lnTo>
                    <a:pt x="116" y="94"/>
                  </a:lnTo>
                  <a:lnTo>
                    <a:pt x="132" y="93"/>
                  </a:lnTo>
                  <a:lnTo>
                    <a:pt x="141" y="93"/>
                  </a:lnTo>
                  <a:lnTo>
                    <a:pt x="149" y="93"/>
                  </a:lnTo>
                  <a:lnTo>
                    <a:pt x="157" y="93"/>
                  </a:lnTo>
                  <a:lnTo>
                    <a:pt x="162" y="94"/>
                  </a:lnTo>
                  <a:lnTo>
                    <a:pt x="169" y="94"/>
                  </a:lnTo>
                  <a:lnTo>
                    <a:pt x="173" y="96"/>
                  </a:lnTo>
                  <a:lnTo>
                    <a:pt x="176" y="97"/>
                  </a:lnTo>
                  <a:lnTo>
                    <a:pt x="177" y="98"/>
                  </a:lnTo>
                  <a:lnTo>
                    <a:pt x="179" y="98"/>
                  </a:lnTo>
                  <a:lnTo>
                    <a:pt x="180" y="100"/>
                  </a:lnTo>
                  <a:lnTo>
                    <a:pt x="180" y="103"/>
                  </a:lnTo>
                  <a:lnTo>
                    <a:pt x="181" y="107"/>
                  </a:lnTo>
                  <a:lnTo>
                    <a:pt x="183" y="111"/>
                  </a:lnTo>
                  <a:lnTo>
                    <a:pt x="183" y="115"/>
                  </a:lnTo>
                  <a:lnTo>
                    <a:pt x="184" y="119"/>
                  </a:lnTo>
                  <a:lnTo>
                    <a:pt x="184" y="123"/>
                  </a:lnTo>
                  <a:lnTo>
                    <a:pt x="183" y="128"/>
                  </a:lnTo>
                  <a:lnTo>
                    <a:pt x="183" y="134"/>
                  </a:lnTo>
                  <a:lnTo>
                    <a:pt x="183" y="139"/>
                  </a:lnTo>
                  <a:lnTo>
                    <a:pt x="181" y="145"/>
                  </a:lnTo>
                  <a:lnTo>
                    <a:pt x="180" y="149"/>
                  </a:lnTo>
                  <a:lnTo>
                    <a:pt x="177" y="154"/>
                  </a:lnTo>
                  <a:lnTo>
                    <a:pt x="174" y="160"/>
                  </a:lnTo>
                  <a:lnTo>
                    <a:pt x="172" y="165"/>
                  </a:lnTo>
                  <a:lnTo>
                    <a:pt x="168" y="169"/>
                  </a:lnTo>
                  <a:lnTo>
                    <a:pt x="165" y="173"/>
                  </a:lnTo>
                  <a:lnTo>
                    <a:pt x="155" y="183"/>
                  </a:lnTo>
                  <a:lnTo>
                    <a:pt x="146" y="192"/>
                  </a:lnTo>
                  <a:lnTo>
                    <a:pt x="141" y="197"/>
                  </a:lnTo>
                  <a:lnTo>
                    <a:pt x="135" y="202"/>
                  </a:lnTo>
                  <a:lnTo>
                    <a:pt x="130" y="206"/>
                  </a:lnTo>
                  <a:lnTo>
                    <a:pt x="124" y="210"/>
                  </a:lnTo>
                  <a:lnTo>
                    <a:pt x="119" y="213"/>
                  </a:lnTo>
                  <a:lnTo>
                    <a:pt x="113" y="217"/>
                  </a:lnTo>
                  <a:lnTo>
                    <a:pt x="108" y="218"/>
                  </a:lnTo>
                  <a:lnTo>
                    <a:pt x="104" y="221"/>
                  </a:lnTo>
                  <a:lnTo>
                    <a:pt x="99" y="222"/>
                  </a:lnTo>
                  <a:lnTo>
                    <a:pt x="93" y="224"/>
                  </a:lnTo>
                  <a:lnTo>
                    <a:pt x="92" y="224"/>
                  </a:lnTo>
                  <a:lnTo>
                    <a:pt x="89" y="224"/>
                  </a:lnTo>
                  <a:lnTo>
                    <a:pt x="86" y="222"/>
                  </a:lnTo>
                  <a:lnTo>
                    <a:pt x="85" y="222"/>
                  </a:lnTo>
                  <a:lnTo>
                    <a:pt x="81" y="221"/>
                  </a:lnTo>
                  <a:lnTo>
                    <a:pt x="77" y="218"/>
                  </a:lnTo>
                  <a:lnTo>
                    <a:pt x="74" y="217"/>
                  </a:lnTo>
                  <a:lnTo>
                    <a:pt x="71" y="214"/>
                  </a:lnTo>
                  <a:lnTo>
                    <a:pt x="66" y="207"/>
                  </a:lnTo>
                  <a:lnTo>
                    <a:pt x="61" y="202"/>
                  </a:lnTo>
                  <a:lnTo>
                    <a:pt x="57" y="195"/>
                  </a:lnTo>
                  <a:lnTo>
                    <a:pt x="52" y="190"/>
                  </a:lnTo>
                  <a:lnTo>
                    <a:pt x="50" y="188"/>
                  </a:lnTo>
                  <a:lnTo>
                    <a:pt x="47" y="187"/>
                  </a:lnTo>
                  <a:lnTo>
                    <a:pt x="44" y="186"/>
                  </a:lnTo>
                  <a:lnTo>
                    <a:pt x="42" y="186"/>
                  </a:lnTo>
                  <a:lnTo>
                    <a:pt x="38" y="186"/>
                  </a:lnTo>
                  <a:lnTo>
                    <a:pt x="35" y="186"/>
                  </a:lnTo>
                  <a:lnTo>
                    <a:pt x="31" y="187"/>
                  </a:lnTo>
                  <a:lnTo>
                    <a:pt x="28" y="188"/>
                  </a:lnTo>
                  <a:lnTo>
                    <a:pt x="25" y="190"/>
                  </a:lnTo>
                  <a:lnTo>
                    <a:pt x="21" y="191"/>
                  </a:lnTo>
                  <a:lnTo>
                    <a:pt x="19" y="194"/>
                  </a:lnTo>
                  <a:lnTo>
                    <a:pt x="16" y="195"/>
                  </a:lnTo>
                  <a:lnTo>
                    <a:pt x="13" y="198"/>
                  </a:lnTo>
                  <a:lnTo>
                    <a:pt x="10" y="201"/>
                  </a:lnTo>
                  <a:lnTo>
                    <a:pt x="8" y="202"/>
                  </a:lnTo>
                  <a:lnTo>
                    <a:pt x="6" y="205"/>
                  </a:lnTo>
                  <a:lnTo>
                    <a:pt x="4" y="207"/>
                  </a:lnTo>
                  <a:lnTo>
                    <a:pt x="2" y="210"/>
                  </a:lnTo>
                  <a:lnTo>
                    <a:pt x="1" y="213"/>
                  </a:lnTo>
                  <a:lnTo>
                    <a:pt x="0" y="216"/>
                  </a:lnTo>
                  <a:lnTo>
                    <a:pt x="0" y="217"/>
                  </a:lnTo>
                  <a:lnTo>
                    <a:pt x="0" y="218"/>
                  </a:lnTo>
                  <a:lnTo>
                    <a:pt x="0" y="220"/>
                  </a:lnTo>
                  <a:lnTo>
                    <a:pt x="1" y="221"/>
                  </a:lnTo>
                  <a:lnTo>
                    <a:pt x="2" y="224"/>
                  </a:lnTo>
                  <a:lnTo>
                    <a:pt x="5" y="226"/>
                  </a:lnTo>
                  <a:lnTo>
                    <a:pt x="8" y="229"/>
                  </a:lnTo>
                  <a:lnTo>
                    <a:pt x="13" y="233"/>
                  </a:lnTo>
                  <a:lnTo>
                    <a:pt x="17" y="236"/>
                  </a:lnTo>
                  <a:lnTo>
                    <a:pt x="23" y="239"/>
                  </a:lnTo>
                  <a:lnTo>
                    <a:pt x="29" y="241"/>
                  </a:lnTo>
                  <a:lnTo>
                    <a:pt x="35" y="243"/>
                  </a:lnTo>
                  <a:lnTo>
                    <a:pt x="42" y="246"/>
                  </a:lnTo>
                  <a:lnTo>
                    <a:pt x="48" y="248"/>
                  </a:lnTo>
                  <a:lnTo>
                    <a:pt x="55" y="250"/>
                  </a:lnTo>
                  <a:lnTo>
                    <a:pt x="62" y="251"/>
                  </a:lnTo>
                  <a:lnTo>
                    <a:pt x="69" y="252"/>
                  </a:lnTo>
                  <a:lnTo>
                    <a:pt x="76" y="252"/>
                  </a:lnTo>
                  <a:lnTo>
                    <a:pt x="81" y="252"/>
                  </a:lnTo>
                  <a:lnTo>
                    <a:pt x="89" y="252"/>
                  </a:lnTo>
                  <a:lnTo>
                    <a:pt x="96" y="251"/>
                  </a:lnTo>
                  <a:lnTo>
                    <a:pt x="104" y="250"/>
                  </a:lnTo>
                  <a:lnTo>
                    <a:pt x="113" y="247"/>
                  </a:lnTo>
                  <a:lnTo>
                    <a:pt x="122" y="246"/>
                  </a:lnTo>
                  <a:lnTo>
                    <a:pt x="130" y="243"/>
                  </a:lnTo>
                  <a:lnTo>
                    <a:pt x="139" y="239"/>
                  </a:lnTo>
                  <a:lnTo>
                    <a:pt x="147" y="235"/>
                  </a:lnTo>
                  <a:lnTo>
                    <a:pt x="157" y="231"/>
                  </a:lnTo>
                  <a:lnTo>
                    <a:pt x="165" y="225"/>
                  </a:lnTo>
                  <a:lnTo>
                    <a:pt x="173" y="221"/>
                  </a:lnTo>
                  <a:lnTo>
                    <a:pt x="180" y="216"/>
                  </a:lnTo>
                  <a:lnTo>
                    <a:pt x="188" y="210"/>
                  </a:lnTo>
                  <a:lnTo>
                    <a:pt x="195" y="203"/>
                  </a:lnTo>
                  <a:lnTo>
                    <a:pt x="202" y="197"/>
                  </a:lnTo>
                  <a:lnTo>
                    <a:pt x="207" y="190"/>
                  </a:lnTo>
                  <a:lnTo>
                    <a:pt x="212" y="184"/>
                  </a:lnTo>
                  <a:lnTo>
                    <a:pt x="218" y="176"/>
                  </a:lnTo>
                  <a:lnTo>
                    <a:pt x="222" y="169"/>
                  </a:lnTo>
                  <a:lnTo>
                    <a:pt x="226" y="162"/>
                  </a:lnTo>
                  <a:lnTo>
                    <a:pt x="230" y="154"/>
                  </a:lnTo>
                  <a:lnTo>
                    <a:pt x="234" y="147"/>
                  </a:lnTo>
                  <a:lnTo>
                    <a:pt x="237" y="141"/>
                  </a:lnTo>
                  <a:lnTo>
                    <a:pt x="240" y="134"/>
                  </a:lnTo>
                  <a:lnTo>
                    <a:pt x="242" y="128"/>
                  </a:lnTo>
                  <a:lnTo>
                    <a:pt x="244" y="122"/>
                  </a:lnTo>
                  <a:lnTo>
                    <a:pt x="245" y="116"/>
                  </a:lnTo>
                  <a:lnTo>
                    <a:pt x="245" y="111"/>
                  </a:lnTo>
                  <a:lnTo>
                    <a:pt x="245" y="107"/>
                  </a:lnTo>
                  <a:lnTo>
                    <a:pt x="244" y="105"/>
                  </a:lnTo>
                  <a:lnTo>
                    <a:pt x="244" y="103"/>
                  </a:lnTo>
                  <a:lnTo>
                    <a:pt x="242" y="101"/>
                  </a:lnTo>
                  <a:lnTo>
                    <a:pt x="242" y="100"/>
                  </a:lnTo>
                  <a:lnTo>
                    <a:pt x="238" y="94"/>
                  </a:lnTo>
                  <a:lnTo>
                    <a:pt x="235" y="90"/>
                  </a:lnTo>
                  <a:lnTo>
                    <a:pt x="231" y="86"/>
                  </a:lnTo>
                  <a:lnTo>
                    <a:pt x="227" y="82"/>
                  </a:lnTo>
                  <a:lnTo>
                    <a:pt x="226" y="81"/>
                  </a:lnTo>
                  <a:lnTo>
                    <a:pt x="223" y="79"/>
                  </a:lnTo>
                  <a:lnTo>
                    <a:pt x="221" y="78"/>
                  </a:lnTo>
                  <a:lnTo>
                    <a:pt x="218" y="77"/>
                  </a:lnTo>
                  <a:lnTo>
                    <a:pt x="214" y="75"/>
                  </a:lnTo>
                  <a:lnTo>
                    <a:pt x="210" y="75"/>
                  </a:lnTo>
                  <a:lnTo>
                    <a:pt x="206" y="75"/>
                  </a:lnTo>
                  <a:lnTo>
                    <a:pt x="202" y="75"/>
                  </a:lnTo>
                  <a:lnTo>
                    <a:pt x="184" y="75"/>
                  </a:lnTo>
                  <a:lnTo>
                    <a:pt x="172" y="75"/>
                  </a:lnTo>
                  <a:lnTo>
                    <a:pt x="165" y="75"/>
                  </a:lnTo>
                  <a:lnTo>
                    <a:pt x="162" y="75"/>
                  </a:lnTo>
                  <a:lnTo>
                    <a:pt x="169" y="47"/>
                  </a:lnTo>
                  <a:lnTo>
                    <a:pt x="169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45879" y="5488116"/>
              <a:ext cx="182175" cy="444582"/>
            </a:xfrm>
            <a:custGeom>
              <a:avLst/>
              <a:gdLst>
                <a:gd name="T0" fmla="*/ 44 w 193"/>
                <a:gd name="T1" fmla="*/ 106 h 471"/>
                <a:gd name="T2" fmla="*/ 44 w 193"/>
                <a:gd name="T3" fmla="*/ 54 h 471"/>
                <a:gd name="T4" fmla="*/ 47 w 193"/>
                <a:gd name="T5" fmla="*/ 38 h 471"/>
                <a:gd name="T6" fmla="*/ 61 w 193"/>
                <a:gd name="T7" fmla="*/ 20 h 471"/>
                <a:gd name="T8" fmla="*/ 77 w 193"/>
                <a:gd name="T9" fmla="*/ 9 h 471"/>
                <a:gd name="T10" fmla="*/ 95 w 193"/>
                <a:gd name="T11" fmla="*/ 2 h 471"/>
                <a:gd name="T12" fmla="*/ 108 w 193"/>
                <a:gd name="T13" fmla="*/ 0 h 471"/>
                <a:gd name="T14" fmla="*/ 112 w 193"/>
                <a:gd name="T15" fmla="*/ 5 h 471"/>
                <a:gd name="T16" fmla="*/ 112 w 193"/>
                <a:gd name="T17" fmla="*/ 28 h 471"/>
                <a:gd name="T18" fmla="*/ 108 w 193"/>
                <a:gd name="T19" fmla="*/ 70 h 471"/>
                <a:gd name="T20" fmla="*/ 104 w 193"/>
                <a:gd name="T21" fmla="*/ 85 h 471"/>
                <a:gd name="T22" fmla="*/ 89 w 193"/>
                <a:gd name="T23" fmla="*/ 130 h 471"/>
                <a:gd name="T24" fmla="*/ 81 w 193"/>
                <a:gd name="T25" fmla="*/ 167 h 471"/>
                <a:gd name="T26" fmla="*/ 81 w 193"/>
                <a:gd name="T27" fmla="*/ 182 h 471"/>
                <a:gd name="T28" fmla="*/ 76 w 193"/>
                <a:gd name="T29" fmla="*/ 200 h 471"/>
                <a:gd name="T30" fmla="*/ 74 w 193"/>
                <a:gd name="T31" fmla="*/ 208 h 471"/>
                <a:gd name="T32" fmla="*/ 81 w 193"/>
                <a:gd name="T33" fmla="*/ 211 h 471"/>
                <a:gd name="T34" fmla="*/ 101 w 193"/>
                <a:gd name="T35" fmla="*/ 202 h 471"/>
                <a:gd name="T36" fmla="*/ 118 w 193"/>
                <a:gd name="T37" fmla="*/ 189 h 471"/>
                <a:gd name="T38" fmla="*/ 131 w 193"/>
                <a:gd name="T39" fmla="*/ 181 h 471"/>
                <a:gd name="T40" fmla="*/ 150 w 193"/>
                <a:gd name="T41" fmla="*/ 177 h 471"/>
                <a:gd name="T42" fmla="*/ 169 w 193"/>
                <a:gd name="T43" fmla="*/ 175 h 471"/>
                <a:gd name="T44" fmla="*/ 183 w 193"/>
                <a:gd name="T45" fmla="*/ 179 h 471"/>
                <a:gd name="T46" fmla="*/ 189 w 193"/>
                <a:gd name="T47" fmla="*/ 189 h 471"/>
                <a:gd name="T48" fmla="*/ 192 w 193"/>
                <a:gd name="T49" fmla="*/ 205 h 471"/>
                <a:gd name="T50" fmla="*/ 193 w 193"/>
                <a:gd name="T51" fmla="*/ 220 h 471"/>
                <a:gd name="T52" fmla="*/ 189 w 193"/>
                <a:gd name="T53" fmla="*/ 232 h 471"/>
                <a:gd name="T54" fmla="*/ 141 w 193"/>
                <a:gd name="T55" fmla="*/ 305 h 471"/>
                <a:gd name="T56" fmla="*/ 95 w 193"/>
                <a:gd name="T57" fmla="*/ 373 h 471"/>
                <a:gd name="T58" fmla="*/ 70 w 193"/>
                <a:gd name="T59" fmla="*/ 403 h 471"/>
                <a:gd name="T60" fmla="*/ 31 w 193"/>
                <a:gd name="T61" fmla="*/ 453 h 471"/>
                <a:gd name="T62" fmla="*/ 19 w 193"/>
                <a:gd name="T63" fmla="*/ 465 h 471"/>
                <a:gd name="T64" fmla="*/ 5 w 193"/>
                <a:gd name="T65" fmla="*/ 471 h 471"/>
                <a:gd name="T66" fmla="*/ 0 w 193"/>
                <a:gd name="T67" fmla="*/ 468 h 471"/>
                <a:gd name="T68" fmla="*/ 1 w 193"/>
                <a:gd name="T69" fmla="*/ 458 h 471"/>
                <a:gd name="T70" fmla="*/ 9 w 193"/>
                <a:gd name="T71" fmla="*/ 439 h 471"/>
                <a:gd name="T72" fmla="*/ 39 w 193"/>
                <a:gd name="T73" fmla="*/ 392 h 471"/>
                <a:gd name="T74" fmla="*/ 66 w 193"/>
                <a:gd name="T75" fmla="*/ 355 h 471"/>
                <a:gd name="T76" fmla="*/ 104 w 193"/>
                <a:gd name="T77" fmla="*/ 307 h 471"/>
                <a:gd name="T78" fmla="*/ 126 w 193"/>
                <a:gd name="T79" fmla="*/ 271 h 471"/>
                <a:gd name="T80" fmla="*/ 131 w 193"/>
                <a:gd name="T81" fmla="*/ 258 h 471"/>
                <a:gd name="T82" fmla="*/ 130 w 193"/>
                <a:gd name="T83" fmla="*/ 247 h 471"/>
                <a:gd name="T84" fmla="*/ 124 w 193"/>
                <a:gd name="T85" fmla="*/ 239 h 471"/>
                <a:gd name="T86" fmla="*/ 116 w 193"/>
                <a:gd name="T87" fmla="*/ 234 h 471"/>
                <a:gd name="T88" fmla="*/ 105 w 193"/>
                <a:gd name="T89" fmla="*/ 234 h 471"/>
                <a:gd name="T90" fmla="*/ 93 w 193"/>
                <a:gd name="T91" fmla="*/ 238 h 471"/>
                <a:gd name="T92" fmla="*/ 78 w 193"/>
                <a:gd name="T93" fmla="*/ 251 h 471"/>
                <a:gd name="T94" fmla="*/ 67 w 193"/>
                <a:gd name="T95" fmla="*/ 262 h 471"/>
                <a:gd name="T96" fmla="*/ 57 w 193"/>
                <a:gd name="T97" fmla="*/ 266 h 471"/>
                <a:gd name="T98" fmla="*/ 35 w 193"/>
                <a:gd name="T99" fmla="*/ 266 h 471"/>
                <a:gd name="T100" fmla="*/ 32 w 193"/>
                <a:gd name="T101" fmla="*/ 265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3" h="471">
                  <a:moveTo>
                    <a:pt x="32" y="265"/>
                  </a:moveTo>
                  <a:lnTo>
                    <a:pt x="44" y="117"/>
                  </a:lnTo>
                  <a:lnTo>
                    <a:pt x="44" y="114"/>
                  </a:lnTo>
                  <a:lnTo>
                    <a:pt x="44" y="106"/>
                  </a:lnTo>
                  <a:lnTo>
                    <a:pt x="43" y="93"/>
                  </a:lnTo>
                  <a:lnTo>
                    <a:pt x="43" y="81"/>
                  </a:lnTo>
                  <a:lnTo>
                    <a:pt x="43" y="66"/>
                  </a:lnTo>
                  <a:lnTo>
                    <a:pt x="44" y="54"/>
                  </a:lnTo>
                  <a:lnTo>
                    <a:pt x="44" y="49"/>
                  </a:lnTo>
                  <a:lnTo>
                    <a:pt x="44" y="43"/>
                  </a:lnTo>
                  <a:lnTo>
                    <a:pt x="46" y="40"/>
                  </a:lnTo>
                  <a:lnTo>
                    <a:pt x="47" y="38"/>
                  </a:lnTo>
                  <a:lnTo>
                    <a:pt x="50" y="32"/>
                  </a:lnTo>
                  <a:lnTo>
                    <a:pt x="53" y="28"/>
                  </a:lnTo>
                  <a:lnTo>
                    <a:pt x="57" y="24"/>
                  </a:lnTo>
                  <a:lnTo>
                    <a:pt x="61" y="20"/>
                  </a:lnTo>
                  <a:lnTo>
                    <a:pt x="66" y="16"/>
                  </a:lnTo>
                  <a:lnTo>
                    <a:pt x="70" y="12"/>
                  </a:lnTo>
                  <a:lnTo>
                    <a:pt x="73" y="10"/>
                  </a:lnTo>
                  <a:lnTo>
                    <a:pt x="77" y="9"/>
                  </a:lnTo>
                  <a:lnTo>
                    <a:pt x="80" y="8"/>
                  </a:lnTo>
                  <a:lnTo>
                    <a:pt x="82" y="6"/>
                  </a:lnTo>
                  <a:lnTo>
                    <a:pt x="89" y="4"/>
                  </a:lnTo>
                  <a:lnTo>
                    <a:pt x="95" y="2"/>
                  </a:lnTo>
                  <a:lnTo>
                    <a:pt x="100" y="1"/>
                  </a:lnTo>
                  <a:lnTo>
                    <a:pt x="104" y="0"/>
                  </a:lnTo>
                  <a:lnTo>
                    <a:pt x="107" y="0"/>
                  </a:lnTo>
                  <a:lnTo>
                    <a:pt x="108" y="0"/>
                  </a:lnTo>
                  <a:lnTo>
                    <a:pt x="109" y="1"/>
                  </a:lnTo>
                  <a:lnTo>
                    <a:pt x="111" y="2"/>
                  </a:lnTo>
                  <a:lnTo>
                    <a:pt x="112" y="4"/>
                  </a:lnTo>
                  <a:lnTo>
                    <a:pt x="112" y="5"/>
                  </a:lnTo>
                  <a:lnTo>
                    <a:pt x="113" y="8"/>
                  </a:lnTo>
                  <a:lnTo>
                    <a:pt x="113" y="12"/>
                  </a:lnTo>
                  <a:lnTo>
                    <a:pt x="113" y="20"/>
                  </a:lnTo>
                  <a:lnTo>
                    <a:pt x="112" y="28"/>
                  </a:lnTo>
                  <a:lnTo>
                    <a:pt x="112" y="39"/>
                  </a:lnTo>
                  <a:lnTo>
                    <a:pt x="111" y="50"/>
                  </a:lnTo>
                  <a:lnTo>
                    <a:pt x="109" y="59"/>
                  </a:lnTo>
                  <a:lnTo>
                    <a:pt x="108" y="70"/>
                  </a:lnTo>
                  <a:lnTo>
                    <a:pt x="107" y="74"/>
                  </a:lnTo>
                  <a:lnTo>
                    <a:pt x="107" y="79"/>
                  </a:lnTo>
                  <a:lnTo>
                    <a:pt x="105" y="83"/>
                  </a:lnTo>
                  <a:lnTo>
                    <a:pt x="104" y="85"/>
                  </a:lnTo>
                  <a:lnTo>
                    <a:pt x="100" y="93"/>
                  </a:lnTo>
                  <a:lnTo>
                    <a:pt x="97" y="104"/>
                  </a:lnTo>
                  <a:lnTo>
                    <a:pt x="93" y="117"/>
                  </a:lnTo>
                  <a:lnTo>
                    <a:pt x="89" y="130"/>
                  </a:lnTo>
                  <a:lnTo>
                    <a:pt x="85" y="144"/>
                  </a:lnTo>
                  <a:lnTo>
                    <a:pt x="82" y="156"/>
                  </a:lnTo>
                  <a:lnTo>
                    <a:pt x="82" y="163"/>
                  </a:lnTo>
                  <a:lnTo>
                    <a:pt x="81" y="167"/>
                  </a:lnTo>
                  <a:lnTo>
                    <a:pt x="81" y="172"/>
                  </a:lnTo>
                  <a:lnTo>
                    <a:pt x="81" y="175"/>
                  </a:lnTo>
                  <a:lnTo>
                    <a:pt x="81" y="178"/>
                  </a:lnTo>
                  <a:lnTo>
                    <a:pt x="81" y="182"/>
                  </a:lnTo>
                  <a:lnTo>
                    <a:pt x="80" y="185"/>
                  </a:lnTo>
                  <a:lnTo>
                    <a:pt x="80" y="187"/>
                  </a:lnTo>
                  <a:lnTo>
                    <a:pt x="78" y="194"/>
                  </a:lnTo>
                  <a:lnTo>
                    <a:pt x="76" y="200"/>
                  </a:lnTo>
                  <a:lnTo>
                    <a:pt x="76" y="202"/>
                  </a:lnTo>
                  <a:lnTo>
                    <a:pt x="74" y="205"/>
                  </a:lnTo>
                  <a:lnTo>
                    <a:pt x="74" y="207"/>
                  </a:lnTo>
                  <a:lnTo>
                    <a:pt x="74" y="208"/>
                  </a:lnTo>
                  <a:lnTo>
                    <a:pt x="76" y="209"/>
                  </a:lnTo>
                  <a:lnTo>
                    <a:pt x="77" y="211"/>
                  </a:lnTo>
                  <a:lnTo>
                    <a:pt x="78" y="211"/>
                  </a:lnTo>
                  <a:lnTo>
                    <a:pt x="81" y="211"/>
                  </a:lnTo>
                  <a:lnTo>
                    <a:pt x="86" y="209"/>
                  </a:lnTo>
                  <a:lnTo>
                    <a:pt x="92" y="208"/>
                  </a:lnTo>
                  <a:lnTo>
                    <a:pt x="96" y="205"/>
                  </a:lnTo>
                  <a:lnTo>
                    <a:pt x="101" y="202"/>
                  </a:lnTo>
                  <a:lnTo>
                    <a:pt x="105" y="200"/>
                  </a:lnTo>
                  <a:lnTo>
                    <a:pt x="109" y="197"/>
                  </a:lnTo>
                  <a:lnTo>
                    <a:pt x="113" y="193"/>
                  </a:lnTo>
                  <a:lnTo>
                    <a:pt x="118" y="189"/>
                  </a:lnTo>
                  <a:lnTo>
                    <a:pt x="120" y="186"/>
                  </a:lnTo>
                  <a:lnTo>
                    <a:pt x="123" y="185"/>
                  </a:lnTo>
                  <a:lnTo>
                    <a:pt x="127" y="183"/>
                  </a:lnTo>
                  <a:lnTo>
                    <a:pt x="131" y="181"/>
                  </a:lnTo>
                  <a:lnTo>
                    <a:pt x="135" y="179"/>
                  </a:lnTo>
                  <a:lnTo>
                    <a:pt x="141" y="178"/>
                  </a:lnTo>
                  <a:lnTo>
                    <a:pt x="145" y="177"/>
                  </a:lnTo>
                  <a:lnTo>
                    <a:pt x="150" y="177"/>
                  </a:lnTo>
                  <a:lnTo>
                    <a:pt x="154" y="177"/>
                  </a:lnTo>
                  <a:lnTo>
                    <a:pt x="160" y="175"/>
                  </a:lnTo>
                  <a:lnTo>
                    <a:pt x="165" y="175"/>
                  </a:lnTo>
                  <a:lnTo>
                    <a:pt x="169" y="175"/>
                  </a:lnTo>
                  <a:lnTo>
                    <a:pt x="173" y="177"/>
                  </a:lnTo>
                  <a:lnTo>
                    <a:pt x="177" y="177"/>
                  </a:lnTo>
                  <a:lnTo>
                    <a:pt x="180" y="178"/>
                  </a:lnTo>
                  <a:lnTo>
                    <a:pt x="183" y="179"/>
                  </a:lnTo>
                  <a:lnTo>
                    <a:pt x="184" y="181"/>
                  </a:lnTo>
                  <a:lnTo>
                    <a:pt x="187" y="183"/>
                  </a:lnTo>
                  <a:lnTo>
                    <a:pt x="188" y="186"/>
                  </a:lnTo>
                  <a:lnTo>
                    <a:pt x="189" y="189"/>
                  </a:lnTo>
                  <a:lnTo>
                    <a:pt x="191" y="193"/>
                  </a:lnTo>
                  <a:lnTo>
                    <a:pt x="191" y="197"/>
                  </a:lnTo>
                  <a:lnTo>
                    <a:pt x="192" y="201"/>
                  </a:lnTo>
                  <a:lnTo>
                    <a:pt x="192" y="205"/>
                  </a:lnTo>
                  <a:lnTo>
                    <a:pt x="193" y="209"/>
                  </a:lnTo>
                  <a:lnTo>
                    <a:pt x="193" y="213"/>
                  </a:lnTo>
                  <a:lnTo>
                    <a:pt x="193" y="217"/>
                  </a:lnTo>
                  <a:lnTo>
                    <a:pt x="193" y="220"/>
                  </a:lnTo>
                  <a:lnTo>
                    <a:pt x="192" y="224"/>
                  </a:lnTo>
                  <a:lnTo>
                    <a:pt x="191" y="227"/>
                  </a:lnTo>
                  <a:lnTo>
                    <a:pt x="191" y="230"/>
                  </a:lnTo>
                  <a:lnTo>
                    <a:pt x="189" y="232"/>
                  </a:lnTo>
                  <a:lnTo>
                    <a:pt x="184" y="241"/>
                  </a:lnTo>
                  <a:lnTo>
                    <a:pt x="173" y="257"/>
                  </a:lnTo>
                  <a:lnTo>
                    <a:pt x="158" y="279"/>
                  </a:lnTo>
                  <a:lnTo>
                    <a:pt x="141" y="305"/>
                  </a:lnTo>
                  <a:lnTo>
                    <a:pt x="124" y="330"/>
                  </a:lnTo>
                  <a:lnTo>
                    <a:pt x="108" y="354"/>
                  </a:lnTo>
                  <a:lnTo>
                    <a:pt x="101" y="363"/>
                  </a:lnTo>
                  <a:lnTo>
                    <a:pt x="95" y="373"/>
                  </a:lnTo>
                  <a:lnTo>
                    <a:pt x="90" y="378"/>
                  </a:lnTo>
                  <a:lnTo>
                    <a:pt x="86" y="384"/>
                  </a:lnTo>
                  <a:lnTo>
                    <a:pt x="80" y="392"/>
                  </a:lnTo>
                  <a:lnTo>
                    <a:pt x="70" y="403"/>
                  </a:lnTo>
                  <a:lnTo>
                    <a:pt x="61" y="416"/>
                  </a:lnTo>
                  <a:lnTo>
                    <a:pt x="50" y="430"/>
                  </a:lnTo>
                  <a:lnTo>
                    <a:pt x="40" y="442"/>
                  </a:lnTo>
                  <a:lnTo>
                    <a:pt x="31" y="453"/>
                  </a:lnTo>
                  <a:lnTo>
                    <a:pt x="27" y="457"/>
                  </a:lnTo>
                  <a:lnTo>
                    <a:pt x="24" y="461"/>
                  </a:lnTo>
                  <a:lnTo>
                    <a:pt x="21" y="464"/>
                  </a:lnTo>
                  <a:lnTo>
                    <a:pt x="19" y="465"/>
                  </a:lnTo>
                  <a:lnTo>
                    <a:pt x="16" y="467"/>
                  </a:lnTo>
                  <a:lnTo>
                    <a:pt x="12" y="468"/>
                  </a:lnTo>
                  <a:lnTo>
                    <a:pt x="8" y="471"/>
                  </a:lnTo>
                  <a:lnTo>
                    <a:pt x="5" y="471"/>
                  </a:lnTo>
                  <a:lnTo>
                    <a:pt x="4" y="471"/>
                  </a:lnTo>
                  <a:lnTo>
                    <a:pt x="2" y="471"/>
                  </a:lnTo>
                  <a:lnTo>
                    <a:pt x="1" y="469"/>
                  </a:lnTo>
                  <a:lnTo>
                    <a:pt x="0" y="468"/>
                  </a:lnTo>
                  <a:lnTo>
                    <a:pt x="0" y="467"/>
                  </a:lnTo>
                  <a:lnTo>
                    <a:pt x="0" y="464"/>
                  </a:lnTo>
                  <a:lnTo>
                    <a:pt x="0" y="463"/>
                  </a:lnTo>
                  <a:lnTo>
                    <a:pt x="1" y="458"/>
                  </a:lnTo>
                  <a:lnTo>
                    <a:pt x="2" y="454"/>
                  </a:lnTo>
                  <a:lnTo>
                    <a:pt x="4" y="450"/>
                  </a:lnTo>
                  <a:lnTo>
                    <a:pt x="6" y="445"/>
                  </a:lnTo>
                  <a:lnTo>
                    <a:pt x="9" y="439"/>
                  </a:lnTo>
                  <a:lnTo>
                    <a:pt x="16" y="427"/>
                  </a:lnTo>
                  <a:lnTo>
                    <a:pt x="23" y="415"/>
                  </a:lnTo>
                  <a:lnTo>
                    <a:pt x="31" y="404"/>
                  </a:lnTo>
                  <a:lnTo>
                    <a:pt x="39" y="392"/>
                  </a:lnTo>
                  <a:lnTo>
                    <a:pt x="46" y="382"/>
                  </a:lnTo>
                  <a:lnTo>
                    <a:pt x="51" y="374"/>
                  </a:lnTo>
                  <a:lnTo>
                    <a:pt x="58" y="366"/>
                  </a:lnTo>
                  <a:lnTo>
                    <a:pt x="66" y="355"/>
                  </a:lnTo>
                  <a:lnTo>
                    <a:pt x="76" y="343"/>
                  </a:lnTo>
                  <a:lnTo>
                    <a:pt x="85" y="330"/>
                  </a:lnTo>
                  <a:lnTo>
                    <a:pt x="95" y="318"/>
                  </a:lnTo>
                  <a:lnTo>
                    <a:pt x="104" y="307"/>
                  </a:lnTo>
                  <a:lnTo>
                    <a:pt x="109" y="298"/>
                  </a:lnTo>
                  <a:lnTo>
                    <a:pt x="113" y="292"/>
                  </a:lnTo>
                  <a:lnTo>
                    <a:pt x="119" y="281"/>
                  </a:lnTo>
                  <a:lnTo>
                    <a:pt x="126" y="271"/>
                  </a:lnTo>
                  <a:lnTo>
                    <a:pt x="127" y="268"/>
                  </a:lnTo>
                  <a:lnTo>
                    <a:pt x="128" y="264"/>
                  </a:lnTo>
                  <a:lnTo>
                    <a:pt x="130" y="261"/>
                  </a:lnTo>
                  <a:lnTo>
                    <a:pt x="131" y="258"/>
                  </a:lnTo>
                  <a:lnTo>
                    <a:pt x="131" y="256"/>
                  </a:lnTo>
                  <a:lnTo>
                    <a:pt x="131" y="253"/>
                  </a:lnTo>
                  <a:lnTo>
                    <a:pt x="131" y="250"/>
                  </a:lnTo>
                  <a:lnTo>
                    <a:pt x="130" y="247"/>
                  </a:lnTo>
                  <a:lnTo>
                    <a:pt x="128" y="246"/>
                  </a:lnTo>
                  <a:lnTo>
                    <a:pt x="128" y="243"/>
                  </a:lnTo>
                  <a:lnTo>
                    <a:pt x="126" y="241"/>
                  </a:lnTo>
                  <a:lnTo>
                    <a:pt x="124" y="239"/>
                  </a:lnTo>
                  <a:lnTo>
                    <a:pt x="123" y="238"/>
                  </a:lnTo>
                  <a:lnTo>
                    <a:pt x="120" y="236"/>
                  </a:lnTo>
                  <a:lnTo>
                    <a:pt x="119" y="235"/>
                  </a:lnTo>
                  <a:lnTo>
                    <a:pt x="116" y="234"/>
                  </a:lnTo>
                  <a:lnTo>
                    <a:pt x="113" y="234"/>
                  </a:lnTo>
                  <a:lnTo>
                    <a:pt x="111" y="234"/>
                  </a:lnTo>
                  <a:lnTo>
                    <a:pt x="108" y="234"/>
                  </a:lnTo>
                  <a:lnTo>
                    <a:pt x="105" y="234"/>
                  </a:lnTo>
                  <a:lnTo>
                    <a:pt x="103" y="235"/>
                  </a:lnTo>
                  <a:lnTo>
                    <a:pt x="100" y="235"/>
                  </a:lnTo>
                  <a:lnTo>
                    <a:pt x="97" y="236"/>
                  </a:lnTo>
                  <a:lnTo>
                    <a:pt x="93" y="238"/>
                  </a:lnTo>
                  <a:lnTo>
                    <a:pt x="88" y="242"/>
                  </a:lnTo>
                  <a:lnTo>
                    <a:pt x="84" y="245"/>
                  </a:lnTo>
                  <a:lnTo>
                    <a:pt x="81" y="247"/>
                  </a:lnTo>
                  <a:lnTo>
                    <a:pt x="78" y="251"/>
                  </a:lnTo>
                  <a:lnTo>
                    <a:pt x="76" y="254"/>
                  </a:lnTo>
                  <a:lnTo>
                    <a:pt x="73" y="257"/>
                  </a:lnTo>
                  <a:lnTo>
                    <a:pt x="70" y="260"/>
                  </a:lnTo>
                  <a:lnTo>
                    <a:pt x="67" y="262"/>
                  </a:lnTo>
                  <a:lnTo>
                    <a:pt x="65" y="264"/>
                  </a:lnTo>
                  <a:lnTo>
                    <a:pt x="62" y="265"/>
                  </a:lnTo>
                  <a:lnTo>
                    <a:pt x="59" y="266"/>
                  </a:lnTo>
                  <a:lnTo>
                    <a:pt x="57" y="266"/>
                  </a:lnTo>
                  <a:lnTo>
                    <a:pt x="51" y="268"/>
                  </a:lnTo>
                  <a:lnTo>
                    <a:pt x="44" y="268"/>
                  </a:lnTo>
                  <a:lnTo>
                    <a:pt x="39" y="266"/>
                  </a:lnTo>
                  <a:lnTo>
                    <a:pt x="35" y="266"/>
                  </a:lnTo>
                  <a:lnTo>
                    <a:pt x="34" y="266"/>
                  </a:lnTo>
                  <a:lnTo>
                    <a:pt x="32" y="266"/>
                  </a:lnTo>
                  <a:lnTo>
                    <a:pt x="32" y="265"/>
                  </a:lnTo>
                  <a:lnTo>
                    <a:pt x="32" y="265"/>
                  </a:lnTo>
                  <a:lnTo>
                    <a:pt x="32" y="2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76303" y="5600442"/>
              <a:ext cx="69849" cy="144418"/>
            </a:xfrm>
            <a:custGeom>
              <a:avLst/>
              <a:gdLst>
                <a:gd name="T0" fmla="*/ 23 w 74"/>
                <a:gd name="T1" fmla="*/ 64 h 153"/>
                <a:gd name="T2" fmla="*/ 14 w 74"/>
                <a:gd name="T3" fmla="*/ 70 h 153"/>
                <a:gd name="T4" fmla="*/ 3 w 74"/>
                <a:gd name="T5" fmla="*/ 82 h 153"/>
                <a:gd name="T6" fmla="*/ 0 w 74"/>
                <a:gd name="T7" fmla="*/ 89 h 153"/>
                <a:gd name="T8" fmla="*/ 4 w 74"/>
                <a:gd name="T9" fmla="*/ 111 h 153"/>
                <a:gd name="T10" fmla="*/ 10 w 74"/>
                <a:gd name="T11" fmla="*/ 127 h 153"/>
                <a:gd name="T12" fmla="*/ 15 w 74"/>
                <a:gd name="T13" fmla="*/ 137 h 153"/>
                <a:gd name="T14" fmla="*/ 23 w 74"/>
                <a:gd name="T15" fmla="*/ 145 h 153"/>
                <a:gd name="T16" fmla="*/ 36 w 74"/>
                <a:gd name="T17" fmla="*/ 150 h 153"/>
                <a:gd name="T18" fmla="*/ 44 w 74"/>
                <a:gd name="T19" fmla="*/ 153 h 153"/>
                <a:gd name="T20" fmla="*/ 51 w 74"/>
                <a:gd name="T21" fmla="*/ 152 h 153"/>
                <a:gd name="T22" fmla="*/ 63 w 74"/>
                <a:gd name="T23" fmla="*/ 146 h 153"/>
                <a:gd name="T24" fmla="*/ 70 w 74"/>
                <a:gd name="T25" fmla="*/ 141 h 153"/>
                <a:gd name="T26" fmla="*/ 74 w 74"/>
                <a:gd name="T27" fmla="*/ 134 h 153"/>
                <a:gd name="T28" fmla="*/ 74 w 74"/>
                <a:gd name="T29" fmla="*/ 126 h 153"/>
                <a:gd name="T30" fmla="*/ 67 w 74"/>
                <a:gd name="T31" fmla="*/ 115 h 153"/>
                <a:gd name="T32" fmla="*/ 55 w 74"/>
                <a:gd name="T33" fmla="*/ 103 h 153"/>
                <a:gd name="T34" fmla="*/ 48 w 74"/>
                <a:gd name="T35" fmla="*/ 93 h 153"/>
                <a:gd name="T36" fmla="*/ 45 w 74"/>
                <a:gd name="T37" fmla="*/ 86 h 153"/>
                <a:gd name="T38" fmla="*/ 42 w 74"/>
                <a:gd name="T39" fmla="*/ 71 h 153"/>
                <a:gd name="T40" fmla="*/ 37 w 74"/>
                <a:gd name="T41" fmla="*/ 64 h 153"/>
                <a:gd name="T42" fmla="*/ 27 w 74"/>
                <a:gd name="T43" fmla="*/ 63 h 153"/>
                <a:gd name="T44" fmla="*/ 41 w 74"/>
                <a:gd name="T45" fmla="*/ 0 h 153"/>
                <a:gd name="T46" fmla="*/ 51 w 74"/>
                <a:gd name="T47" fmla="*/ 2 h 153"/>
                <a:gd name="T48" fmla="*/ 60 w 74"/>
                <a:gd name="T49" fmla="*/ 4 h 153"/>
                <a:gd name="T50" fmla="*/ 67 w 74"/>
                <a:gd name="T51" fmla="*/ 9 h 153"/>
                <a:gd name="T52" fmla="*/ 71 w 74"/>
                <a:gd name="T53" fmla="*/ 13 h 153"/>
                <a:gd name="T54" fmla="*/ 74 w 74"/>
                <a:gd name="T55" fmla="*/ 19 h 153"/>
                <a:gd name="T56" fmla="*/ 74 w 74"/>
                <a:gd name="T57" fmla="*/ 25 h 153"/>
                <a:gd name="T58" fmla="*/ 70 w 74"/>
                <a:gd name="T59" fmla="*/ 32 h 153"/>
                <a:gd name="T60" fmla="*/ 64 w 74"/>
                <a:gd name="T61" fmla="*/ 36 h 153"/>
                <a:gd name="T62" fmla="*/ 57 w 74"/>
                <a:gd name="T63" fmla="*/ 40 h 153"/>
                <a:gd name="T64" fmla="*/ 48 w 74"/>
                <a:gd name="T65" fmla="*/ 43 h 153"/>
                <a:gd name="T66" fmla="*/ 37 w 74"/>
                <a:gd name="T67" fmla="*/ 43 h 153"/>
                <a:gd name="T68" fmla="*/ 27 w 74"/>
                <a:gd name="T69" fmla="*/ 41 h 153"/>
                <a:gd name="T70" fmla="*/ 19 w 74"/>
                <a:gd name="T71" fmla="*/ 37 h 153"/>
                <a:gd name="T72" fmla="*/ 13 w 74"/>
                <a:gd name="T73" fmla="*/ 33 h 153"/>
                <a:gd name="T74" fmla="*/ 9 w 74"/>
                <a:gd name="T75" fmla="*/ 28 h 153"/>
                <a:gd name="T76" fmla="*/ 7 w 74"/>
                <a:gd name="T77" fmla="*/ 21 h 153"/>
                <a:gd name="T78" fmla="*/ 9 w 74"/>
                <a:gd name="T79" fmla="*/ 15 h 153"/>
                <a:gd name="T80" fmla="*/ 13 w 74"/>
                <a:gd name="T81" fmla="*/ 10 h 153"/>
                <a:gd name="T82" fmla="*/ 19 w 74"/>
                <a:gd name="T83" fmla="*/ 4 h 153"/>
                <a:gd name="T84" fmla="*/ 27 w 74"/>
                <a:gd name="T85" fmla="*/ 2 h 153"/>
                <a:gd name="T86" fmla="*/ 37 w 74"/>
                <a:gd name="T8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4" h="153">
                  <a:moveTo>
                    <a:pt x="26" y="63"/>
                  </a:moveTo>
                  <a:lnTo>
                    <a:pt x="25" y="63"/>
                  </a:lnTo>
                  <a:lnTo>
                    <a:pt x="23" y="64"/>
                  </a:lnTo>
                  <a:lnTo>
                    <a:pt x="21" y="64"/>
                  </a:lnTo>
                  <a:lnTo>
                    <a:pt x="19" y="66"/>
                  </a:lnTo>
                  <a:lnTo>
                    <a:pt x="14" y="70"/>
                  </a:lnTo>
                  <a:lnTo>
                    <a:pt x="10" y="74"/>
                  </a:lnTo>
                  <a:lnTo>
                    <a:pt x="6" y="78"/>
                  </a:lnTo>
                  <a:lnTo>
                    <a:pt x="3" y="82"/>
                  </a:lnTo>
                  <a:lnTo>
                    <a:pt x="2" y="85"/>
                  </a:lnTo>
                  <a:lnTo>
                    <a:pt x="2" y="86"/>
                  </a:lnTo>
                  <a:lnTo>
                    <a:pt x="0" y="89"/>
                  </a:lnTo>
                  <a:lnTo>
                    <a:pt x="0" y="90"/>
                  </a:lnTo>
                  <a:lnTo>
                    <a:pt x="2" y="98"/>
                  </a:lnTo>
                  <a:lnTo>
                    <a:pt x="4" y="111"/>
                  </a:lnTo>
                  <a:lnTo>
                    <a:pt x="6" y="116"/>
                  </a:lnTo>
                  <a:lnTo>
                    <a:pt x="9" y="122"/>
                  </a:lnTo>
                  <a:lnTo>
                    <a:pt x="10" y="127"/>
                  </a:lnTo>
                  <a:lnTo>
                    <a:pt x="13" y="131"/>
                  </a:lnTo>
                  <a:lnTo>
                    <a:pt x="14" y="134"/>
                  </a:lnTo>
                  <a:lnTo>
                    <a:pt x="15" y="137"/>
                  </a:lnTo>
                  <a:lnTo>
                    <a:pt x="17" y="138"/>
                  </a:lnTo>
                  <a:lnTo>
                    <a:pt x="19" y="141"/>
                  </a:lnTo>
                  <a:lnTo>
                    <a:pt x="23" y="145"/>
                  </a:lnTo>
                  <a:lnTo>
                    <a:pt x="30" y="147"/>
                  </a:lnTo>
                  <a:lnTo>
                    <a:pt x="33" y="149"/>
                  </a:lnTo>
                  <a:lnTo>
                    <a:pt x="36" y="150"/>
                  </a:lnTo>
                  <a:lnTo>
                    <a:pt x="38" y="152"/>
                  </a:lnTo>
                  <a:lnTo>
                    <a:pt x="41" y="152"/>
                  </a:lnTo>
                  <a:lnTo>
                    <a:pt x="44" y="153"/>
                  </a:lnTo>
                  <a:lnTo>
                    <a:pt x="46" y="153"/>
                  </a:lnTo>
                  <a:lnTo>
                    <a:pt x="49" y="153"/>
                  </a:lnTo>
                  <a:lnTo>
                    <a:pt x="51" y="152"/>
                  </a:lnTo>
                  <a:lnTo>
                    <a:pt x="56" y="150"/>
                  </a:lnTo>
                  <a:lnTo>
                    <a:pt x="60" y="147"/>
                  </a:lnTo>
                  <a:lnTo>
                    <a:pt x="63" y="146"/>
                  </a:lnTo>
                  <a:lnTo>
                    <a:pt x="65" y="145"/>
                  </a:lnTo>
                  <a:lnTo>
                    <a:pt x="67" y="143"/>
                  </a:lnTo>
                  <a:lnTo>
                    <a:pt x="70" y="141"/>
                  </a:lnTo>
                  <a:lnTo>
                    <a:pt x="71" y="139"/>
                  </a:lnTo>
                  <a:lnTo>
                    <a:pt x="72" y="137"/>
                  </a:lnTo>
                  <a:lnTo>
                    <a:pt x="74" y="134"/>
                  </a:lnTo>
                  <a:lnTo>
                    <a:pt x="74" y="131"/>
                  </a:lnTo>
                  <a:lnTo>
                    <a:pt x="74" y="128"/>
                  </a:lnTo>
                  <a:lnTo>
                    <a:pt x="74" y="126"/>
                  </a:lnTo>
                  <a:lnTo>
                    <a:pt x="72" y="123"/>
                  </a:lnTo>
                  <a:lnTo>
                    <a:pt x="71" y="120"/>
                  </a:lnTo>
                  <a:lnTo>
                    <a:pt x="67" y="115"/>
                  </a:lnTo>
                  <a:lnTo>
                    <a:pt x="63" y="109"/>
                  </a:lnTo>
                  <a:lnTo>
                    <a:pt x="59" y="105"/>
                  </a:lnTo>
                  <a:lnTo>
                    <a:pt x="55" y="103"/>
                  </a:lnTo>
                  <a:lnTo>
                    <a:pt x="52" y="98"/>
                  </a:lnTo>
                  <a:lnTo>
                    <a:pt x="49" y="94"/>
                  </a:lnTo>
                  <a:lnTo>
                    <a:pt x="48" y="93"/>
                  </a:lnTo>
                  <a:lnTo>
                    <a:pt x="48" y="90"/>
                  </a:lnTo>
                  <a:lnTo>
                    <a:pt x="46" y="88"/>
                  </a:lnTo>
                  <a:lnTo>
                    <a:pt x="45" y="86"/>
                  </a:lnTo>
                  <a:lnTo>
                    <a:pt x="44" y="78"/>
                  </a:lnTo>
                  <a:lnTo>
                    <a:pt x="42" y="74"/>
                  </a:lnTo>
                  <a:lnTo>
                    <a:pt x="42" y="71"/>
                  </a:lnTo>
                  <a:lnTo>
                    <a:pt x="41" y="68"/>
                  </a:lnTo>
                  <a:lnTo>
                    <a:pt x="38" y="66"/>
                  </a:lnTo>
                  <a:lnTo>
                    <a:pt x="37" y="64"/>
                  </a:lnTo>
                  <a:lnTo>
                    <a:pt x="34" y="64"/>
                  </a:lnTo>
                  <a:lnTo>
                    <a:pt x="32" y="63"/>
                  </a:lnTo>
                  <a:lnTo>
                    <a:pt x="27" y="63"/>
                  </a:lnTo>
                  <a:lnTo>
                    <a:pt x="26" y="63"/>
                  </a:lnTo>
                  <a:lnTo>
                    <a:pt x="26" y="63"/>
                  </a:lnTo>
                  <a:close/>
                  <a:moveTo>
                    <a:pt x="41" y="0"/>
                  </a:moveTo>
                  <a:lnTo>
                    <a:pt x="44" y="0"/>
                  </a:lnTo>
                  <a:lnTo>
                    <a:pt x="48" y="0"/>
                  </a:lnTo>
                  <a:lnTo>
                    <a:pt x="51" y="2"/>
                  </a:lnTo>
                  <a:lnTo>
                    <a:pt x="53" y="2"/>
                  </a:lnTo>
                  <a:lnTo>
                    <a:pt x="57" y="3"/>
                  </a:lnTo>
                  <a:lnTo>
                    <a:pt x="60" y="4"/>
                  </a:lnTo>
                  <a:lnTo>
                    <a:pt x="61" y="4"/>
                  </a:lnTo>
                  <a:lnTo>
                    <a:pt x="64" y="7"/>
                  </a:lnTo>
                  <a:lnTo>
                    <a:pt x="67" y="9"/>
                  </a:lnTo>
                  <a:lnTo>
                    <a:pt x="68" y="10"/>
                  </a:lnTo>
                  <a:lnTo>
                    <a:pt x="70" y="11"/>
                  </a:lnTo>
                  <a:lnTo>
                    <a:pt x="71" y="13"/>
                  </a:lnTo>
                  <a:lnTo>
                    <a:pt x="72" y="15"/>
                  </a:lnTo>
                  <a:lnTo>
                    <a:pt x="74" y="17"/>
                  </a:lnTo>
                  <a:lnTo>
                    <a:pt x="74" y="19"/>
                  </a:lnTo>
                  <a:lnTo>
                    <a:pt x="74" y="21"/>
                  </a:lnTo>
                  <a:lnTo>
                    <a:pt x="74" y="24"/>
                  </a:lnTo>
                  <a:lnTo>
                    <a:pt x="74" y="25"/>
                  </a:lnTo>
                  <a:lnTo>
                    <a:pt x="72" y="28"/>
                  </a:lnTo>
                  <a:lnTo>
                    <a:pt x="71" y="29"/>
                  </a:lnTo>
                  <a:lnTo>
                    <a:pt x="70" y="32"/>
                  </a:lnTo>
                  <a:lnTo>
                    <a:pt x="68" y="33"/>
                  </a:lnTo>
                  <a:lnTo>
                    <a:pt x="67" y="34"/>
                  </a:lnTo>
                  <a:lnTo>
                    <a:pt x="64" y="36"/>
                  </a:lnTo>
                  <a:lnTo>
                    <a:pt x="61" y="37"/>
                  </a:lnTo>
                  <a:lnTo>
                    <a:pt x="60" y="38"/>
                  </a:lnTo>
                  <a:lnTo>
                    <a:pt x="57" y="40"/>
                  </a:lnTo>
                  <a:lnTo>
                    <a:pt x="53" y="41"/>
                  </a:lnTo>
                  <a:lnTo>
                    <a:pt x="51" y="41"/>
                  </a:lnTo>
                  <a:lnTo>
                    <a:pt x="48" y="43"/>
                  </a:lnTo>
                  <a:lnTo>
                    <a:pt x="44" y="43"/>
                  </a:lnTo>
                  <a:lnTo>
                    <a:pt x="41" y="43"/>
                  </a:lnTo>
                  <a:lnTo>
                    <a:pt x="37" y="43"/>
                  </a:lnTo>
                  <a:lnTo>
                    <a:pt x="34" y="43"/>
                  </a:lnTo>
                  <a:lnTo>
                    <a:pt x="30" y="41"/>
                  </a:lnTo>
                  <a:lnTo>
                    <a:pt x="27" y="41"/>
                  </a:lnTo>
                  <a:lnTo>
                    <a:pt x="25" y="40"/>
                  </a:lnTo>
                  <a:lnTo>
                    <a:pt x="22" y="38"/>
                  </a:lnTo>
                  <a:lnTo>
                    <a:pt x="19" y="37"/>
                  </a:lnTo>
                  <a:lnTo>
                    <a:pt x="17" y="36"/>
                  </a:lnTo>
                  <a:lnTo>
                    <a:pt x="15" y="34"/>
                  </a:lnTo>
                  <a:lnTo>
                    <a:pt x="13" y="33"/>
                  </a:lnTo>
                  <a:lnTo>
                    <a:pt x="11" y="32"/>
                  </a:lnTo>
                  <a:lnTo>
                    <a:pt x="10" y="29"/>
                  </a:lnTo>
                  <a:lnTo>
                    <a:pt x="9" y="28"/>
                  </a:lnTo>
                  <a:lnTo>
                    <a:pt x="9" y="25"/>
                  </a:lnTo>
                  <a:lnTo>
                    <a:pt x="7" y="24"/>
                  </a:lnTo>
                  <a:lnTo>
                    <a:pt x="7" y="21"/>
                  </a:lnTo>
                  <a:lnTo>
                    <a:pt x="7" y="19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10" y="13"/>
                  </a:lnTo>
                  <a:lnTo>
                    <a:pt x="11" y="11"/>
                  </a:lnTo>
                  <a:lnTo>
                    <a:pt x="13" y="10"/>
                  </a:lnTo>
                  <a:lnTo>
                    <a:pt x="15" y="9"/>
                  </a:lnTo>
                  <a:lnTo>
                    <a:pt x="17" y="7"/>
                  </a:lnTo>
                  <a:lnTo>
                    <a:pt x="19" y="4"/>
                  </a:lnTo>
                  <a:lnTo>
                    <a:pt x="22" y="4"/>
                  </a:lnTo>
                  <a:lnTo>
                    <a:pt x="25" y="3"/>
                  </a:lnTo>
                  <a:lnTo>
                    <a:pt x="27" y="2"/>
                  </a:lnTo>
                  <a:lnTo>
                    <a:pt x="30" y="2"/>
                  </a:ln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2281" y="5483397"/>
              <a:ext cx="295444" cy="388891"/>
            </a:xfrm>
            <a:custGeom>
              <a:avLst/>
              <a:gdLst>
                <a:gd name="T0" fmla="*/ 154 w 313"/>
                <a:gd name="T1" fmla="*/ 241 h 412"/>
                <a:gd name="T2" fmla="*/ 130 w 313"/>
                <a:gd name="T3" fmla="*/ 233 h 412"/>
                <a:gd name="T4" fmla="*/ 108 w 313"/>
                <a:gd name="T5" fmla="*/ 221 h 412"/>
                <a:gd name="T6" fmla="*/ 85 w 313"/>
                <a:gd name="T7" fmla="*/ 194 h 412"/>
                <a:gd name="T8" fmla="*/ 73 w 313"/>
                <a:gd name="T9" fmla="*/ 175 h 412"/>
                <a:gd name="T10" fmla="*/ 69 w 313"/>
                <a:gd name="T11" fmla="*/ 156 h 412"/>
                <a:gd name="T12" fmla="*/ 74 w 313"/>
                <a:gd name="T13" fmla="*/ 139 h 412"/>
                <a:gd name="T14" fmla="*/ 95 w 313"/>
                <a:gd name="T15" fmla="*/ 122 h 412"/>
                <a:gd name="T16" fmla="*/ 131 w 313"/>
                <a:gd name="T17" fmla="*/ 97 h 412"/>
                <a:gd name="T18" fmla="*/ 187 w 313"/>
                <a:gd name="T19" fmla="*/ 66 h 412"/>
                <a:gd name="T20" fmla="*/ 265 w 313"/>
                <a:gd name="T21" fmla="*/ 26 h 412"/>
                <a:gd name="T22" fmla="*/ 309 w 313"/>
                <a:gd name="T23" fmla="*/ 5 h 412"/>
                <a:gd name="T24" fmla="*/ 276 w 313"/>
                <a:gd name="T25" fmla="*/ 157 h 412"/>
                <a:gd name="T26" fmla="*/ 255 w 313"/>
                <a:gd name="T27" fmla="*/ 235 h 412"/>
                <a:gd name="T28" fmla="*/ 234 w 313"/>
                <a:gd name="T29" fmla="*/ 295 h 412"/>
                <a:gd name="T30" fmla="*/ 221 w 313"/>
                <a:gd name="T31" fmla="*/ 327 h 412"/>
                <a:gd name="T32" fmla="*/ 206 w 313"/>
                <a:gd name="T33" fmla="*/ 345 h 412"/>
                <a:gd name="T34" fmla="*/ 179 w 313"/>
                <a:gd name="T35" fmla="*/ 370 h 412"/>
                <a:gd name="T36" fmla="*/ 146 w 313"/>
                <a:gd name="T37" fmla="*/ 391 h 412"/>
                <a:gd name="T38" fmla="*/ 118 w 313"/>
                <a:gd name="T39" fmla="*/ 406 h 412"/>
                <a:gd name="T40" fmla="*/ 107 w 313"/>
                <a:gd name="T41" fmla="*/ 410 h 412"/>
                <a:gd name="T42" fmla="*/ 65 w 313"/>
                <a:gd name="T43" fmla="*/ 412 h 412"/>
                <a:gd name="T44" fmla="*/ 32 w 313"/>
                <a:gd name="T45" fmla="*/ 409 h 412"/>
                <a:gd name="T46" fmla="*/ 19 w 313"/>
                <a:gd name="T47" fmla="*/ 405 h 412"/>
                <a:gd name="T48" fmla="*/ 9 w 313"/>
                <a:gd name="T49" fmla="*/ 398 h 412"/>
                <a:gd name="T50" fmla="*/ 4 w 313"/>
                <a:gd name="T51" fmla="*/ 389 h 412"/>
                <a:gd name="T52" fmla="*/ 0 w 313"/>
                <a:gd name="T53" fmla="*/ 364 h 412"/>
                <a:gd name="T54" fmla="*/ 1 w 313"/>
                <a:gd name="T55" fmla="*/ 340 h 412"/>
                <a:gd name="T56" fmla="*/ 8 w 313"/>
                <a:gd name="T57" fmla="*/ 319 h 412"/>
                <a:gd name="T58" fmla="*/ 19 w 313"/>
                <a:gd name="T59" fmla="*/ 303 h 412"/>
                <a:gd name="T60" fmla="*/ 35 w 313"/>
                <a:gd name="T61" fmla="*/ 293 h 412"/>
                <a:gd name="T62" fmla="*/ 54 w 313"/>
                <a:gd name="T63" fmla="*/ 288 h 412"/>
                <a:gd name="T64" fmla="*/ 68 w 313"/>
                <a:gd name="T65" fmla="*/ 288 h 412"/>
                <a:gd name="T66" fmla="*/ 73 w 313"/>
                <a:gd name="T67" fmla="*/ 291 h 412"/>
                <a:gd name="T68" fmla="*/ 74 w 313"/>
                <a:gd name="T69" fmla="*/ 296 h 412"/>
                <a:gd name="T70" fmla="*/ 72 w 313"/>
                <a:gd name="T71" fmla="*/ 311 h 412"/>
                <a:gd name="T72" fmla="*/ 59 w 313"/>
                <a:gd name="T73" fmla="*/ 342 h 412"/>
                <a:gd name="T74" fmla="*/ 59 w 313"/>
                <a:gd name="T75" fmla="*/ 356 h 412"/>
                <a:gd name="T76" fmla="*/ 69 w 313"/>
                <a:gd name="T77" fmla="*/ 365 h 412"/>
                <a:gd name="T78" fmla="*/ 82 w 313"/>
                <a:gd name="T79" fmla="*/ 375 h 412"/>
                <a:gd name="T80" fmla="*/ 99 w 313"/>
                <a:gd name="T81" fmla="*/ 378 h 412"/>
                <a:gd name="T82" fmla="*/ 116 w 313"/>
                <a:gd name="T83" fmla="*/ 374 h 412"/>
                <a:gd name="T84" fmla="*/ 134 w 313"/>
                <a:gd name="T85" fmla="*/ 359 h 412"/>
                <a:gd name="T86" fmla="*/ 154 w 313"/>
                <a:gd name="T87" fmla="*/ 340 h 412"/>
                <a:gd name="T88" fmla="*/ 171 w 313"/>
                <a:gd name="T89" fmla="*/ 318 h 412"/>
                <a:gd name="T90" fmla="*/ 181 w 313"/>
                <a:gd name="T91" fmla="*/ 296 h 412"/>
                <a:gd name="T92" fmla="*/ 207 w 313"/>
                <a:gd name="T93" fmla="*/ 231 h 412"/>
                <a:gd name="T94" fmla="*/ 232 w 313"/>
                <a:gd name="T95" fmla="*/ 171 h 412"/>
                <a:gd name="T96" fmla="*/ 245 w 313"/>
                <a:gd name="T97" fmla="*/ 120 h 412"/>
                <a:gd name="T98" fmla="*/ 252 w 313"/>
                <a:gd name="T99" fmla="*/ 88 h 412"/>
                <a:gd name="T100" fmla="*/ 218 w 313"/>
                <a:gd name="T101" fmla="*/ 98 h 412"/>
                <a:gd name="T102" fmla="*/ 188 w 313"/>
                <a:gd name="T103" fmla="*/ 111 h 412"/>
                <a:gd name="T104" fmla="*/ 161 w 313"/>
                <a:gd name="T105" fmla="*/ 127 h 412"/>
                <a:gd name="T106" fmla="*/ 127 w 313"/>
                <a:gd name="T107" fmla="*/ 158 h 412"/>
                <a:gd name="T108" fmla="*/ 120 w 313"/>
                <a:gd name="T109" fmla="*/ 169 h 412"/>
                <a:gd name="T110" fmla="*/ 120 w 313"/>
                <a:gd name="T111" fmla="*/ 180 h 412"/>
                <a:gd name="T112" fmla="*/ 131 w 313"/>
                <a:gd name="T113" fmla="*/ 198 h 412"/>
                <a:gd name="T114" fmla="*/ 145 w 313"/>
                <a:gd name="T115" fmla="*/ 213 h 412"/>
                <a:gd name="T116" fmla="*/ 176 w 313"/>
                <a:gd name="T117" fmla="*/ 228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3" h="412">
                  <a:moveTo>
                    <a:pt x="169" y="243"/>
                  </a:moveTo>
                  <a:lnTo>
                    <a:pt x="168" y="243"/>
                  </a:lnTo>
                  <a:lnTo>
                    <a:pt x="162" y="243"/>
                  </a:lnTo>
                  <a:lnTo>
                    <a:pt x="154" y="241"/>
                  </a:lnTo>
                  <a:lnTo>
                    <a:pt x="145" y="239"/>
                  </a:lnTo>
                  <a:lnTo>
                    <a:pt x="139" y="237"/>
                  </a:lnTo>
                  <a:lnTo>
                    <a:pt x="135" y="235"/>
                  </a:lnTo>
                  <a:lnTo>
                    <a:pt x="130" y="233"/>
                  </a:lnTo>
                  <a:lnTo>
                    <a:pt x="124" y="231"/>
                  </a:lnTo>
                  <a:lnTo>
                    <a:pt x="119" y="228"/>
                  </a:lnTo>
                  <a:lnTo>
                    <a:pt x="114" y="225"/>
                  </a:lnTo>
                  <a:lnTo>
                    <a:pt x="108" y="221"/>
                  </a:lnTo>
                  <a:lnTo>
                    <a:pt x="104" y="217"/>
                  </a:lnTo>
                  <a:lnTo>
                    <a:pt x="96" y="207"/>
                  </a:lnTo>
                  <a:lnTo>
                    <a:pt x="88" y="198"/>
                  </a:lnTo>
                  <a:lnTo>
                    <a:pt x="85" y="194"/>
                  </a:lnTo>
                  <a:lnTo>
                    <a:pt x="81" y="188"/>
                  </a:lnTo>
                  <a:lnTo>
                    <a:pt x="78" y="184"/>
                  </a:lnTo>
                  <a:lnTo>
                    <a:pt x="76" y="179"/>
                  </a:lnTo>
                  <a:lnTo>
                    <a:pt x="73" y="175"/>
                  </a:lnTo>
                  <a:lnTo>
                    <a:pt x="72" y="169"/>
                  </a:lnTo>
                  <a:lnTo>
                    <a:pt x="69" y="165"/>
                  </a:lnTo>
                  <a:lnTo>
                    <a:pt x="69" y="160"/>
                  </a:lnTo>
                  <a:lnTo>
                    <a:pt x="69" y="156"/>
                  </a:lnTo>
                  <a:lnTo>
                    <a:pt x="69" y="152"/>
                  </a:lnTo>
                  <a:lnTo>
                    <a:pt x="70" y="148"/>
                  </a:lnTo>
                  <a:lnTo>
                    <a:pt x="72" y="143"/>
                  </a:lnTo>
                  <a:lnTo>
                    <a:pt x="74" y="139"/>
                  </a:lnTo>
                  <a:lnTo>
                    <a:pt x="78" y="135"/>
                  </a:lnTo>
                  <a:lnTo>
                    <a:pt x="82" y="130"/>
                  </a:lnTo>
                  <a:lnTo>
                    <a:pt x="89" y="126"/>
                  </a:lnTo>
                  <a:lnTo>
                    <a:pt x="95" y="122"/>
                  </a:lnTo>
                  <a:lnTo>
                    <a:pt x="101" y="116"/>
                  </a:lnTo>
                  <a:lnTo>
                    <a:pt x="108" y="112"/>
                  </a:lnTo>
                  <a:lnTo>
                    <a:pt x="116" y="107"/>
                  </a:lnTo>
                  <a:lnTo>
                    <a:pt x="131" y="97"/>
                  </a:lnTo>
                  <a:lnTo>
                    <a:pt x="146" y="89"/>
                  </a:lnTo>
                  <a:lnTo>
                    <a:pt x="161" y="81"/>
                  </a:lnTo>
                  <a:lnTo>
                    <a:pt x="173" y="74"/>
                  </a:lnTo>
                  <a:lnTo>
                    <a:pt x="187" y="66"/>
                  </a:lnTo>
                  <a:lnTo>
                    <a:pt x="204" y="56"/>
                  </a:lnTo>
                  <a:lnTo>
                    <a:pt x="225" y="47"/>
                  </a:lnTo>
                  <a:lnTo>
                    <a:pt x="245" y="37"/>
                  </a:lnTo>
                  <a:lnTo>
                    <a:pt x="265" y="26"/>
                  </a:lnTo>
                  <a:lnTo>
                    <a:pt x="283" y="18"/>
                  </a:lnTo>
                  <a:lnTo>
                    <a:pt x="295" y="11"/>
                  </a:lnTo>
                  <a:lnTo>
                    <a:pt x="303" y="9"/>
                  </a:lnTo>
                  <a:lnTo>
                    <a:pt x="309" y="5"/>
                  </a:lnTo>
                  <a:lnTo>
                    <a:pt x="311" y="2"/>
                  </a:lnTo>
                  <a:lnTo>
                    <a:pt x="313" y="0"/>
                  </a:lnTo>
                  <a:lnTo>
                    <a:pt x="313" y="0"/>
                  </a:lnTo>
                  <a:lnTo>
                    <a:pt x="276" y="157"/>
                  </a:lnTo>
                  <a:lnTo>
                    <a:pt x="275" y="164"/>
                  </a:lnTo>
                  <a:lnTo>
                    <a:pt x="269" y="180"/>
                  </a:lnTo>
                  <a:lnTo>
                    <a:pt x="264" y="206"/>
                  </a:lnTo>
                  <a:lnTo>
                    <a:pt x="255" y="235"/>
                  </a:lnTo>
                  <a:lnTo>
                    <a:pt x="249" y="251"/>
                  </a:lnTo>
                  <a:lnTo>
                    <a:pt x="245" y="266"/>
                  </a:lnTo>
                  <a:lnTo>
                    <a:pt x="240" y="281"/>
                  </a:lnTo>
                  <a:lnTo>
                    <a:pt x="234" y="295"/>
                  </a:lnTo>
                  <a:lnTo>
                    <a:pt x="230" y="308"/>
                  </a:lnTo>
                  <a:lnTo>
                    <a:pt x="225" y="319"/>
                  </a:lnTo>
                  <a:lnTo>
                    <a:pt x="222" y="323"/>
                  </a:lnTo>
                  <a:lnTo>
                    <a:pt x="221" y="327"/>
                  </a:lnTo>
                  <a:lnTo>
                    <a:pt x="218" y="331"/>
                  </a:lnTo>
                  <a:lnTo>
                    <a:pt x="215" y="334"/>
                  </a:lnTo>
                  <a:lnTo>
                    <a:pt x="211" y="340"/>
                  </a:lnTo>
                  <a:lnTo>
                    <a:pt x="206" y="345"/>
                  </a:lnTo>
                  <a:lnTo>
                    <a:pt x="199" y="350"/>
                  </a:lnTo>
                  <a:lnTo>
                    <a:pt x="194" y="357"/>
                  </a:lnTo>
                  <a:lnTo>
                    <a:pt x="185" y="363"/>
                  </a:lnTo>
                  <a:lnTo>
                    <a:pt x="179" y="370"/>
                  </a:lnTo>
                  <a:lnTo>
                    <a:pt x="171" y="375"/>
                  </a:lnTo>
                  <a:lnTo>
                    <a:pt x="162" y="382"/>
                  </a:lnTo>
                  <a:lnTo>
                    <a:pt x="154" y="387"/>
                  </a:lnTo>
                  <a:lnTo>
                    <a:pt x="146" y="391"/>
                  </a:lnTo>
                  <a:lnTo>
                    <a:pt x="139" y="397"/>
                  </a:lnTo>
                  <a:lnTo>
                    <a:pt x="131" y="401"/>
                  </a:lnTo>
                  <a:lnTo>
                    <a:pt x="124" y="404"/>
                  </a:lnTo>
                  <a:lnTo>
                    <a:pt x="118" y="406"/>
                  </a:lnTo>
                  <a:lnTo>
                    <a:pt x="115" y="408"/>
                  </a:lnTo>
                  <a:lnTo>
                    <a:pt x="112" y="409"/>
                  </a:lnTo>
                  <a:lnTo>
                    <a:pt x="110" y="409"/>
                  </a:lnTo>
                  <a:lnTo>
                    <a:pt x="107" y="410"/>
                  </a:lnTo>
                  <a:lnTo>
                    <a:pt x="95" y="410"/>
                  </a:lnTo>
                  <a:lnTo>
                    <a:pt x="80" y="412"/>
                  </a:lnTo>
                  <a:lnTo>
                    <a:pt x="73" y="412"/>
                  </a:lnTo>
                  <a:lnTo>
                    <a:pt x="65" y="412"/>
                  </a:lnTo>
                  <a:lnTo>
                    <a:pt x="57" y="412"/>
                  </a:lnTo>
                  <a:lnTo>
                    <a:pt x="49" y="412"/>
                  </a:lnTo>
                  <a:lnTo>
                    <a:pt x="40" y="410"/>
                  </a:lnTo>
                  <a:lnTo>
                    <a:pt x="32" y="409"/>
                  </a:lnTo>
                  <a:lnTo>
                    <a:pt x="30" y="408"/>
                  </a:lnTo>
                  <a:lnTo>
                    <a:pt x="26" y="408"/>
                  </a:lnTo>
                  <a:lnTo>
                    <a:pt x="21" y="406"/>
                  </a:lnTo>
                  <a:lnTo>
                    <a:pt x="19" y="405"/>
                  </a:lnTo>
                  <a:lnTo>
                    <a:pt x="16" y="404"/>
                  </a:lnTo>
                  <a:lnTo>
                    <a:pt x="13" y="402"/>
                  </a:lnTo>
                  <a:lnTo>
                    <a:pt x="11" y="399"/>
                  </a:lnTo>
                  <a:lnTo>
                    <a:pt x="9" y="398"/>
                  </a:lnTo>
                  <a:lnTo>
                    <a:pt x="7" y="395"/>
                  </a:lnTo>
                  <a:lnTo>
                    <a:pt x="5" y="394"/>
                  </a:lnTo>
                  <a:lnTo>
                    <a:pt x="4" y="391"/>
                  </a:lnTo>
                  <a:lnTo>
                    <a:pt x="4" y="389"/>
                  </a:lnTo>
                  <a:lnTo>
                    <a:pt x="1" y="383"/>
                  </a:lnTo>
                  <a:lnTo>
                    <a:pt x="1" y="376"/>
                  </a:lnTo>
                  <a:lnTo>
                    <a:pt x="0" y="371"/>
                  </a:lnTo>
                  <a:lnTo>
                    <a:pt x="0" y="364"/>
                  </a:lnTo>
                  <a:lnTo>
                    <a:pt x="0" y="359"/>
                  </a:lnTo>
                  <a:lnTo>
                    <a:pt x="0" y="352"/>
                  </a:lnTo>
                  <a:lnTo>
                    <a:pt x="1" y="346"/>
                  </a:lnTo>
                  <a:lnTo>
                    <a:pt x="1" y="340"/>
                  </a:lnTo>
                  <a:lnTo>
                    <a:pt x="2" y="334"/>
                  </a:lnTo>
                  <a:lnTo>
                    <a:pt x="4" y="329"/>
                  </a:lnTo>
                  <a:lnTo>
                    <a:pt x="7" y="323"/>
                  </a:lnTo>
                  <a:lnTo>
                    <a:pt x="8" y="319"/>
                  </a:lnTo>
                  <a:lnTo>
                    <a:pt x="11" y="314"/>
                  </a:lnTo>
                  <a:lnTo>
                    <a:pt x="13" y="310"/>
                  </a:lnTo>
                  <a:lnTo>
                    <a:pt x="16" y="307"/>
                  </a:lnTo>
                  <a:lnTo>
                    <a:pt x="19" y="303"/>
                  </a:lnTo>
                  <a:lnTo>
                    <a:pt x="23" y="300"/>
                  </a:lnTo>
                  <a:lnTo>
                    <a:pt x="27" y="297"/>
                  </a:lnTo>
                  <a:lnTo>
                    <a:pt x="31" y="296"/>
                  </a:lnTo>
                  <a:lnTo>
                    <a:pt x="35" y="293"/>
                  </a:lnTo>
                  <a:lnTo>
                    <a:pt x="40" y="292"/>
                  </a:lnTo>
                  <a:lnTo>
                    <a:pt x="44" y="289"/>
                  </a:lnTo>
                  <a:lnTo>
                    <a:pt x="49" y="288"/>
                  </a:lnTo>
                  <a:lnTo>
                    <a:pt x="54" y="288"/>
                  </a:lnTo>
                  <a:lnTo>
                    <a:pt x="58" y="286"/>
                  </a:lnTo>
                  <a:lnTo>
                    <a:pt x="62" y="286"/>
                  </a:lnTo>
                  <a:lnTo>
                    <a:pt x="65" y="286"/>
                  </a:lnTo>
                  <a:lnTo>
                    <a:pt x="68" y="288"/>
                  </a:lnTo>
                  <a:lnTo>
                    <a:pt x="69" y="288"/>
                  </a:lnTo>
                  <a:lnTo>
                    <a:pt x="70" y="289"/>
                  </a:lnTo>
                  <a:lnTo>
                    <a:pt x="72" y="289"/>
                  </a:lnTo>
                  <a:lnTo>
                    <a:pt x="73" y="291"/>
                  </a:lnTo>
                  <a:lnTo>
                    <a:pt x="73" y="292"/>
                  </a:lnTo>
                  <a:lnTo>
                    <a:pt x="74" y="293"/>
                  </a:lnTo>
                  <a:lnTo>
                    <a:pt x="74" y="295"/>
                  </a:lnTo>
                  <a:lnTo>
                    <a:pt x="74" y="296"/>
                  </a:lnTo>
                  <a:lnTo>
                    <a:pt x="74" y="299"/>
                  </a:lnTo>
                  <a:lnTo>
                    <a:pt x="73" y="303"/>
                  </a:lnTo>
                  <a:lnTo>
                    <a:pt x="72" y="307"/>
                  </a:lnTo>
                  <a:lnTo>
                    <a:pt x="72" y="311"/>
                  </a:lnTo>
                  <a:lnTo>
                    <a:pt x="68" y="319"/>
                  </a:lnTo>
                  <a:lnTo>
                    <a:pt x="65" y="327"/>
                  </a:lnTo>
                  <a:lnTo>
                    <a:pt x="62" y="335"/>
                  </a:lnTo>
                  <a:lnTo>
                    <a:pt x="59" y="342"/>
                  </a:lnTo>
                  <a:lnTo>
                    <a:pt x="59" y="346"/>
                  </a:lnTo>
                  <a:lnTo>
                    <a:pt x="58" y="349"/>
                  </a:lnTo>
                  <a:lnTo>
                    <a:pt x="59" y="353"/>
                  </a:lnTo>
                  <a:lnTo>
                    <a:pt x="59" y="356"/>
                  </a:lnTo>
                  <a:lnTo>
                    <a:pt x="61" y="359"/>
                  </a:lnTo>
                  <a:lnTo>
                    <a:pt x="63" y="361"/>
                  </a:lnTo>
                  <a:lnTo>
                    <a:pt x="66" y="363"/>
                  </a:lnTo>
                  <a:lnTo>
                    <a:pt x="69" y="365"/>
                  </a:lnTo>
                  <a:lnTo>
                    <a:pt x="72" y="368"/>
                  </a:lnTo>
                  <a:lnTo>
                    <a:pt x="74" y="371"/>
                  </a:lnTo>
                  <a:lnTo>
                    <a:pt x="78" y="372"/>
                  </a:lnTo>
                  <a:lnTo>
                    <a:pt x="82" y="375"/>
                  </a:lnTo>
                  <a:lnTo>
                    <a:pt x="86" y="376"/>
                  </a:lnTo>
                  <a:lnTo>
                    <a:pt x="91" y="378"/>
                  </a:lnTo>
                  <a:lnTo>
                    <a:pt x="95" y="378"/>
                  </a:lnTo>
                  <a:lnTo>
                    <a:pt x="99" y="378"/>
                  </a:lnTo>
                  <a:lnTo>
                    <a:pt x="104" y="378"/>
                  </a:lnTo>
                  <a:lnTo>
                    <a:pt x="108" y="376"/>
                  </a:lnTo>
                  <a:lnTo>
                    <a:pt x="112" y="375"/>
                  </a:lnTo>
                  <a:lnTo>
                    <a:pt x="116" y="374"/>
                  </a:lnTo>
                  <a:lnTo>
                    <a:pt x="120" y="370"/>
                  </a:lnTo>
                  <a:lnTo>
                    <a:pt x="126" y="367"/>
                  </a:lnTo>
                  <a:lnTo>
                    <a:pt x="130" y="363"/>
                  </a:lnTo>
                  <a:lnTo>
                    <a:pt x="134" y="359"/>
                  </a:lnTo>
                  <a:lnTo>
                    <a:pt x="139" y="355"/>
                  </a:lnTo>
                  <a:lnTo>
                    <a:pt x="145" y="350"/>
                  </a:lnTo>
                  <a:lnTo>
                    <a:pt x="149" y="345"/>
                  </a:lnTo>
                  <a:lnTo>
                    <a:pt x="154" y="340"/>
                  </a:lnTo>
                  <a:lnTo>
                    <a:pt x="158" y="334"/>
                  </a:lnTo>
                  <a:lnTo>
                    <a:pt x="162" y="329"/>
                  </a:lnTo>
                  <a:lnTo>
                    <a:pt x="166" y="323"/>
                  </a:lnTo>
                  <a:lnTo>
                    <a:pt x="171" y="318"/>
                  </a:lnTo>
                  <a:lnTo>
                    <a:pt x="173" y="312"/>
                  </a:lnTo>
                  <a:lnTo>
                    <a:pt x="176" y="307"/>
                  </a:lnTo>
                  <a:lnTo>
                    <a:pt x="179" y="301"/>
                  </a:lnTo>
                  <a:lnTo>
                    <a:pt x="181" y="296"/>
                  </a:lnTo>
                  <a:lnTo>
                    <a:pt x="187" y="282"/>
                  </a:lnTo>
                  <a:lnTo>
                    <a:pt x="192" y="267"/>
                  </a:lnTo>
                  <a:lnTo>
                    <a:pt x="199" y="248"/>
                  </a:lnTo>
                  <a:lnTo>
                    <a:pt x="207" y="231"/>
                  </a:lnTo>
                  <a:lnTo>
                    <a:pt x="215" y="212"/>
                  </a:lnTo>
                  <a:lnTo>
                    <a:pt x="222" y="195"/>
                  </a:lnTo>
                  <a:lnTo>
                    <a:pt x="227" y="180"/>
                  </a:lnTo>
                  <a:lnTo>
                    <a:pt x="232" y="171"/>
                  </a:lnTo>
                  <a:lnTo>
                    <a:pt x="236" y="161"/>
                  </a:lnTo>
                  <a:lnTo>
                    <a:pt x="238" y="149"/>
                  </a:lnTo>
                  <a:lnTo>
                    <a:pt x="242" y="135"/>
                  </a:lnTo>
                  <a:lnTo>
                    <a:pt x="245" y="120"/>
                  </a:lnTo>
                  <a:lnTo>
                    <a:pt x="248" y="108"/>
                  </a:lnTo>
                  <a:lnTo>
                    <a:pt x="250" y="97"/>
                  </a:lnTo>
                  <a:lnTo>
                    <a:pt x="252" y="90"/>
                  </a:lnTo>
                  <a:lnTo>
                    <a:pt x="252" y="88"/>
                  </a:lnTo>
                  <a:lnTo>
                    <a:pt x="249" y="88"/>
                  </a:lnTo>
                  <a:lnTo>
                    <a:pt x="242" y="90"/>
                  </a:lnTo>
                  <a:lnTo>
                    <a:pt x="232" y="93"/>
                  </a:lnTo>
                  <a:lnTo>
                    <a:pt x="218" y="98"/>
                  </a:lnTo>
                  <a:lnTo>
                    <a:pt x="211" y="101"/>
                  </a:lnTo>
                  <a:lnTo>
                    <a:pt x="203" y="104"/>
                  </a:lnTo>
                  <a:lnTo>
                    <a:pt x="196" y="107"/>
                  </a:lnTo>
                  <a:lnTo>
                    <a:pt x="188" y="111"/>
                  </a:lnTo>
                  <a:lnTo>
                    <a:pt x="181" y="115"/>
                  </a:lnTo>
                  <a:lnTo>
                    <a:pt x="173" y="119"/>
                  </a:lnTo>
                  <a:lnTo>
                    <a:pt x="168" y="123"/>
                  </a:lnTo>
                  <a:lnTo>
                    <a:pt x="161" y="127"/>
                  </a:lnTo>
                  <a:lnTo>
                    <a:pt x="150" y="137"/>
                  </a:lnTo>
                  <a:lnTo>
                    <a:pt x="141" y="145"/>
                  </a:lnTo>
                  <a:lnTo>
                    <a:pt x="134" y="152"/>
                  </a:lnTo>
                  <a:lnTo>
                    <a:pt x="127" y="158"/>
                  </a:lnTo>
                  <a:lnTo>
                    <a:pt x="124" y="161"/>
                  </a:lnTo>
                  <a:lnTo>
                    <a:pt x="123" y="164"/>
                  </a:lnTo>
                  <a:lnTo>
                    <a:pt x="122" y="167"/>
                  </a:lnTo>
                  <a:lnTo>
                    <a:pt x="120" y="169"/>
                  </a:lnTo>
                  <a:lnTo>
                    <a:pt x="119" y="172"/>
                  </a:lnTo>
                  <a:lnTo>
                    <a:pt x="119" y="175"/>
                  </a:lnTo>
                  <a:lnTo>
                    <a:pt x="120" y="177"/>
                  </a:lnTo>
                  <a:lnTo>
                    <a:pt x="120" y="180"/>
                  </a:lnTo>
                  <a:lnTo>
                    <a:pt x="123" y="184"/>
                  </a:lnTo>
                  <a:lnTo>
                    <a:pt x="126" y="190"/>
                  </a:lnTo>
                  <a:lnTo>
                    <a:pt x="129" y="194"/>
                  </a:lnTo>
                  <a:lnTo>
                    <a:pt x="131" y="198"/>
                  </a:lnTo>
                  <a:lnTo>
                    <a:pt x="134" y="202"/>
                  </a:lnTo>
                  <a:lnTo>
                    <a:pt x="137" y="206"/>
                  </a:lnTo>
                  <a:lnTo>
                    <a:pt x="141" y="210"/>
                  </a:lnTo>
                  <a:lnTo>
                    <a:pt x="145" y="213"/>
                  </a:lnTo>
                  <a:lnTo>
                    <a:pt x="154" y="218"/>
                  </a:lnTo>
                  <a:lnTo>
                    <a:pt x="165" y="224"/>
                  </a:lnTo>
                  <a:lnTo>
                    <a:pt x="172" y="227"/>
                  </a:lnTo>
                  <a:lnTo>
                    <a:pt x="176" y="228"/>
                  </a:lnTo>
                  <a:lnTo>
                    <a:pt x="169" y="243"/>
                  </a:lnTo>
                  <a:lnTo>
                    <a:pt x="169" y="2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51145" y="5600442"/>
              <a:ext cx="68906" cy="144418"/>
            </a:xfrm>
            <a:custGeom>
              <a:avLst/>
              <a:gdLst>
                <a:gd name="T0" fmla="*/ 22 w 73"/>
                <a:gd name="T1" fmla="*/ 64 h 153"/>
                <a:gd name="T2" fmla="*/ 13 w 73"/>
                <a:gd name="T3" fmla="*/ 70 h 153"/>
                <a:gd name="T4" fmla="*/ 1 w 73"/>
                <a:gd name="T5" fmla="*/ 82 h 153"/>
                <a:gd name="T6" fmla="*/ 0 w 73"/>
                <a:gd name="T7" fmla="*/ 89 h 153"/>
                <a:gd name="T8" fmla="*/ 4 w 73"/>
                <a:gd name="T9" fmla="*/ 111 h 153"/>
                <a:gd name="T10" fmla="*/ 9 w 73"/>
                <a:gd name="T11" fmla="*/ 127 h 153"/>
                <a:gd name="T12" fmla="*/ 13 w 73"/>
                <a:gd name="T13" fmla="*/ 137 h 153"/>
                <a:gd name="T14" fmla="*/ 23 w 73"/>
                <a:gd name="T15" fmla="*/ 145 h 153"/>
                <a:gd name="T16" fmla="*/ 34 w 73"/>
                <a:gd name="T17" fmla="*/ 150 h 153"/>
                <a:gd name="T18" fmla="*/ 43 w 73"/>
                <a:gd name="T19" fmla="*/ 153 h 153"/>
                <a:gd name="T20" fmla="*/ 50 w 73"/>
                <a:gd name="T21" fmla="*/ 152 h 153"/>
                <a:gd name="T22" fmla="*/ 61 w 73"/>
                <a:gd name="T23" fmla="*/ 146 h 153"/>
                <a:gd name="T24" fmla="*/ 68 w 73"/>
                <a:gd name="T25" fmla="*/ 141 h 153"/>
                <a:gd name="T26" fmla="*/ 72 w 73"/>
                <a:gd name="T27" fmla="*/ 134 h 153"/>
                <a:gd name="T28" fmla="*/ 72 w 73"/>
                <a:gd name="T29" fmla="*/ 126 h 153"/>
                <a:gd name="T30" fmla="*/ 65 w 73"/>
                <a:gd name="T31" fmla="*/ 115 h 153"/>
                <a:gd name="T32" fmla="*/ 54 w 73"/>
                <a:gd name="T33" fmla="*/ 103 h 153"/>
                <a:gd name="T34" fmla="*/ 47 w 73"/>
                <a:gd name="T35" fmla="*/ 93 h 153"/>
                <a:gd name="T36" fmla="*/ 45 w 73"/>
                <a:gd name="T37" fmla="*/ 86 h 153"/>
                <a:gd name="T38" fmla="*/ 41 w 73"/>
                <a:gd name="T39" fmla="*/ 71 h 153"/>
                <a:gd name="T40" fmla="*/ 35 w 73"/>
                <a:gd name="T41" fmla="*/ 64 h 153"/>
                <a:gd name="T42" fmla="*/ 26 w 73"/>
                <a:gd name="T43" fmla="*/ 63 h 153"/>
                <a:gd name="T44" fmla="*/ 39 w 73"/>
                <a:gd name="T45" fmla="*/ 0 h 153"/>
                <a:gd name="T46" fmla="*/ 49 w 73"/>
                <a:gd name="T47" fmla="*/ 2 h 153"/>
                <a:gd name="T48" fmla="*/ 58 w 73"/>
                <a:gd name="T49" fmla="*/ 4 h 153"/>
                <a:gd name="T50" fmla="*/ 65 w 73"/>
                <a:gd name="T51" fmla="*/ 9 h 153"/>
                <a:gd name="T52" fmla="*/ 70 w 73"/>
                <a:gd name="T53" fmla="*/ 13 h 153"/>
                <a:gd name="T54" fmla="*/ 72 w 73"/>
                <a:gd name="T55" fmla="*/ 19 h 153"/>
                <a:gd name="T56" fmla="*/ 72 w 73"/>
                <a:gd name="T57" fmla="*/ 25 h 153"/>
                <a:gd name="T58" fmla="*/ 68 w 73"/>
                <a:gd name="T59" fmla="*/ 32 h 153"/>
                <a:gd name="T60" fmla="*/ 62 w 73"/>
                <a:gd name="T61" fmla="*/ 36 h 153"/>
                <a:gd name="T62" fmla="*/ 55 w 73"/>
                <a:gd name="T63" fmla="*/ 40 h 153"/>
                <a:gd name="T64" fmla="*/ 46 w 73"/>
                <a:gd name="T65" fmla="*/ 43 h 153"/>
                <a:gd name="T66" fmla="*/ 35 w 73"/>
                <a:gd name="T67" fmla="*/ 43 h 153"/>
                <a:gd name="T68" fmla="*/ 26 w 73"/>
                <a:gd name="T69" fmla="*/ 41 h 153"/>
                <a:gd name="T70" fmla="*/ 18 w 73"/>
                <a:gd name="T71" fmla="*/ 37 h 153"/>
                <a:gd name="T72" fmla="*/ 12 w 73"/>
                <a:gd name="T73" fmla="*/ 33 h 153"/>
                <a:gd name="T74" fmla="*/ 7 w 73"/>
                <a:gd name="T75" fmla="*/ 28 h 153"/>
                <a:gd name="T76" fmla="*/ 5 w 73"/>
                <a:gd name="T77" fmla="*/ 21 h 153"/>
                <a:gd name="T78" fmla="*/ 7 w 73"/>
                <a:gd name="T79" fmla="*/ 15 h 153"/>
                <a:gd name="T80" fmla="*/ 12 w 73"/>
                <a:gd name="T81" fmla="*/ 10 h 153"/>
                <a:gd name="T82" fmla="*/ 18 w 73"/>
                <a:gd name="T83" fmla="*/ 4 h 153"/>
                <a:gd name="T84" fmla="*/ 26 w 73"/>
                <a:gd name="T85" fmla="*/ 2 h 153"/>
                <a:gd name="T86" fmla="*/ 35 w 73"/>
                <a:gd name="T8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3" h="153">
                  <a:moveTo>
                    <a:pt x="24" y="63"/>
                  </a:moveTo>
                  <a:lnTo>
                    <a:pt x="23" y="63"/>
                  </a:lnTo>
                  <a:lnTo>
                    <a:pt x="22" y="64"/>
                  </a:lnTo>
                  <a:lnTo>
                    <a:pt x="19" y="64"/>
                  </a:lnTo>
                  <a:lnTo>
                    <a:pt x="18" y="66"/>
                  </a:lnTo>
                  <a:lnTo>
                    <a:pt x="13" y="70"/>
                  </a:lnTo>
                  <a:lnTo>
                    <a:pt x="9" y="74"/>
                  </a:lnTo>
                  <a:lnTo>
                    <a:pt x="5" y="78"/>
                  </a:lnTo>
                  <a:lnTo>
                    <a:pt x="1" y="82"/>
                  </a:lnTo>
                  <a:lnTo>
                    <a:pt x="0" y="85"/>
                  </a:lnTo>
                  <a:lnTo>
                    <a:pt x="0" y="86"/>
                  </a:lnTo>
                  <a:lnTo>
                    <a:pt x="0" y="89"/>
                  </a:lnTo>
                  <a:lnTo>
                    <a:pt x="0" y="90"/>
                  </a:lnTo>
                  <a:lnTo>
                    <a:pt x="0" y="98"/>
                  </a:lnTo>
                  <a:lnTo>
                    <a:pt x="4" y="111"/>
                  </a:lnTo>
                  <a:lnTo>
                    <a:pt x="5" y="116"/>
                  </a:lnTo>
                  <a:lnTo>
                    <a:pt x="7" y="122"/>
                  </a:lnTo>
                  <a:lnTo>
                    <a:pt x="9" y="127"/>
                  </a:lnTo>
                  <a:lnTo>
                    <a:pt x="11" y="131"/>
                  </a:lnTo>
                  <a:lnTo>
                    <a:pt x="12" y="134"/>
                  </a:lnTo>
                  <a:lnTo>
                    <a:pt x="13" y="137"/>
                  </a:lnTo>
                  <a:lnTo>
                    <a:pt x="15" y="138"/>
                  </a:lnTo>
                  <a:lnTo>
                    <a:pt x="18" y="141"/>
                  </a:lnTo>
                  <a:lnTo>
                    <a:pt x="23" y="145"/>
                  </a:lnTo>
                  <a:lnTo>
                    <a:pt x="28" y="147"/>
                  </a:lnTo>
                  <a:lnTo>
                    <a:pt x="31" y="149"/>
                  </a:lnTo>
                  <a:lnTo>
                    <a:pt x="34" y="150"/>
                  </a:lnTo>
                  <a:lnTo>
                    <a:pt x="37" y="152"/>
                  </a:lnTo>
                  <a:lnTo>
                    <a:pt x="41" y="152"/>
                  </a:lnTo>
                  <a:lnTo>
                    <a:pt x="43" y="153"/>
                  </a:lnTo>
                  <a:lnTo>
                    <a:pt x="45" y="153"/>
                  </a:lnTo>
                  <a:lnTo>
                    <a:pt x="47" y="153"/>
                  </a:lnTo>
                  <a:lnTo>
                    <a:pt x="50" y="152"/>
                  </a:lnTo>
                  <a:lnTo>
                    <a:pt x="54" y="150"/>
                  </a:lnTo>
                  <a:lnTo>
                    <a:pt x="58" y="147"/>
                  </a:lnTo>
                  <a:lnTo>
                    <a:pt x="61" y="146"/>
                  </a:lnTo>
                  <a:lnTo>
                    <a:pt x="64" y="145"/>
                  </a:lnTo>
                  <a:lnTo>
                    <a:pt x="65" y="143"/>
                  </a:lnTo>
                  <a:lnTo>
                    <a:pt x="68" y="141"/>
                  </a:lnTo>
                  <a:lnTo>
                    <a:pt x="69" y="139"/>
                  </a:lnTo>
                  <a:lnTo>
                    <a:pt x="70" y="137"/>
                  </a:lnTo>
                  <a:lnTo>
                    <a:pt x="72" y="134"/>
                  </a:lnTo>
                  <a:lnTo>
                    <a:pt x="72" y="131"/>
                  </a:lnTo>
                  <a:lnTo>
                    <a:pt x="73" y="128"/>
                  </a:lnTo>
                  <a:lnTo>
                    <a:pt x="72" y="126"/>
                  </a:lnTo>
                  <a:lnTo>
                    <a:pt x="70" y="123"/>
                  </a:lnTo>
                  <a:lnTo>
                    <a:pt x="69" y="120"/>
                  </a:lnTo>
                  <a:lnTo>
                    <a:pt x="65" y="115"/>
                  </a:lnTo>
                  <a:lnTo>
                    <a:pt x="61" y="109"/>
                  </a:lnTo>
                  <a:lnTo>
                    <a:pt x="57" y="105"/>
                  </a:lnTo>
                  <a:lnTo>
                    <a:pt x="54" y="103"/>
                  </a:lnTo>
                  <a:lnTo>
                    <a:pt x="51" y="98"/>
                  </a:lnTo>
                  <a:lnTo>
                    <a:pt x="49" y="94"/>
                  </a:lnTo>
                  <a:lnTo>
                    <a:pt x="47" y="93"/>
                  </a:lnTo>
                  <a:lnTo>
                    <a:pt x="46" y="90"/>
                  </a:lnTo>
                  <a:lnTo>
                    <a:pt x="45" y="88"/>
                  </a:lnTo>
                  <a:lnTo>
                    <a:pt x="45" y="86"/>
                  </a:lnTo>
                  <a:lnTo>
                    <a:pt x="43" y="78"/>
                  </a:lnTo>
                  <a:lnTo>
                    <a:pt x="42" y="74"/>
                  </a:lnTo>
                  <a:lnTo>
                    <a:pt x="41" y="71"/>
                  </a:lnTo>
                  <a:lnTo>
                    <a:pt x="39" y="68"/>
                  </a:lnTo>
                  <a:lnTo>
                    <a:pt x="37" y="66"/>
                  </a:lnTo>
                  <a:lnTo>
                    <a:pt x="35" y="64"/>
                  </a:lnTo>
                  <a:lnTo>
                    <a:pt x="32" y="64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4" y="63"/>
                  </a:lnTo>
                  <a:lnTo>
                    <a:pt x="24" y="63"/>
                  </a:lnTo>
                  <a:close/>
                  <a:moveTo>
                    <a:pt x="39" y="0"/>
                  </a:moveTo>
                  <a:lnTo>
                    <a:pt x="43" y="0"/>
                  </a:lnTo>
                  <a:lnTo>
                    <a:pt x="46" y="0"/>
                  </a:lnTo>
                  <a:lnTo>
                    <a:pt x="49" y="2"/>
                  </a:lnTo>
                  <a:lnTo>
                    <a:pt x="51" y="2"/>
                  </a:lnTo>
                  <a:lnTo>
                    <a:pt x="55" y="3"/>
                  </a:lnTo>
                  <a:lnTo>
                    <a:pt x="58" y="4"/>
                  </a:lnTo>
                  <a:lnTo>
                    <a:pt x="61" y="4"/>
                  </a:lnTo>
                  <a:lnTo>
                    <a:pt x="62" y="7"/>
                  </a:lnTo>
                  <a:lnTo>
                    <a:pt x="65" y="9"/>
                  </a:lnTo>
                  <a:lnTo>
                    <a:pt x="66" y="10"/>
                  </a:lnTo>
                  <a:lnTo>
                    <a:pt x="68" y="11"/>
                  </a:lnTo>
                  <a:lnTo>
                    <a:pt x="70" y="13"/>
                  </a:lnTo>
                  <a:lnTo>
                    <a:pt x="70" y="15"/>
                  </a:lnTo>
                  <a:lnTo>
                    <a:pt x="72" y="17"/>
                  </a:lnTo>
                  <a:lnTo>
                    <a:pt x="72" y="19"/>
                  </a:lnTo>
                  <a:lnTo>
                    <a:pt x="73" y="21"/>
                  </a:lnTo>
                  <a:lnTo>
                    <a:pt x="72" y="24"/>
                  </a:lnTo>
                  <a:lnTo>
                    <a:pt x="72" y="25"/>
                  </a:lnTo>
                  <a:lnTo>
                    <a:pt x="70" y="28"/>
                  </a:lnTo>
                  <a:lnTo>
                    <a:pt x="70" y="29"/>
                  </a:lnTo>
                  <a:lnTo>
                    <a:pt x="68" y="32"/>
                  </a:lnTo>
                  <a:lnTo>
                    <a:pt x="66" y="33"/>
                  </a:lnTo>
                  <a:lnTo>
                    <a:pt x="65" y="34"/>
                  </a:lnTo>
                  <a:lnTo>
                    <a:pt x="62" y="36"/>
                  </a:lnTo>
                  <a:lnTo>
                    <a:pt x="61" y="37"/>
                  </a:lnTo>
                  <a:lnTo>
                    <a:pt x="58" y="38"/>
                  </a:lnTo>
                  <a:lnTo>
                    <a:pt x="55" y="40"/>
                  </a:lnTo>
                  <a:lnTo>
                    <a:pt x="51" y="41"/>
                  </a:lnTo>
                  <a:lnTo>
                    <a:pt x="49" y="41"/>
                  </a:lnTo>
                  <a:lnTo>
                    <a:pt x="46" y="43"/>
                  </a:lnTo>
                  <a:lnTo>
                    <a:pt x="43" y="43"/>
                  </a:lnTo>
                  <a:lnTo>
                    <a:pt x="39" y="43"/>
                  </a:lnTo>
                  <a:lnTo>
                    <a:pt x="35" y="43"/>
                  </a:lnTo>
                  <a:lnTo>
                    <a:pt x="32" y="43"/>
                  </a:lnTo>
                  <a:lnTo>
                    <a:pt x="30" y="41"/>
                  </a:lnTo>
                  <a:lnTo>
                    <a:pt x="26" y="41"/>
                  </a:lnTo>
                  <a:lnTo>
                    <a:pt x="23" y="40"/>
                  </a:lnTo>
                  <a:lnTo>
                    <a:pt x="20" y="38"/>
                  </a:lnTo>
                  <a:lnTo>
                    <a:pt x="18" y="37"/>
                  </a:lnTo>
                  <a:lnTo>
                    <a:pt x="15" y="36"/>
                  </a:lnTo>
                  <a:lnTo>
                    <a:pt x="13" y="34"/>
                  </a:lnTo>
                  <a:lnTo>
                    <a:pt x="12" y="33"/>
                  </a:lnTo>
                  <a:lnTo>
                    <a:pt x="9" y="32"/>
                  </a:lnTo>
                  <a:lnTo>
                    <a:pt x="8" y="29"/>
                  </a:lnTo>
                  <a:lnTo>
                    <a:pt x="7" y="28"/>
                  </a:lnTo>
                  <a:lnTo>
                    <a:pt x="7" y="25"/>
                  </a:lnTo>
                  <a:lnTo>
                    <a:pt x="7" y="24"/>
                  </a:lnTo>
                  <a:lnTo>
                    <a:pt x="5" y="21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7" y="15"/>
                  </a:lnTo>
                  <a:lnTo>
                    <a:pt x="8" y="13"/>
                  </a:lnTo>
                  <a:lnTo>
                    <a:pt x="9" y="11"/>
                  </a:lnTo>
                  <a:lnTo>
                    <a:pt x="12" y="10"/>
                  </a:lnTo>
                  <a:lnTo>
                    <a:pt x="13" y="9"/>
                  </a:lnTo>
                  <a:lnTo>
                    <a:pt x="15" y="7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3" y="3"/>
                  </a:lnTo>
                  <a:lnTo>
                    <a:pt x="26" y="2"/>
                  </a:lnTo>
                  <a:lnTo>
                    <a:pt x="30" y="2"/>
                  </a:lnTo>
                  <a:lnTo>
                    <a:pt x="32" y="0"/>
                  </a:lnTo>
                  <a:lnTo>
                    <a:pt x="35" y="0"/>
                  </a:lnTo>
                  <a:lnTo>
                    <a:pt x="39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60639" y="5645749"/>
              <a:ext cx="185007" cy="109494"/>
            </a:xfrm>
            <a:custGeom>
              <a:avLst/>
              <a:gdLst>
                <a:gd name="T0" fmla="*/ 144 w 196"/>
                <a:gd name="T1" fmla="*/ 87 h 116"/>
                <a:gd name="T2" fmla="*/ 150 w 196"/>
                <a:gd name="T3" fmla="*/ 93 h 116"/>
                <a:gd name="T4" fmla="*/ 159 w 196"/>
                <a:gd name="T5" fmla="*/ 95 h 116"/>
                <a:gd name="T6" fmla="*/ 170 w 196"/>
                <a:gd name="T7" fmla="*/ 97 h 116"/>
                <a:gd name="T8" fmla="*/ 179 w 196"/>
                <a:gd name="T9" fmla="*/ 93 h 116"/>
                <a:gd name="T10" fmla="*/ 188 w 196"/>
                <a:gd name="T11" fmla="*/ 87 h 116"/>
                <a:gd name="T12" fmla="*/ 194 w 196"/>
                <a:gd name="T13" fmla="*/ 79 h 116"/>
                <a:gd name="T14" fmla="*/ 196 w 196"/>
                <a:gd name="T15" fmla="*/ 69 h 116"/>
                <a:gd name="T16" fmla="*/ 194 w 196"/>
                <a:gd name="T17" fmla="*/ 60 h 116"/>
                <a:gd name="T18" fmla="*/ 188 w 196"/>
                <a:gd name="T19" fmla="*/ 48 h 116"/>
                <a:gd name="T20" fmla="*/ 171 w 196"/>
                <a:gd name="T21" fmla="*/ 25 h 116"/>
                <a:gd name="T22" fmla="*/ 155 w 196"/>
                <a:gd name="T23" fmla="*/ 4 h 116"/>
                <a:gd name="T24" fmla="*/ 133 w 196"/>
                <a:gd name="T25" fmla="*/ 0 h 116"/>
                <a:gd name="T26" fmla="*/ 110 w 196"/>
                <a:gd name="T27" fmla="*/ 1 h 116"/>
                <a:gd name="T28" fmla="*/ 98 w 196"/>
                <a:gd name="T29" fmla="*/ 4 h 116"/>
                <a:gd name="T30" fmla="*/ 84 w 196"/>
                <a:gd name="T31" fmla="*/ 11 h 116"/>
                <a:gd name="T32" fmla="*/ 55 w 196"/>
                <a:gd name="T33" fmla="*/ 29 h 116"/>
                <a:gd name="T34" fmla="*/ 28 w 196"/>
                <a:gd name="T35" fmla="*/ 50 h 116"/>
                <a:gd name="T36" fmla="*/ 18 w 196"/>
                <a:gd name="T37" fmla="*/ 61 h 116"/>
                <a:gd name="T38" fmla="*/ 6 w 196"/>
                <a:gd name="T39" fmla="*/ 80 h 116"/>
                <a:gd name="T40" fmla="*/ 0 w 196"/>
                <a:gd name="T41" fmla="*/ 91 h 116"/>
                <a:gd name="T42" fmla="*/ 0 w 196"/>
                <a:gd name="T43" fmla="*/ 99 h 116"/>
                <a:gd name="T44" fmla="*/ 3 w 196"/>
                <a:gd name="T45" fmla="*/ 105 h 116"/>
                <a:gd name="T46" fmla="*/ 7 w 196"/>
                <a:gd name="T47" fmla="*/ 108 h 116"/>
                <a:gd name="T48" fmla="*/ 14 w 196"/>
                <a:gd name="T49" fmla="*/ 112 h 116"/>
                <a:gd name="T50" fmla="*/ 26 w 196"/>
                <a:gd name="T51" fmla="*/ 113 h 116"/>
                <a:gd name="T52" fmla="*/ 45 w 196"/>
                <a:gd name="T53" fmla="*/ 116 h 116"/>
                <a:gd name="T54" fmla="*/ 61 w 196"/>
                <a:gd name="T55" fmla="*/ 114 h 116"/>
                <a:gd name="T56" fmla="*/ 75 w 196"/>
                <a:gd name="T57" fmla="*/ 112 h 116"/>
                <a:gd name="T58" fmla="*/ 87 w 196"/>
                <a:gd name="T59" fmla="*/ 108 h 116"/>
                <a:gd name="T60" fmla="*/ 98 w 196"/>
                <a:gd name="T61" fmla="*/ 101 h 116"/>
                <a:gd name="T62" fmla="*/ 128 w 196"/>
                <a:gd name="T63" fmla="*/ 82 h 116"/>
                <a:gd name="T64" fmla="*/ 135 w 196"/>
                <a:gd name="T65" fmla="*/ 78 h 116"/>
                <a:gd name="T66" fmla="*/ 136 w 196"/>
                <a:gd name="T67" fmla="*/ 78 h 116"/>
                <a:gd name="T68" fmla="*/ 99 w 196"/>
                <a:gd name="T69" fmla="*/ 38 h 116"/>
                <a:gd name="T70" fmla="*/ 114 w 196"/>
                <a:gd name="T71" fmla="*/ 42 h 116"/>
                <a:gd name="T72" fmla="*/ 120 w 196"/>
                <a:gd name="T73" fmla="*/ 46 h 116"/>
                <a:gd name="T74" fmla="*/ 124 w 196"/>
                <a:gd name="T75" fmla="*/ 55 h 116"/>
                <a:gd name="T76" fmla="*/ 125 w 196"/>
                <a:gd name="T77" fmla="*/ 64 h 116"/>
                <a:gd name="T78" fmla="*/ 122 w 196"/>
                <a:gd name="T79" fmla="*/ 71 h 116"/>
                <a:gd name="T80" fmla="*/ 118 w 196"/>
                <a:gd name="T81" fmla="*/ 75 h 116"/>
                <a:gd name="T82" fmla="*/ 112 w 196"/>
                <a:gd name="T83" fmla="*/ 78 h 116"/>
                <a:gd name="T84" fmla="*/ 103 w 196"/>
                <a:gd name="T85" fmla="*/ 76 h 116"/>
                <a:gd name="T86" fmla="*/ 91 w 196"/>
                <a:gd name="T87" fmla="*/ 74 h 116"/>
                <a:gd name="T88" fmla="*/ 78 w 196"/>
                <a:gd name="T89" fmla="*/ 68 h 116"/>
                <a:gd name="T90" fmla="*/ 71 w 196"/>
                <a:gd name="T91" fmla="*/ 65 h 116"/>
                <a:gd name="T92" fmla="*/ 67 w 196"/>
                <a:gd name="T93" fmla="*/ 59 h 116"/>
                <a:gd name="T94" fmla="*/ 64 w 196"/>
                <a:gd name="T95" fmla="*/ 52 h 116"/>
                <a:gd name="T96" fmla="*/ 63 w 196"/>
                <a:gd name="T97" fmla="*/ 45 h 116"/>
                <a:gd name="T98" fmla="*/ 66 w 196"/>
                <a:gd name="T99" fmla="*/ 41 h 116"/>
                <a:gd name="T100" fmla="*/ 71 w 196"/>
                <a:gd name="T101" fmla="*/ 37 h 116"/>
                <a:gd name="T102" fmla="*/ 78 w 196"/>
                <a:gd name="T103" fmla="*/ 35 h 116"/>
                <a:gd name="T104" fmla="*/ 87 w 196"/>
                <a:gd name="T105" fmla="*/ 3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6" h="116">
                  <a:moveTo>
                    <a:pt x="136" y="78"/>
                  </a:moveTo>
                  <a:lnTo>
                    <a:pt x="139" y="80"/>
                  </a:lnTo>
                  <a:lnTo>
                    <a:pt x="144" y="87"/>
                  </a:lnTo>
                  <a:lnTo>
                    <a:pt x="145" y="89"/>
                  </a:lnTo>
                  <a:lnTo>
                    <a:pt x="148" y="91"/>
                  </a:lnTo>
                  <a:lnTo>
                    <a:pt x="150" y="93"/>
                  </a:lnTo>
                  <a:lnTo>
                    <a:pt x="152" y="94"/>
                  </a:lnTo>
                  <a:lnTo>
                    <a:pt x="155" y="95"/>
                  </a:lnTo>
                  <a:lnTo>
                    <a:pt x="159" y="95"/>
                  </a:lnTo>
                  <a:lnTo>
                    <a:pt x="162" y="97"/>
                  </a:lnTo>
                  <a:lnTo>
                    <a:pt x="166" y="97"/>
                  </a:lnTo>
                  <a:lnTo>
                    <a:pt x="170" y="97"/>
                  </a:lnTo>
                  <a:lnTo>
                    <a:pt x="173" y="95"/>
                  </a:lnTo>
                  <a:lnTo>
                    <a:pt x="175" y="95"/>
                  </a:lnTo>
                  <a:lnTo>
                    <a:pt x="179" y="93"/>
                  </a:lnTo>
                  <a:lnTo>
                    <a:pt x="182" y="91"/>
                  </a:lnTo>
                  <a:lnTo>
                    <a:pt x="185" y="90"/>
                  </a:lnTo>
                  <a:lnTo>
                    <a:pt x="188" y="87"/>
                  </a:lnTo>
                  <a:lnTo>
                    <a:pt x="190" y="84"/>
                  </a:lnTo>
                  <a:lnTo>
                    <a:pt x="192" y="82"/>
                  </a:lnTo>
                  <a:lnTo>
                    <a:pt x="194" y="79"/>
                  </a:lnTo>
                  <a:lnTo>
                    <a:pt x="194" y="76"/>
                  </a:lnTo>
                  <a:lnTo>
                    <a:pt x="196" y="74"/>
                  </a:lnTo>
                  <a:lnTo>
                    <a:pt x="196" y="69"/>
                  </a:lnTo>
                  <a:lnTo>
                    <a:pt x="196" y="67"/>
                  </a:lnTo>
                  <a:lnTo>
                    <a:pt x="196" y="63"/>
                  </a:lnTo>
                  <a:lnTo>
                    <a:pt x="194" y="60"/>
                  </a:lnTo>
                  <a:lnTo>
                    <a:pt x="193" y="56"/>
                  </a:lnTo>
                  <a:lnTo>
                    <a:pt x="190" y="52"/>
                  </a:lnTo>
                  <a:lnTo>
                    <a:pt x="188" y="48"/>
                  </a:lnTo>
                  <a:lnTo>
                    <a:pt x="185" y="42"/>
                  </a:lnTo>
                  <a:lnTo>
                    <a:pt x="178" y="33"/>
                  </a:lnTo>
                  <a:lnTo>
                    <a:pt x="171" y="25"/>
                  </a:lnTo>
                  <a:lnTo>
                    <a:pt x="164" y="15"/>
                  </a:lnTo>
                  <a:lnTo>
                    <a:pt x="159" y="8"/>
                  </a:lnTo>
                  <a:lnTo>
                    <a:pt x="155" y="4"/>
                  </a:lnTo>
                  <a:lnTo>
                    <a:pt x="154" y="1"/>
                  </a:lnTo>
                  <a:lnTo>
                    <a:pt x="147" y="1"/>
                  </a:lnTo>
                  <a:lnTo>
                    <a:pt x="133" y="0"/>
                  </a:lnTo>
                  <a:lnTo>
                    <a:pt x="124" y="0"/>
                  </a:lnTo>
                  <a:lnTo>
                    <a:pt x="114" y="1"/>
                  </a:lnTo>
                  <a:lnTo>
                    <a:pt x="110" y="1"/>
                  </a:lnTo>
                  <a:lnTo>
                    <a:pt x="106" y="1"/>
                  </a:lnTo>
                  <a:lnTo>
                    <a:pt x="102" y="3"/>
                  </a:lnTo>
                  <a:lnTo>
                    <a:pt x="98" y="4"/>
                  </a:lnTo>
                  <a:lnTo>
                    <a:pt x="94" y="5"/>
                  </a:lnTo>
                  <a:lnTo>
                    <a:pt x="89" y="8"/>
                  </a:lnTo>
                  <a:lnTo>
                    <a:pt x="84" y="11"/>
                  </a:lnTo>
                  <a:lnTo>
                    <a:pt x="79" y="14"/>
                  </a:lnTo>
                  <a:lnTo>
                    <a:pt x="67" y="20"/>
                  </a:lnTo>
                  <a:lnTo>
                    <a:pt x="55" y="29"/>
                  </a:lnTo>
                  <a:lnTo>
                    <a:pt x="42" y="37"/>
                  </a:lnTo>
                  <a:lnTo>
                    <a:pt x="33" y="46"/>
                  </a:lnTo>
                  <a:lnTo>
                    <a:pt x="28" y="50"/>
                  </a:lnTo>
                  <a:lnTo>
                    <a:pt x="24" y="55"/>
                  </a:lnTo>
                  <a:lnTo>
                    <a:pt x="21" y="59"/>
                  </a:lnTo>
                  <a:lnTo>
                    <a:pt x="18" y="61"/>
                  </a:lnTo>
                  <a:lnTo>
                    <a:pt x="13" y="69"/>
                  </a:lnTo>
                  <a:lnTo>
                    <a:pt x="9" y="76"/>
                  </a:lnTo>
                  <a:lnTo>
                    <a:pt x="6" y="80"/>
                  </a:lnTo>
                  <a:lnTo>
                    <a:pt x="3" y="84"/>
                  </a:lnTo>
                  <a:lnTo>
                    <a:pt x="2" y="89"/>
                  </a:lnTo>
                  <a:lnTo>
                    <a:pt x="0" y="91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0" y="99"/>
                  </a:lnTo>
                  <a:lnTo>
                    <a:pt x="0" y="101"/>
                  </a:lnTo>
                  <a:lnTo>
                    <a:pt x="2" y="104"/>
                  </a:lnTo>
                  <a:lnTo>
                    <a:pt x="3" y="105"/>
                  </a:lnTo>
                  <a:lnTo>
                    <a:pt x="5" y="105"/>
                  </a:lnTo>
                  <a:lnTo>
                    <a:pt x="6" y="108"/>
                  </a:lnTo>
                  <a:lnTo>
                    <a:pt x="7" y="108"/>
                  </a:lnTo>
                  <a:lnTo>
                    <a:pt x="9" y="109"/>
                  </a:lnTo>
                  <a:lnTo>
                    <a:pt x="11" y="110"/>
                  </a:lnTo>
                  <a:lnTo>
                    <a:pt x="14" y="112"/>
                  </a:lnTo>
                  <a:lnTo>
                    <a:pt x="17" y="112"/>
                  </a:lnTo>
                  <a:lnTo>
                    <a:pt x="19" y="113"/>
                  </a:lnTo>
                  <a:lnTo>
                    <a:pt x="26" y="113"/>
                  </a:lnTo>
                  <a:lnTo>
                    <a:pt x="33" y="114"/>
                  </a:lnTo>
                  <a:lnTo>
                    <a:pt x="40" y="116"/>
                  </a:lnTo>
                  <a:lnTo>
                    <a:pt x="45" y="116"/>
                  </a:lnTo>
                  <a:lnTo>
                    <a:pt x="51" y="116"/>
                  </a:lnTo>
                  <a:lnTo>
                    <a:pt x="56" y="116"/>
                  </a:lnTo>
                  <a:lnTo>
                    <a:pt x="61" y="114"/>
                  </a:lnTo>
                  <a:lnTo>
                    <a:pt x="66" y="113"/>
                  </a:lnTo>
                  <a:lnTo>
                    <a:pt x="71" y="113"/>
                  </a:lnTo>
                  <a:lnTo>
                    <a:pt x="75" y="112"/>
                  </a:lnTo>
                  <a:lnTo>
                    <a:pt x="79" y="110"/>
                  </a:lnTo>
                  <a:lnTo>
                    <a:pt x="83" y="109"/>
                  </a:lnTo>
                  <a:lnTo>
                    <a:pt x="87" y="108"/>
                  </a:lnTo>
                  <a:lnTo>
                    <a:pt x="91" y="105"/>
                  </a:lnTo>
                  <a:lnTo>
                    <a:pt x="94" y="104"/>
                  </a:lnTo>
                  <a:lnTo>
                    <a:pt x="98" y="101"/>
                  </a:lnTo>
                  <a:lnTo>
                    <a:pt x="110" y="93"/>
                  </a:lnTo>
                  <a:lnTo>
                    <a:pt x="122" y="84"/>
                  </a:lnTo>
                  <a:lnTo>
                    <a:pt x="128" y="82"/>
                  </a:lnTo>
                  <a:lnTo>
                    <a:pt x="132" y="79"/>
                  </a:lnTo>
                  <a:lnTo>
                    <a:pt x="133" y="79"/>
                  </a:lnTo>
                  <a:lnTo>
                    <a:pt x="135" y="78"/>
                  </a:lnTo>
                  <a:lnTo>
                    <a:pt x="136" y="78"/>
                  </a:lnTo>
                  <a:lnTo>
                    <a:pt x="136" y="78"/>
                  </a:lnTo>
                  <a:lnTo>
                    <a:pt x="136" y="78"/>
                  </a:lnTo>
                  <a:close/>
                  <a:moveTo>
                    <a:pt x="87" y="35"/>
                  </a:moveTo>
                  <a:lnTo>
                    <a:pt x="94" y="37"/>
                  </a:lnTo>
                  <a:lnTo>
                    <a:pt x="99" y="38"/>
                  </a:lnTo>
                  <a:lnTo>
                    <a:pt x="106" y="38"/>
                  </a:lnTo>
                  <a:lnTo>
                    <a:pt x="112" y="41"/>
                  </a:lnTo>
                  <a:lnTo>
                    <a:pt x="114" y="42"/>
                  </a:lnTo>
                  <a:lnTo>
                    <a:pt x="116" y="42"/>
                  </a:lnTo>
                  <a:lnTo>
                    <a:pt x="118" y="45"/>
                  </a:lnTo>
                  <a:lnTo>
                    <a:pt x="120" y="46"/>
                  </a:lnTo>
                  <a:lnTo>
                    <a:pt x="121" y="49"/>
                  </a:lnTo>
                  <a:lnTo>
                    <a:pt x="122" y="50"/>
                  </a:lnTo>
                  <a:lnTo>
                    <a:pt x="124" y="55"/>
                  </a:lnTo>
                  <a:lnTo>
                    <a:pt x="124" y="57"/>
                  </a:lnTo>
                  <a:lnTo>
                    <a:pt x="125" y="61"/>
                  </a:lnTo>
                  <a:lnTo>
                    <a:pt x="125" y="64"/>
                  </a:lnTo>
                  <a:lnTo>
                    <a:pt x="124" y="67"/>
                  </a:lnTo>
                  <a:lnTo>
                    <a:pt x="124" y="69"/>
                  </a:lnTo>
                  <a:lnTo>
                    <a:pt x="122" y="71"/>
                  </a:lnTo>
                  <a:lnTo>
                    <a:pt x="121" y="72"/>
                  </a:lnTo>
                  <a:lnTo>
                    <a:pt x="120" y="74"/>
                  </a:lnTo>
                  <a:lnTo>
                    <a:pt x="118" y="75"/>
                  </a:lnTo>
                  <a:lnTo>
                    <a:pt x="116" y="76"/>
                  </a:lnTo>
                  <a:lnTo>
                    <a:pt x="114" y="76"/>
                  </a:lnTo>
                  <a:lnTo>
                    <a:pt x="112" y="78"/>
                  </a:lnTo>
                  <a:lnTo>
                    <a:pt x="109" y="78"/>
                  </a:lnTo>
                  <a:lnTo>
                    <a:pt x="106" y="78"/>
                  </a:lnTo>
                  <a:lnTo>
                    <a:pt x="103" y="76"/>
                  </a:lnTo>
                  <a:lnTo>
                    <a:pt x="101" y="76"/>
                  </a:lnTo>
                  <a:lnTo>
                    <a:pt x="98" y="76"/>
                  </a:lnTo>
                  <a:lnTo>
                    <a:pt x="91" y="74"/>
                  </a:lnTo>
                  <a:lnTo>
                    <a:pt x="86" y="72"/>
                  </a:lnTo>
                  <a:lnTo>
                    <a:pt x="82" y="71"/>
                  </a:lnTo>
                  <a:lnTo>
                    <a:pt x="78" y="68"/>
                  </a:lnTo>
                  <a:lnTo>
                    <a:pt x="75" y="67"/>
                  </a:lnTo>
                  <a:lnTo>
                    <a:pt x="74" y="65"/>
                  </a:lnTo>
                  <a:lnTo>
                    <a:pt x="71" y="65"/>
                  </a:lnTo>
                  <a:lnTo>
                    <a:pt x="70" y="63"/>
                  </a:lnTo>
                  <a:lnTo>
                    <a:pt x="68" y="61"/>
                  </a:lnTo>
                  <a:lnTo>
                    <a:pt x="67" y="59"/>
                  </a:lnTo>
                  <a:lnTo>
                    <a:pt x="66" y="57"/>
                  </a:lnTo>
                  <a:lnTo>
                    <a:pt x="66" y="55"/>
                  </a:lnTo>
                  <a:lnTo>
                    <a:pt x="64" y="52"/>
                  </a:lnTo>
                  <a:lnTo>
                    <a:pt x="64" y="49"/>
                  </a:lnTo>
                  <a:lnTo>
                    <a:pt x="63" y="48"/>
                  </a:lnTo>
                  <a:lnTo>
                    <a:pt x="63" y="45"/>
                  </a:lnTo>
                  <a:lnTo>
                    <a:pt x="64" y="44"/>
                  </a:lnTo>
                  <a:lnTo>
                    <a:pt x="64" y="42"/>
                  </a:lnTo>
                  <a:lnTo>
                    <a:pt x="66" y="41"/>
                  </a:lnTo>
                  <a:lnTo>
                    <a:pt x="67" y="38"/>
                  </a:lnTo>
                  <a:lnTo>
                    <a:pt x="68" y="38"/>
                  </a:lnTo>
                  <a:lnTo>
                    <a:pt x="71" y="37"/>
                  </a:lnTo>
                  <a:lnTo>
                    <a:pt x="72" y="37"/>
                  </a:lnTo>
                  <a:lnTo>
                    <a:pt x="75" y="35"/>
                  </a:lnTo>
                  <a:lnTo>
                    <a:pt x="78" y="35"/>
                  </a:lnTo>
                  <a:lnTo>
                    <a:pt x="80" y="35"/>
                  </a:lnTo>
                  <a:lnTo>
                    <a:pt x="83" y="35"/>
                  </a:lnTo>
                  <a:lnTo>
                    <a:pt x="87" y="35"/>
                  </a:lnTo>
                  <a:lnTo>
                    <a:pt x="87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42213" y="5645749"/>
              <a:ext cx="185951" cy="109494"/>
            </a:xfrm>
            <a:custGeom>
              <a:avLst/>
              <a:gdLst>
                <a:gd name="T0" fmla="*/ 144 w 197"/>
                <a:gd name="T1" fmla="*/ 87 h 116"/>
                <a:gd name="T2" fmla="*/ 151 w 197"/>
                <a:gd name="T3" fmla="*/ 93 h 116"/>
                <a:gd name="T4" fmla="*/ 159 w 197"/>
                <a:gd name="T5" fmla="*/ 95 h 116"/>
                <a:gd name="T6" fmla="*/ 170 w 197"/>
                <a:gd name="T7" fmla="*/ 97 h 116"/>
                <a:gd name="T8" fmla="*/ 181 w 197"/>
                <a:gd name="T9" fmla="*/ 93 h 116"/>
                <a:gd name="T10" fmla="*/ 189 w 197"/>
                <a:gd name="T11" fmla="*/ 87 h 116"/>
                <a:gd name="T12" fmla="*/ 194 w 197"/>
                <a:gd name="T13" fmla="*/ 79 h 116"/>
                <a:gd name="T14" fmla="*/ 197 w 197"/>
                <a:gd name="T15" fmla="*/ 69 h 116"/>
                <a:gd name="T16" fmla="*/ 196 w 197"/>
                <a:gd name="T17" fmla="*/ 60 h 116"/>
                <a:gd name="T18" fmla="*/ 189 w 197"/>
                <a:gd name="T19" fmla="*/ 48 h 116"/>
                <a:gd name="T20" fmla="*/ 172 w 197"/>
                <a:gd name="T21" fmla="*/ 25 h 116"/>
                <a:gd name="T22" fmla="*/ 155 w 197"/>
                <a:gd name="T23" fmla="*/ 4 h 116"/>
                <a:gd name="T24" fmla="*/ 133 w 197"/>
                <a:gd name="T25" fmla="*/ 0 h 116"/>
                <a:gd name="T26" fmla="*/ 110 w 197"/>
                <a:gd name="T27" fmla="*/ 1 h 116"/>
                <a:gd name="T28" fmla="*/ 98 w 197"/>
                <a:gd name="T29" fmla="*/ 4 h 116"/>
                <a:gd name="T30" fmla="*/ 84 w 197"/>
                <a:gd name="T31" fmla="*/ 11 h 116"/>
                <a:gd name="T32" fmla="*/ 56 w 197"/>
                <a:gd name="T33" fmla="*/ 29 h 116"/>
                <a:gd name="T34" fmla="*/ 29 w 197"/>
                <a:gd name="T35" fmla="*/ 50 h 116"/>
                <a:gd name="T36" fmla="*/ 18 w 197"/>
                <a:gd name="T37" fmla="*/ 61 h 116"/>
                <a:gd name="T38" fmla="*/ 6 w 197"/>
                <a:gd name="T39" fmla="*/ 80 h 116"/>
                <a:gd name="T40" fmla="*/ 2 w 197"/>
                <a:gd name="T41" fmla="*/ 91 h 116"/>
                <a:gd name="T42" fmla="*/ 2 w 197"/>
                <a:gd name="T43" fmla="*/ 99 h 116"/>
                <a:gd name="T44" fmla="*/ 3 w 197"/>
                <a:gd name="T45" fmla="*/ 105 h 116"/>
                <a:gd name="T46" fmla="*/ 8 w 197"/>
                <a:gd name="T47" fmla="*/ 108 h 116"/>
                <a:gd name="T48" fmla="*/ 14 w 197"/>
                <a:gd name="T49" fmla="*/ 112 h 116"/>
                <a:gd name="T50" fmla="*/ 27 w 197"/>
                <a:gd name="T51" fmla="*/ 113 h 116"/>
                <a:gd name="T52" fmla="*/ 46 w 197"/>
                <a:gd name="T53" fmla="*/ 116 h 116"/>
                <a:gd name="T54" fmla="*/ 63 w 197"/>
                <a:gd name="T55" fmla="*/ 114 h 116"/>
                <a:gd name="T56" fmla="*/ 76 w 197"/>
                <a:gd name="T57" fmla="*/ 112 h 116"/>
                <a:gd name="T58" fmla="*/ 88 w 197"/>
                <a:gd name="T59" fmla="*/ 108 h 116"/>
                <a:gd name="T60" fmla="*/ 98 w 197"/>
                <a:gd name="T61" fmla="*/ 101 h 116"/>
                <a:gd name="T62" fmla="*/ 128 w 197"/>
                <a:gd name="T63" fmla="*/ 82 h 116"/>
                <a:gd name="T64" fmla="*/ 136 w 197"/>
                <a:gd name="T65" fmla="*/ 78 h 116"/>
                <a:gd name="T66" fmla="*/ 137 w 197"/>
                <a:gd name="T67" fmla="*/ 78 h 116"/>
                <a:gd name="T68" fmla="*/ 101 w 197"/>
                <a:gd name="T69" fmla="*/ 38 h 116"/>
                <a:gd name="T70" fmla="*/ 114 w 197"/>
                <a:gd name="T71" fmla="*/ 42 h 116"/>
                <a:gd name="T72" fmla="*/ 121 w 197"/>
                <a:gd name="T73" fmla="*/ 46 h 116"/>
                <a:gd name="T74" fmla="*/ 124 w 197"/>
                <a:gd name="T75" fmla="*/ 55 h 116"/>
                <a:gd name="T76" fmla="*/ 125 w 197"/>
                <a:gd name="T77" fmla="*/ 64 h 116"/>
                <a:gd name="T78" fmla="*/ 124 w 197"/>
                <a:gd name="T79" fmla="*/ 71 h 116"/>
                <a:gd name="T80" fmla="*/ 118 w 197"/>
                <a:gd name="T81" fmla="*/ 75 h 116"/>
                <a:gd name="T82" fmla="*/ 113 w 197"/>
                <a:gd name="T83" fmla="*/ 78 h 116"/>
                <a:gd name="T84" fmla="*/ 105 w 197"/>
                <a:gd name="T85" fmla="*/ 76 h 116"/>
                <a:gd name="T86" fmla="*/ 93 w 197"/>
                <a:gd name="T87" fmla="*/ 74 h 116"/>
                <a:gd name="T88" fmla="*/ 78 w 197"/>
                <a:gd name="T89" fmla="*/ 68 h 116"/>
                <a:gd name="T90" fmla="*/ 72 w 197"/>
                <a:gd name="T91" fmla="*/ 65 h 116"/>
                <a:gd name="T92" fmla="*/ 68 w 197"/>
                <a:gd name="T93" fmla="*/ 59 h 116"/>
                <a:gd name="T94" fmla="*/ 65 w 197"/>
                <a:gd name="T95" fmla="*/ 52 h 116"/>
                <a:gd name="T96" fmla="*/ 64 w 197"/>
                <a:gd name="T97" fmla="*/ 45 h 116"/>
                <a:gd name="T98" fmla="*/ 67 w 197"/>
                <a:gd name="T99" fmla="*/ 41 h 116"/>
                <a:gd name="T100" fmla="*/ 71 w 197"/>
                <a:gd name="T101" fmla="*/ 37 h 116"/>
                <a:gd name="T102" fmla="*/ 78 w 197"/>
                <a:gd name="T103" fmla="*/ 35 h 116"/>
                <a:gd name="T104" fmla="*/ 87 w 197"/>
                <a:gd name="T105" fmla="*/ 3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" h="116">
                  <a:moveTo>
                    <a:pt x="137" y="78"/>
                  </a:moveTo>
                  <a:lnTo>
                    <a:pt x="139" y="80"/>
                  </a:lnTo>
                  <a:lnTo>
                    <a:pt x="144" y="87"/>
                  </a:lnTo>
                  <a:lnTo>
                    <a:pt x="147" y="89"/>
                  </a:lnTo>
                  <a:lnTo>
                    <a:pt x="148" y="91"/>
                  </a:lnTo>
                  <a:lnTo>
                    <a:pt x="151" y="93"/>
                  </a:lnTo>
                  <a:lnTo>
                    <a:pt x="154" y="94"/>
                  </a:lnTo>
                  <a:lnTo>
                    <a:pt x="156" y="95"/>
                  </a:lnTo>
                  <a:lnTo>
                    <a:pt x="159" y="95"/>
                  </a:lnTo>
                  <a:lnTo>
                    <a:pt x="163" y="97"/>
                  </a:lnTo>
                  <a:lnTo>
                    <a:pt x="166" y="97"/>
                  </a:lnTo>
                  <a:lnTo>
                    <a:pt x="170" y="97"/>
                  </a:lnTo>
                  <a:lnTo>
                    <a:pt x="174" y="95"/>
                  </a:lnTo>
                  <a:lnTo>
                    <a:pt x="177" y="95"/>
                  </a:lnTo>
                  <a:lnTo>
                    <a:pt x="181" y="93"/>
                  </a:lnTo>
                  <a:lnTo>
                    <a:pt x="183" y="91"/>
                  </a:lnTo>
                  <a:lnTo>
                    <a:pt x="186" y="90"/>
                  </a:lnTo>
                  <a:lnTo>
                    <a:pt x="189" y="87"/>
                  </a:lnTo>
                  <a:lnTo>
                    <a:pt x="190" y="84"/>
                  </a:lnTo>
                  <a:lnTo>
                    <a:pt x="193" y="82"/>
                  </a:lnTo>
                  <a:lnTo>
                    <a:pt x="194" y="79"/>
                  </a:lnTo>
                  <a:lnTo>
                    <a:pt x="196" y="76"/>
                  </a:lnTo>
                  <a:lnTo>
                    <a:pt x="197" y="74"/>
                  </a:lnTo>
                  <a:lnTo>
                    <a:pt x="197" y="69"/>
                  </a:lnTo>
                  <a:lnTo>
                    <a:pt x="197" y="67"/>
                  </a:lnTo>
                  <a:lnTo>
                    <a:pt x="197" y="63"/>
                  </a:lnTo>
                  <a:lnTo>
                    <a:pt x="196" y="60"/>
                  </a:lnTo>
                  <a:lnTo>
                    <a:pt x="194" y="56"/>
                  </a:lnTo>
                  <a:lnTo>
                    <a:pt x="191" y="52"/>
                  </a:lnTo>
                  <a:lnTo>
                    <a:pt x="189" y="48"/>
                  </a:lnTo>
                  <a:lnTo>
                    <a:pt x="186" y="42"/>
                  </a:lnTo>
                  <a:lnTo>
                    <a:pt x="179" y="33"/>
                  </a:lnTo>
                  <a:lnTo>
                    <a:pt x="172" y="25"/>
                  </a:lnTo>
                  <a:lnTo>
                    <a:pt x="166" y="15"/>
                  </a:lnTo>
                  <a:lnTo>
                    <a:pt x="159" y="8"/>
                  </a:lnTo>
                  <a:lnTo>
                    <a:pt x="155" y="4"/>
                  </a:lnTo>
                  <a:lnTo>
                    <a:pt x="154" y="1"/>
                  </a:lnTo>
                  <a:lnTo>
                    <a:pt x="148" y="1"/>
                  </a:lnTo>
                  <a:lnTo>
                    <a:pt x="133" y="0"/>
                  </a:lnTo>
                  <a:lnTo>
                    <a:pt x="124" y="0"/>
                  </a:lnTo>
                  <a:lnTo>
                    <a:pt x="116" y="1"/>
                  </a:lnTo>
                  <a:lnTo>
                    <a:pt x="110" y="1"/>
                  </a:lnTo>
                  <a:lnTo>
                    <a:pt x="106" y="1"/>
                  </a:lnTo>
                  <a:lnTo>
                    <a:pt x="102" y="3"/>
                  </a:lnTo>
                  <a:lnTo>
                    <a:pt x="98" y="4"/>
                  </a:lnTo>
                  <a:lnTo>
                    <a:pt x="94" y="5"/>
                  </a:lnTo>
                  <a:lnTo>
                    <a:pt x="90" y="8"/>
                  </a:lnTo>
                  <a:lnTo>
                    <a:pt x="84" y="11"/>
                  </a:lnTo>
                  <a:lnTo>
                    <a:pt x="79" y="14"/>
                  </a:lnTo>
                  <a:lnTo>
                    <a:pt x="68" y="20"/>
                  </a:lnTo>
                  <a:lnTo>
                    <a:pt x="56" y="29"/>
                  </a:lnTo>
                  <a:lnTo>
                    <a:pt x="44" y="37"/>
                  </a:lnTo>
                  <a:lnTo>
                    <a:pt x="33" y="46"/>
                  </a:lnTo>
                  <a:lnTo>
                    <a:pt x="29" y="50"/>
                  </a:lnTo>
                  <a:lnTo>
                    <a:pt x="25" y="55"/>
                  </a:lnTo>
                  <a:lnTo>
                    <a:pt x="21" y="59"/>
                  </a:lnTo>
                  <a:lnTo>
                    <a:pt x="18" y="61"/>
                  </a:lnTo>
                  <a:lnTo>
                    <a:pt x="14" y="69"/>
                  </a:lnTo>
                  <a:lnTo>
                    <a:pt x="8" y="76"/>
                  </a:lnTo>
                  <a:lnTo>
                    <a:pt x="6" y="80"/>
                  </a:lnTo>
                  <a:lnTo>
                    <a:pt x="4" y="84"/>
                  </a:lnTo>
                  <a:lnTo>
                    <a:pt x="3" y="89"/>
                  </a:lnTo>
                  <a:lnTo>
                    <a:pt x="2" y="91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2" y="99"/>
                  </a:lnTo>
                  <a:lnTo>
                    <a:pt x="2" y="101"/>
                  </a:lnTo>
                  <a:lnTo>
                    <a:pt x="3" y="104"/>
                  </a:lnTo>
                  <a:lnTo>
                    <a:pt x="3" y="105"/>
                  </a:lnTo>
                  <a:lnTo>
                    <a:pt x="4" y="105"/>
                  </a:lnTo>
                  <a:lnTo>
                    <a:pt x="6" y="108"/>
                  </a:lnTo>
                  <a:lnTo>
                    <a:pt x="8" y="108"/>
                  </a:lnTo>
                  <a:lnTo>
                    <a:pt x="10" y="109"/>
                  </a:lnTo>
                  <a:lnTo>
                    <a:pt x="13" y="110"/>
                  </a:lnTo>
                  <a:lnTo>
                    <a:pt x="14" y="112"/>
                  </a:lnTo>
                  <a:lnTo>
                    <a:pt x="18" y="112"/>
                  </a:lnTo>
                  <a:lnTo>
                    <a:pt x="21" y="113"/>
                  </a:lnTo>
                  <a:lnTo>
                    <a:pt x="27" y="113"/>
                  </a:lnTo>
                  <a:lnTo>
                    <a:pt x="34" y="114"/>
                  </a:lnTo>
                  <a:lnTo>
                    <a:pt x="40" y="116"/>
                  </a:lnTo>
                  <a:lnTo>
                    <a:pt x="46" y="116"/>
                  </a:lnTo>
                  <a:lnTo>
                    <a:pt x="52" y="116"/>
                  </a:lnTo>
                  <a:lnTo>
                    <a:pt x="57" y="116"/>
                  </a:lnTo>
                  <a:lnTo>
                    <a:pt x="63" y="114"/>
                  </a:lnTo>
                  <a:lnTo>
                    <a:pt x="67" y="113"/>
                  </a:lnTo>
                  <a:lnTo>
                    <a:pt x="71" y="113"/>
                  </a:lnTo>
                  <a:lnTo>
                    <a:pt x="76" y="112"/>
                  </a:lnTo>
                  <a:lnTo>
                    <a:pt x="80" y="110"/>
                  </a:lnTo>
                  <a:lnTo>
                    <a:pt x="84" y="109"/>
                  </a:lnTo>
                  <a:lnTo>
                    <a:pt x="88" y="108"/>
                  </a:lnTo>
                  <a:lnTo>
                    <a:pt x="91" y="105"/>
                  </a:lnTo>
                  <a:lnTo>
                    <a:pt x="95" y="104"/>
                  </a:lnTo>
                  <a:lnTo>
                    <a:pt x="98" y="101"/>
                  </a:lnTo>
                  <a:lnTo>
                    <a:pt x="111" y="93"/>
                  </a:lnTo>
                  <a:lnTo>
                    <a:pt x="124" y="84"/>
                  </a:lnTo>
                  <a:lnTo>
                    <a:pt x="128" y="82"/>
                  </a:lnTo>
                  <a:lnTo>
                    <a:pt x="133" y="79"/>
                  </a:lnTo>
                  <a:lnTo>
                    <a:pt x="135" y="79"/>
                  </a:lnTo>
                  <a:lnTo>
                    <a:pt x="136" y="78"/>
                  </a:lnTo>
                  <a:lnTo>
                    <a:pt x="136" y="78"/>
                  </a:lnTo>
                  <a:lnTo>
                    <a:pt x="137" y="78"/>
                  </a:lnTo>
                  <a:lnTo>
                    <a:pt x="137" y="78"/>
                  </a:lnTo>
                  <a:close/>
                  <a:moveTo>
                    <a:pt x="87" y="35"/>
                  </a:moveTo>
                  <a:lnTo>
                    <a:pt x="94" y="37"/>
                  </a:lnTo>
                  <a:lnTo>
                    <a:pt x="101" y="38"/>
                  </a:lnTo>
                  <a:lnTo>
                    <a:pt x="107" y="38"/>
                  </a:lnTo>
                  <a:lnTo>
                    <a:pt x="113" y="41"/>
                  </a:lnTo>
                  <a:lnTo>
                    <a:pt x="114" y="42"/>
                  </a:lnTo>
                  <a:lnTo>
                    <a:pt x="117" y="42"/>
                  </a:lnTo>
                  <a:lnTo>
                    <a:pt x="118" y="45"/>
                  </a:lnTo>
                  <a:lnTo>
                    <a:pt x="121" y="46"/>
                  </a:lnTo>
                  <a:lnTo>
                    <a:pt x="122" y="49"/>
                  </a:lnTo>
                  <a:lnTo>
                    <a:pt x="124" y="50"/>
                  </a:lnTo>
                  <a:lnTo>
                    <a:pt x="124" y="55"/>
                  </a:lnTo>
                  <a:lnTo>
                    <a:pt x="125" y="57"/>
                  </a:lnTo>
                  <a:lnTo>
                    <a:pt x="125" y="61"/>
                  </a:lnTo>
                  <a:lnTo>
                    <a:pt x="125" y="64"/>
                  </a:lnTo>
                  <a:lnTo>
                    <a:pt x="125" y="67"/>
                  </a:lnTo>
                  <a:lnTo>
                    <a:pt x="124" y="69"/>
                  </a:lnTo>
                  <a:lnTo>
                    <a:pt x="124" y="71"/>
                  </a:lnTo>
                  <a:lnTo>
                    <a:pt x="122" y="72"/>
                  </a:lnTo>
                  <a:lnTo>
                    <a:pt x="121" y="74"/>
                  </a:lnTo>
                  <a:lnTo>
                    <a:pt x="118" y="75"/>
                  </a:lnTo>
                  <a:lnTo>
                    <a:pt x="117" y="76"/>
                  </a:lnTo>
                  <a:lnTo>
                    <a:pt x="114" y="76"/>
                  </a:lnTo>
                  <a:lnTo>
                    <a:pt x="113" y="78"/>
                  </a:lnTo>
                  <a:lnTo>
                    <a:pt x="110" y="78"/>
                  </a:lnTo>
                  <a:lnTo>
                    <a:pt x="107" y="78"/>
                  </a:lnTo>
                  <a:lnTo>
                    <a:pt x="105" y="76"/>
                  </a:lnTo>
                  <a:lnTo>
                    <a:pt x="102" y="76"/>
                  </a:lnTo>
                  <a:lnTo>
                    <a:pt x="98" y="76"/>
                  </a:lnTo>
                  <a:lnTo>
                    <a:pt x="93" y="74"/>
                  </a:lnTo>
                  <a:lnTo>
                    <a:pt x="87" y="72"/>
                  </a:lnTo>
                  <a:lnTo>
                    <a:pt x="82" y="71"/>
                  </a:lnTo>
                  <a:lnTo>
                    <a:pt x="78" y="68"/>
                  </a:lnTo>
                  <a:lnTo>
                    <a:pt x="76" y="67"/>
                  </a:lnTo>
                  <a:lnTo>
                    <a:pt x="74" y="65"/>
                  </a:lnTo>
                  <a:lnTo>
                    <a:pt x="72" y="65"/>
                  </a:lnTo>
                  <a:lnTo>
                    <a:pt x="71" y="63"/>
                  </a:lnTo>
                  <a:lnTo>
                    <a:pt x="69" y="61"/>
                  </a:lnTo>
                  <a:lnTo>
                    <a:pt x="68" y="59"/>
                  </a:lnTo>
                  <a:lnTo>
                    <a:pt x="67" y="57"/>
                  </a:lnTo>
                  <a:lnTo>
                    <a:pt x="65" y="55"/>
                  </a:lnTo>
                  <a:lnTo>
                    <a:pt x="65" y="52"/>
                  </a:lnTo>
                  <a:lnTo>
                    <a:pt x="64" y="49"/>
                  </a:lnTo>
                  <a:lnTo>
                    <a:pt x="64" y="48"/>
                  </a:lnTo>
                  <a:lnTo>
                    <a:pt x="64" y="45"/>
                  </a:lnTo>
                  <a:lnTo>
                    <a:pt x="64" y="44"/>
                  </a:lnTo>
                  <a:lnTo>
                    <a:pt x="65" y="42"/>
                  </a:lnTo>
                  <a:lnTo>
                    <a:pt x="67" y="41"/>
                  </a:lnTo>
                  <a:lnTo>
                    <a:pt x="68" y="38"/>
                  </a:lnTo>
                  <a:lnTo>
                    <a:pt x="69" y="38"/>
                  </a:lnTo>
                  <a:lnTo>
                    <a:pt x="71" y="37"/>
                  </a:lnTo>
                  <a:lnTo>
                    <a:pt x="74" y="37"/>
                  </a:lnTo>
                  <a:lnTo>
                    <a:pt x="75" y="35"/>
                  </a:lnTo>
                  <a:lnTo>
                    <a:pt x="78" y="35"/>
                  </a:lnTo>
                  <a:lnTo>
                    <a:pt x="80" y="35"/>
                  </a:lnTo>
                  <a:lnTo>
                    <a:pt x="84" y="35"/>
                  </a:lnTo>
                  <a:lnTo>
                    <a:pt x="87" y="35"/>
                  </a:lnTo>
                  <a:lnTo>
                    <a:pt x="87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720065" y="5645749"/>
              <a:ext cx="185007" cy="109494"/>
            </a:xfrm>
            <a:custGeom>
              <a:avLst/>
              <a:gdLst>
                <a:gd name="T0" fmla="*/ 144 w 196"/>
                <a:gd name="T1" fmla="*/ 87 h 116"/>
                <a:gd name="T2" fmla="*/ 149 w 196"/>
                <a:gd name="T3" fmla="*/ 93 h 116"/>
                <a:gd name="T4" fmla="*/ 158 w 196"/>
                <a:gd name="T5" fmla="*/ 95 h 116"/>
                <a:gd name="T6" fmla="*/ 169 w 196"/>
                <a:gd name="T7" fmla="*/ 97 h 116"/>
                <a:gd name="T8" fmla="*/ 179 w 196"/>
                <a:gd name="T9" fmla="*/ 93 h 116"/>
                <a:gd name="T10" fmla="*/ 187 w 196"/>
                <a:gd name="T11" fmla="*/ 87 h 116"/>
                <a:gd name="T12" fmla="*/ 194 w 196"/>
                <a:gd name="T13" fmla="*/ 79 h 116"/>
                <a:gd name="T14" fmla="*/ 196 w 196"/>
                <a:gd name="T15" fmla="*/ 69 h 116"/>
                <a:gd name="T16" fmla="*/ 194 w 196"/>
                <a:gd name="T17" fmla="*/ 60 h 116"/>
                <a:gd name="T18" fmla="*/ 188 w 196"/>
                <a:gd name="T19" fmla="*/ 48 h 116"/>
                <a:gd name="T20" fmla="*/ 171 w 196"/>
                <a:gd name="T21" fmla="*/ 25 h 116"/>
                <a:gd name="T22" fmla="*/ 154 w 196"/>
                <a:gd name="T23" fmla="*/ 4 h 116"/>
                <a:gd name="T24" fmla="*/ 133 w 196"/>
                <a:gd name="T25" fmla="*/ 0 h 116"/>
                <a:gd name="T26" fmla="*/ 110 w 196"/>
                <a:gd name="T27" fmla="*/ 1 h 116"/>
                <a:gd name="T28" fmla="*/ 97 w 196"/>
                <a:gd name="T29" fmla="*/ 4 h 116"/>
                <a:gd name="T30" fmla="*/ 84 w 196"/>
                <a:gd name="T31" fmla="*/ 11 h 116"/>
                <a:gd name="T32" fmla="*/ 54 w 196"/>
                <a:gd name="T33" fmla="*/ 29 h 116"/>
                <a:gd name="T34" fmla="*/ 27 w 196"/>
                <a:gd name="T35" fmla="*/ 50 h 116"/>
                <a:gd name="T36" fmla="*/ 18 w 196"/>
                <a:gd name="T37" fmla="*/ 61 h 116"/>
                <a:gd name="T38" fmla="*/ 5 w 196"/>
                <a:gd name="T39" fmla="*/ 80 h 116"/>
                <a:gd name="T40" fmla="*/ 0 w 196"/>
                <a:gd name="T41" fmla="*/ 91 h 116"/>
                <a:gd name="T42" fmla="*/ 0 w 196"/>
                <a:gd name="T43" fmla="*/ 99 h 116"/>
                <a:gd name="T44" fmla="*/ 3 w 196"/>
                <a:gd name="T45" fmla="*/ 105 h 116"/>
                <a:gd name="T46" fmla="*/ 7 w 196"/>
                <a:gd name="T47" fmla="*/ 108 h 116"/>
                <a:gd name="T48" fmla="*/ 13 w 196"/>
                <a:gd name="T49" fmla="*/ 112 h 116"/>
                <a:gd name="T50" fmla="*/ 27 w 196"/>
                <a:gd name="T51" fmla="*/ 113 h 116"/>
                <a:gd name="T52" fmla="*/ 45 w 196"/>
                <a:gd name="T53" fmla="*/ 116 h 116"/>
                <a:gd name="T54" fmla="*/ 61 w 196"/>
                <a:gd name="T55" fmla="*/ 114 h 116"/>
                <a:gd name="T56" fmla="*/ 74 w 196"/>
                <a:gd name="T57" fmla="*/ 112 h 116"/>
                <a:gd name="T58" fmla="*/ 87 w 196"/>
                <a:gd name="T59" fmla="*/ 108 h 116"/>
                <a:gd name="T60" fmla="*/ 97 w 196"/>
                <a:gd name="T61" fmla="*/ 101 h 116"/>
                <a:gd name="T62" fmla="*/ 127 w 196"/>
                <a:gd name="T63" fmla="*/ 82 h 116"/>
                <a:gd name="T64" fmla="*/ 134 w 196"/>
                <a:gd name="T65" fmla="*/ 78 h 116"/>
                <a:gd name="T66" fmla="*/ 135 w 196"/>
                <a:gd name="T67" fmla="*/ 78 h 116"/>
                <a:gd name="T68" fmla="*/ 100 w 196"/>
                <a:gd name="T69" fmla="*/ 38 h 116"/>
                <a:gd name="T70" fmla="*/ 114 w 196"/>
                <a:gd name="T71" fmla="*/ 42 h 116"/>
                <a:gd name="T72" fmla="*/ 119 w 196"/>
                <a:gd name="T73" fmla="*/ 46 h 116"/>
                <a:gd name="T74" fmla="*/ 123 w 196"/>
                <a:gd name="T75" fmla="*/ 55 h 116"/>
                <a:gd name="T76" fmla="*/ 125 w 196"/>
                <a:gd name="T77" fmla="*/ 64 h 116"/>
                <a:gd name="T78" fmla="*/ 122 w 196"/>
                <a:gd name="T79" fmla="*/ 71 h 116"/>
                <a:gd name="T80" fmla="*/ 118 w 196"/>
                <a:gd name="T81" fmla="*/ 75 h 116"/>
                <a:gd name="T82" fmla="*/ 111 w 196"/>
                <a:gd name="T83" fmla="*/ 78 h 116"/>
                <a:gd name="T84" fmla="*/ 103 w 196"/>
                <a:gd name="T85" fmla="*/ 76 h 116"/>
                <a:gd name="T86" fmla="*/ 92 w 196"/>
                <a:gd name="T87" fmla="*/ 74 h 116"/>
                <a:gd name="T88" fmla="*/ 77 w 196"/>
                <a:gd name="T89" fmla="*/ 68 h 116"/>
                <a:gd name="T90" fmla="*/ 72 w 196"/>
                <a:gd name="T91" fmla="*/ 65 h 116"/>
                <a:gd name="T92" fmla="*/ 66 w 196"/>
                <a:gd name="T93" fmla="*/ 59 h 116"/>
                <a:gd name="T94" fmla="*/ 64 w 196"/>
                <a:gd name="T95" fmla="*/ 52 h 116"/>
                <a:gd name="T96" fmla="*/ 64 w 196"/>
                <a:gd name="T97" fmla="*/ 45 h 116"/>
                <a:gd name="T98" fmla="*/ 65 w 196"/>
                <a:gd name="T99" fmla="*/ 41 h 116"/>
                <a:gd name="T100" fmla="*/ 70 w 196"/>
                <a:gd name="T101" fmla="*/ 37 h 116"/>
                <a:gd name="T102" fmla="*/ 77 w 196"/>
                <a:gd name="T103" fmla="*/ 35 h 116"/>
                <a:gd name="T104" fmla="*/ 87 w 196"/>
                <a:gd name="T105" fmla="*/ 3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6" h="116">
                  <a:moveTo>
                    <a:pt x="135" y="78"/>
                  </a:moveTo>
                  <a:lnTo>
                    <a:pt x="138" y="80"/>
                  </a:lnTo>
                  <a:lnTo>
                    <a:pt x="144" y="87"/>
                  </a:lnTo>
                  <a:lnTo>
                    <a:pt x="145" y="89"/>
                  </a:lnTo>
                  <a:lnTo>
                    <a:pt x="148" y="91"/>
                  </a:lnTo>
                  <a:lnTo>
                    <a:pt x="149" y="93"/>
                  </a:lnTo>
                  <a:lnTo>
                    <a:pt x="152" y="94"/>
                  </a:lnTo>
                  <a:lnTo>
                    <a:pt x="154" y="95"/>
                  </a:lnTo>
                  <a:lnTo>
                    <a:pt x="158" y="95"/>
                  </a:lnTo>
                  <a:lnTo>
                    <a:pt x="161" y="97"/>
                  </a:lnTo>
                  <a:lnTo>
                    <a:pt x="165" y="97"/>
                  </a:lnTo>
                  <a:lnTo>
                    <a:pt x="169" y="97"/>
                  </a:lnTo>
                  <a:lnTo>
                    <a:pt x="172" y="95"/>
                  </a:lnTo>
                  <a:lnTo>
                    <a:pt x="176" y="95"/>
                  </a:lnTo>
                  <a:lnTo>
                    <a:pt x="179" y="93"/>
                  </a:lnTo>
                  <a:lnTo>
                    <a:pt x="182" y="91"/>
                  </a:lnTo>
                  <a:lnTo>
                    <a:pt x="184" y="90"/>
                  </a:lnTo>
                  <a:lnTo>
                    <a:pt x="187" y="87"/>
                  </a:lnTo>
                  <a:lnTo>
                    <a:pt x="190" y="84"/>
                  </a:lnTo>
                  <a:lnTo>
                    <a:pt x="191" y="82"/>
                  </a:lnTo>
                  <a:lnTo>
                    <a:pt x="194" y="79"/>
                  </a:lnTo>
                  <a:lnTo>
                    <a:pt x="194" y="76"/>
                  </a:lnTo>
                  <a:lnTo>
                    <a:pt x="195" y="74"/>
                  </a:lnTo>
                  <a:lnTo>
                    <a:pt x="196" y="69"/>
                  </a:lnTo>
                  <a:lnTo>
                    <a:pt x="196" y="67"/>
                  </a:lnTo>
                  <a:lnTo>
                    <a:pt x="195" y="63"/>
                  </a:lnTo>
                  <a:lnTo>
                    <a:pt x="194" y="60"/>
                  </a:lnTo>
                  <a:lnTo>
                    <a:pt x="192" y="56"/>
                  </a:lnTo>
                  <a:lnTo>
                    <a:pt x="191" y="52"/>
                  </a:lnTo>
                  <a:lnTo>
                    <a:pt x="188" y="48"/>
                  </a:lnTo>
                  <a:lnTo>
                    <a:pt x="184" y="42"/>
                  </a:lnTo>
                  <a:lnTo>
                    <a:pt x="177" y="33"/>
                  </a:lnTo>
                  <a:lnTo>
                    <a:pt x="171" y="25"/>
                  </a:lnTo>
                  <a:lnTo>
                    <a:pt x="164" y="15"/>
                  </a:lnTo>
                  <a:lnTo>
                    <a:pt x="158" y="8"/>
                  </a:lnTo>
                  <a:lnTo>
                    <a:pt x="154" y="4"/>
                  </a:lnTo>
                  <a:lnTo>
                    <a:pt x="153" y="1"/>
                  </a:lnTo>
                  <a:lnTo>
                    <a:pt x="146" y="1"/>
                  </a:lnTo>
                  <a:lnTo>
                    <a:pt x="133" y="0"/>
                  </a:lnTo>
                  <a:lnTo>
                    <a:pt x="123" y="0"/>
                  </a:lnTo>
                  <a:lnTo>
                    <a:pt x="114" y="1"/>
                  </a:lnTo>
                  <a:lnTo>
                    <a:pt x="110" y="1"/>
                  </a:lnTo>
                  <a:lnTo>
                    <a:pt x="106" y="1"/>
                  </a:lnTo>
                  <a:lnTo>
                    <a:pt x="102" y="3"/>
                  </a:lnTo>
                  <a:lnTo>
                    <a:pt x="97" y="4"/>
                  </a:lnTo>
                  <a:lnTo>
                    <a:pt x="93" y="5"/>
                  </a:lnTo>
                  <a:lnTo>
                    <a:pt x="89" y="8"/>
                  </a:lnTo>
                  <a:lnTo>
                    <a:pt x="84" y="11"/>
                  </a:lnTo>
                  <a:lnTo>
                    <a:pt x="79" y="14"/>
                  </a:lnTo>
                  <a:lnTo>
                    <a:pt x="66" y="20"/>
                  </a:lnTo>
                  <a:lnTo>
                    <a:pt x="54" y="29"/>
                  </a:lnTo>
                  <a:lnTo>
                    <a:pt x="43" y="37"/>
                  </a:lnTo>
                  <a:lnTo>
                    <a:pt x="32" y="46"/>
                  </a:lnTo>
                  <a:lnTo>
                    <a:pt x="27" y="50"/>
                  </a:lnTo>
                  <a:lnTo>
                    <a:pt x="23" y="55"/>
                  </a:lnTo>
                  <a:lnTo>
                    <a:pt x="20" y="59"/>
                  </a:lnTo>
                  <a:lnTo>
                    <a:pt x="18" y="61"/>
                  </a:lnTo>
                  <a:lnTo>
                    <a:pt x="12" y="69"/>
                  </a:lnTo>
                  <a:lnTo>
                    <a:pt x="8" y="76"/>
                  </a:lnTo>
                  <a:lnTo>
                    <a:pt x="5" y="80"/>
                  </a:lnTo>
                  <a:lnTo>
                    <a:pt x="3" y="84"/>
                  </a:lnTo>
                  <a:lnTo>
                    <a:pt x="1" y="89"/>
                  </a:lnTo>
                  <a:lnTo>
                    <a:pt x="0" y="91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0" y="99"/>
                  </a:lnTo>
                  <a:lnTo>
                    <a:pt x="1" y="101"/>
                  </a:lnTo>
                  <a:lnTo>
                    <a:pt x="1" y="104"/>
                  </a:lnTo>
                  <a:lnTo>
                    <a:pt x="3" y="105"/>
                  </a:lnTo>
                  <a:lnTo>
                    <a:pt x="4" y="105"/>
                  </a:lnTo>
                  <a:lnTo>
                    <a:pt x="5" y="108"/>
                  </a:lnTo>
                  <a:lnTo>
                    <a:pt x="7" y="108"/>
                  </a:lnTo>
                  <a:lnTo>
                    <a:pt x="8" y="109"/>
                  </a:lnTo>
                  <a:lnTo>
                    <a:pt x="11" y="110"/>
                  </a:lnTo>
                  <a:lnTo>
                    <a:pt x="13" y="112"/>
                  </a:lnTo>
                  <a:lnTo>
                    <a:pt x="16" y="112"/>
                  </a:lnTo>
                  <a:lnTo>
                    <a:pt x="20" y="113"/>
                  </a:lnTo>
                  <a:lnTo>
                    <a:pt x="27" y="113"/>
                  </a:lnTo>
                  <a:lnTo>
                    <a:pt x="32" y="114"/>
                  </a:lnTo>
                  <a:lnTo>
                    <a:pt x="39" y="116"/>
                  </a:lnTo>
                  <a:lnTo>
                    <a:pt x="45" y="116"/>
                  </a:lnTo>
                  <a:lnTo>
                    <a:pt x="50" y="116"/>
                  </a:lnTo>
                  <a:lnTo>
                    <a:pt x="55" y="116"/>
                  </a:lnTo>
                  <a:lnTo>
                    <a:pt x="61" y="114"/>
                  </a:lnTo>
                  <a:lnTo>
                    <a:pt x="66" y="113"/>
                  </a:lnTo>
                  <a:lnTo>
                    <a:pt x="70" y="113"/>
                  </a:lnTo>
                  <a:lnTo>
                    <a:pt x="74" y="112"/>
                  </a:lnTo>
                  <a:lnTo>
                    <a:pt x="79" y="110"/>
                  </a:lnTo>
                  <a:lnTo>
                    <a:pt x="83" y="109"/>
                  </a:lnTo>
                  <a:lnTo>
                    <a:pt x="87" y="108"/>
                  </a:lnTo>
                  <a:lnTo>
                    <a:pt x="91" y="105"/>
                  </a:lnTo>
                  <a:lnTo>
                    <a:pt x="93" y="104"/>
                  </a:lnTo>
                  <a:lnTo>
                    <a:pt x="97" y="101"/>
                  </a:lnTo>
                  <a:lnTo>
                    <a:pt x="110" y="93"/>
                  </a:lnTo>
                  <a:lnTo>
                    <a:pt x="122" y="84"/>
                  </a:lnTo>
                  <a:lnTo>
                    <a:pt x="127" y="82"/>
                  </a:lnTo>
                  <a:lnTo>
                    <a:pt x="131" y="79"/>
                  </a:lnTo>
                  <a:lnTo>
                    <a:pt x="133" y="79"/>
                  </a:lnTo>
                  <a:lnTo>
                    <a:pt x="134" y="78"/>
                  </a:lnTo>
                  <a:lnTo>
                    <a:pt x="135" y="78"/>
                  </a:lnTo>
                  <a:lnTo>
                    <a:pt x="135" y="78"/>
                  </a:lnTo>
                  <a:lnTo>
                    <a:pt x="135" y="78"/>
                  </a:lnTo>
                  <a:close/>
                  <a:moveTo>
                    <a:pt x="87" y="35"/>
                  </a:moveTo>
                  <a:lnTo>
                    <a:pt x="93" y="37"/>
                  </a:lnTo>
                  <a:lnTo>
                    <a:pt x="100" y="38"/>
                  </a:lnTo>
                  <a:lnTo>
                    <a:pt x="106" y="38"/>
                  </a:lnTo>
                  <a:lnTo>
                    <a:pt x="111" y="41"/>
                  </a:lnTo>
                  <a:lnTo>
                    <a:pt x="114" y="42"/>
                  </a:lnTo>
                  <a:lnTo>
                    <a:pt x="115" y="42"/>
                  </a:lnTo>
                  <a:lnTo>
                    <a:pt x="118" y="45"/>
                  </a:lnTo>
                  <a:lnTo>
                    <a:pt x="119" y="46"/>
                  </a:lnTo>
                  <a:lnTo>
                    <a:pt x="121" y="49"/>
                  </a:lnTo>
                  <a:lnTo>
                    <a:pt x="122" y="50"/>
                  </a:lnTo>
                  <a:lnTo>
                    <a:pt x="123" y="55"/>
                  </a:lnTo>
                  <a:lnTo>
                    <a:pt x="123" y="57"/>
                  </a:lnTo>
                  <a:lnTo>
                    <a:pt x="125" y="61"/>
                  </a:lnTo>
                  <a:lnTo>
                    <a:pt x="125" y="64"/>
                  </a:lnTo>
                  <a:lnTo>
                    <a:pt x="123" y="67"/>
                  </a:lnTo>
                  <a:lnTo>
                    <a:pt x="123" y="69"/>
                  </a:lnTo>
                  <a:lnTo>
                    <a:pt x="122" y="71"/>
                  </a:lnTo>
                  <a:lnTo>
                    <a:pt x="121" y="72"/>
                  </a:lnTo>
                  <a:lnTo>
                    <a:pt x="119" y="74"/>
                  </a:lnTo>
                  <a:lnTo>
                    <a:pt x="118" y="75"/>
                  </a:lnTo>
                  <a:lnTo>
                    <a:pt x="115" y="76"/>
                  </a:lnTo>
                  <a:lnTo>
                    <a:pt x="114" y="76"/>
                  </a:lnTo>
                  <a:lnTo>
                    <a:pt x="111" y="78"/>
                  </a:lnTo>
                  <a:lnTo>
                    <a:pt x="108" y="78"/>
                  </a:lnTo>
                  <a:lnTo>
                    <a:pt x="106" y="78"/>
                  </a:lnTo>
                  <a:lnTo>
                    <a:pt x="103" y="76"/>
                  </a:lnTo>
                  <a:lnTo>
                    <a:pt x="100" y="76"/>
                  </a:lnTo>
                  <a:lnTo>
                    <a:pt x="97" y="76"/>
                  </a:lnTo>
                  <a:lnTo>
                    <a:pt x="92" y="74"/>
                  </a:lnTo>
                  <a:lnTo>
                    <a:pt x="87" y="72"/>
                  </a:lnTo>
                  <a:lnTo>
                    <a:pt x="81" y="71"/>
                  </a:lnTo>
                  <a:lnTo>
                    <a:pt x="77" y="68"/>
                  </a:lnTo>
                  <a:lnTo>
                    <a:pt x="74" y="67"/>
                  </a:lnTo>
                  <a:lnTo>
                    <a:pt x="73" y="65"/>
                  </a:lnTo>
                  <a:lnTo>
                    <a:pt x="72" y="65"/>
                  </a:lnTo>
                  <a:lnTo>
                    <a:pt x="70" y="63"/>
                  </a:lnTo>
                  <a:lnTo>
                    <a:pt x="68" y="61"/>
                  </a:lnTo>
                  <a:lnTo>
                    <a:pt x="66" y="59"/>
                  </a:lnTo>
                  <a:lnTo>
                    <a:pt x="65" y="57"/>
                  </a:lnTo>
                  <a:lnTo>
                    <a:pt x="65" y="55"/>
                  </a:lnTo>
                  <a:lnTo>
                    <a:pt x="64" y="52"/>
                  </a:lnTo>
                  <a:lnTo>
                    <a:pt x="64" y="49"/>
                  </a:lnTo>
                  <a:lnTo>
                    <a:pt x="64" y="48"/>
                  </a:lnTo>
                  <a:lnTo>
                    <a:pt x="64" y="45"/>
                  </a:lnTo>
                  <a:lnTo>
                    <a:pt x="64" y="44"/>
                  </a:lnTo>
                  <a:lnTo>
                    <a:pt x="65" y="42"/>
                  </a:lnTo>
                  <a:lnTo>
                    <a:pt x="65" y="41"/>
                  </a:lnTo>
                  <a:lnTo>
                    <a:pt x="66" y="38"/>
                  </a:lnTo>
                  <a:lnTo>
                    <a:pt x="68" y="38"/>
                  </a:lnTo>
                  <a:lnTo>
                    <a:pt x="70" y="37"/>
                  </a:lnTo>
                  <a:lnTo>
                    <a:pt x="72" y="37"/>
                  </a:lnTo>
                  <a:lnTo>
                    <a:pt x="74" y="35"/>
                  </a:lnTo>
                  <a:lnTo>
                    <a:pt x="77" y="35"/>
                  </a:lnTo>
                  <a:lnTo>
                    <a:pt x="80" y="35"/>
                  </a:lnTo>
                  <a:lnTo>
                    <a:pt x="83" y="35"/>
                  </a:lnTo>
                  <a:lnTo>
                    <a:pt x="87" y="35"/>
                  </a:lnTo>
                  <a:lnTo>
                    <a:pt x="87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85290" y="5646693"/>
              <a:ext cx="142531" cy="98167"/>
            </a:xfrm>
            <a:custGeom>
              <a:avLst/>
              <a:gdLst>
                <a:gd name="T0" fmla="*/ 71 w 151"/>
                <a:gd name="T1" fmla="*/ 3 h 104"/>
                <a:gd name="T2" fmla="*/ 93 w 151"/>
                <a:gd name="T3" fmla="*/ 0 h 104"/>
                <a:gd name="T4" fmla="*/ 113 w 151"/>
                <a:gd name="T5" fmla="*/ 3 h 104"/>
                <a:gd name="T6" fmla="*/ 131 w 151"/>
                <a:gd name="T7" fmla="*/ 9 h 104"/>
                <a:gd name="T8" fmla="*/ 143 w 151"/>
                <a:gd name="T9" fmla="*/ 19 h 104"/>
                <a:gd name="T10" fmla="*/ 150 w 151"/>
                <a:gd name="T11" fmla="*/ 30 h 104"/>
                <a:gd name="T12" fmla="*/ 151 w 151"/>
                <a:gd name="T13" fmla="*/ 37 h 104"/>
                <a:gd name="T14" fmla="*/ 149 w 151"/>
                <a:gd name="T15" fmla="*/ 52 h 104"/>
                <a:gd name="T16" fmla="*/ 141 w 151"/>
                <a:gd name="T17" fmla="*/ 67 h 104"/>
                <a:gd name="T18" fmla="*/ 127 w 151"/>
                <a:gd name="T19" fmla="*/ 81 h 104"/>
                <a:gd name="T20" fmla="*/ 109 w 151"/>
                <a:gd name="T21" fmla="*/ 93 h 104"/>
                <a:gd name="T22" fmla="*/ 86 w 151"/>
                <a:gd name="T23" fmla="*/ 100 h 104"/>
                <a:gd name="T24" fmla="*/ 65 w 151"/>
                <a:gd name="T25" fmla="*/ 104 h 104"/>
                <a:gd name="T26" fmla="*/ 44 w 151"/>
                <a:gd name="T27" fmla="*/ 104 h 104"/>
                <a:gd name="T28" fmla="*/ 25 w 151"/>
                <a:gd name="T29" fmla="*/ 98 h 104"/>
                <a:gd name="T30" fmla="*/ 10 w 151"/>
                <a:gd name="T31" fmla="*/ 89 h 104"/>
                <a:gd name="T32" fmla="*/ 5 w 151"/>
                <a:gd name="T33" fmla="*/ 82 h 104"/>
                <a:gd name="T34" fmla="*/ 1 w 151"/>
                <a:gd name="T35" fmla="*/ 74 h 104"/>
                <a:gd name="T36" fmla="*/ 0 w 151"/>
                <a:gd name="T37" fmla="*/ 67 h 104"/>
                <a:gd name="T38" fmla="*/ 2 w 151"/>
                <a:gd name="T39" fmla="*/ 52 h 104"/>
                <a:gd name="T40" fmla="*/ 10 w 151"/>
                <a:gd name="T41" fmla="*/ 37 h 104"/>
                <a:gd name="T42" fmla="*/ 24 w 151"/>
                <a:gd name="T43" fmla="*/ 24 h 104"/>
                <a:gd name="T44" fmla="*/ 42 w 151"/>
                <a:gd name="T45" fmla="*/ 13 h 104"/>
                <a:gd name="T46" fmla="*/ 55 w 151"/>
                <a:gd name="T47" fmla="*/ 7 h 104"/>
                <a:gd name="T48" fmla="*/ 88 w 151"/>
                <a:gd name="T49" fmla="*/ 39 h 104"/>
                <a:gd name="T50" fmla="*/ 96 w 151"/>
                <a:gd name="T51" fmla="*/ 43 h 104"/>
                <a:gd name="T52" fmla="*/ 101 w 151"/>
                <a:gd name="T53" fmla="*/ 48 h 104"/>
                <a:gd name="T54" fmla="*/ 105 w 151"/>
                <a:gd name="T55" fmla="*/ 55 h 104"/>
                <a:gd name="T56" fmla="*/ 107 w 151"/>
                <a:gd name="T57" fmla="*/ 62 h 104"/>
                <a:gd name="T58" fmla="*/ 105 w 151"/>
                <a:gd name="T59" fmla="*/ 67 h 104"/>
                <a:gd name="T60" fmla="*/ 101 w 151"/>
                <a:gd name="T61" fmla="*/ 73 h 104"/>
                <a:gd name="T62" fmla="*/ 95 w 151"/>
                <a:gd name="T63" fmla="*/ 77 h 104"/>
                <a:gd name="T64" fmla="*/ 88 w 151"/>
                <a:gd name="T65" fmla="*/ 79 h 104"/>
                <a:gd name="T66" fmla="*/ 78 w 151"/>
                <a:gd name="T67" fmla="*/ 79 h 104"/>
                <a:gd name="T68" fmla="*/ 70 w 151"/>
                <a:gd name="T69" fmla="*/ 79 h 104"/>
                <a:gd name="T70" fmla="*/ 61 w 151"/>
                <a:gd name="T71" fmla="*/ 75 h 104"/>
                <a:gd name="T72" fmla="*/ 54 w 151"/>
                <a:gd name="T73" fmla="*/ 71 h 104"/>
                <a:gd name="T74" fmla="*/ 48 w 151"/>
                <a:gd name="T75" fmla="*/ 64 h 104"/>
                <a:gd name="T76" fmla="*/ 44 w 151"/>
                <a:gd name="T77" fmla="*/ 59 h 104"/>
                <a:gd name="T78" fmla="*/ 44 w 151"/>
                <a:gd name="T79" fmla="*/ 52 h 104"/>
                <a:gd name="T80" fmla="*/ 47 w 151"/>
                <a:gd name="T81" fmla="*/ 45 h 104"/>
                <a:gd name="T82" fmla="*/ 51 w 151"/>
                <a:gd name="T83" fmla="*/ 40 h 104"/>
                <a:gd name="T84" fmla="*/ 58 w 151"/>
                <a:gd name="T85" fmla="*/ 37 h 104"/>
                <a:gd name="T86" fmla="*/ 66 w 151"/>
                <a:gd name="T87" fmla="*/ 36 h 104"/>
                <a:gd name="T88" fmla="*/ 76 w 151"/>
                <a:gd name="T89" fmla="*/ 36 h 104"/>
                <a:gd name="T90" fmla="*/ 81 w 151"/>
                <a:gd name="T91" fmla="*/ 3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1" h="104">
                  <a:moveTo>
                    <a:pt x="55" y="7"/>
                  </a:moveTo>
                  <a:lnTo>
                    <a:pt x="63" y="4"/>
                  </a:lnTo>
                  <a:lnTo>
                    <a:pt x="71" y="3"/>
                  </a:lnTo>
                  <a:lnTo>
                    <a:pt x="78" y="2"/>
                  </a:lnTo>
                  <a:lnTo>
                    <a:pt x="86" y="0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7" y="2"/>
                  </a:lnTo>
                  <a:lnTo>
                    <a:pt x="113" y="3"/>
                  </a:lnTo>
                  <a:lnTo>
                    <a:pt x="120" y="4"/>
                  </a:lnTo>
                  <a:lnTo>
                    <a:pt x="126" y="7"/>
                  </a:lnTo>
                  <a:lnTo>
                    <a:pt x="131" y="9"/>
                  </a:lnTo>
                  <a:lnTo>
                    <a:pt x="135" y="11"/>
                  </a:lnTo>
                  <a:lnTo>
                    <a:pt x="139" y="15"/>
                  </a:lnTo>
                  <a:lnTo>
                    <a:pt x="143" y="19"/>
                  </a:lnTo>
                  <a:lnTo>
                    <a:pt x="146" y="24"/>
                  </a:lnTo>
                  <a:lnTo>
                    <a:pt x="149" y="28"/>
                  </a:lnTo>
                  <a:lnTo>
                    <a:pt x="150" y="30"/>
                  </a:lnTo>
                  <a:lnTo>
                    <a:pt x="150" y="33"/>
                  </a:lnTo>
                  <a:lnTo>
                    <a:pt x="151" y="36"/>
                  </a:lnTo>
                  <a:lnTo>
                    <a:pt x="151" y="37"/>
                  </a:lnTo>
                  <a:lnTo>
                    <a:pt x="151" y="43"/>
                  </a:lnTo>
                  <a:lnTo>
                    <a:pt x="150" y="48"/>
                  </a:lnTo>
                  <a:lnTo>
                    <a:pt x="149" y="52"/>
                  </a:lnTo>
                  <a:lnTo>
                    <a:pt x="147" y="58"/>
                  </a:lnTo>
                  <a:lnTo>
                    <a:pt x="145" y="63"/>
                  </a:lnTo>
                  <a:lnTo>
                    <a:pt x="141" y="67"/>
                  </a:lnTo>
                  <a:lnTo>
                    <a:pt x="137" y="73"/>
                  </a:lnTo>
                  <a:lnTo>
                    <a:pt x="132" y="77"/>
                  </a:lnTo>
                  <a:lnTo>
                    <a:pt x="127" y="81"/>
                  </a:lnTo>
                  <a:lnTo>
                    <a:pt x="122" y="85"/>
                  </a:lnTo>
                  <a:lnTo>
                    <a:pt x="116" y="89"/>
                  </a:lnTo>
                  <a:lnTo>
                    <a:pt x="109" y="93"/>
                  </a:lnTo>
                  <a:lnTo>
                    <a:pt x="103" y="96"/>
                  </a:lnTo>
                  <a:lnTo>
                    <a:pt x="95" y="98"/>
                  </a:lnTo>
                  <a:lnTo>
                    <a:pt x="86" y="100"/>
                  </a:lnTo>
                  <a:lnTo>
                    <a:pt x="80" y="103"/>
                  </a:lnTo>
                  <a:lnTo>
                    <a:pt x="73" y="104"/>
                  </a:lnTo>
                  <a:lnTo>
                    <a:pt x="65" y="104"/>
                  </a:lnTo>
                  <a:lnTo>
                    <a:pt x="58" y="104"/>
                  </a:lnTo>
                  <a:lnTo>
                    <a:pt x="50" y="104"/>
                  </a:lnTo>
                  <a:lnTo>
                    <a:pt x="44" y="104"/>
                  </a:lnTo>
                  <a:lnTo>
                    <a:pt x="38" y="103"/>
                  </a:lnTo>
                  <a:lnTo>
                    <a:pt x="31" y="100"/>
                  </a:lnTo>
                  <a:lnTo>
                    <a:pt x="25" y="98"/>
                  </a:lnTo>
                  <a:lnTo>
                    <a:pt x="20" y="96"/>
                  </a:lnTo>
                  <a:lnTo>
                    <a:pt x="16" y="93"/>
                  </a:lnTo>
                  <a:lnTo>
                    <a:pt x="10" y="89"/>
                  </a:lnTo>
                  <a:lnTo>
                    <a:pt x="8" y="86"/>
                  </a:lnTo>
                  <a:lnTo>
                    <a:pt x="5" y="83"/>
                  </a:lnTo>
                  <a:lnTo>
                    <a:pt x="5" y="82"/>
                  </a:lnTo>
                  <a:lnTo>
                    <a:pt x="2" y="79"/>
                  </a:lnTo>
                  <a:lnTo>
                    <a:pt x="2" y="77"/>
                  </a:lnTo>
                  <a:lnTo>
                    <a:pt x="1" y="74"/>
                  </a:lnTo>
                  <a:lnTo>
                    <a:pt x="0" y="73"/>
                  </a:lnTo>
                  <a:lnTo>
                    <a:pt x="0" y="70"/>
                  </a:lnTo>
                  <a:lnTo>
                    <a:pt x="0" y="67"/>
                  </a:lnTo>
                  <a:lnTo>
                    <a:pt x="0" y="62"/>
                  </a:lnTo>
                  <a:lnTo>
                    <a:pt x="0" y="58"/>
                  </a:lnTo>
                  <a:lnTo>
                    <a:pt x="2" y="52"/>
                  </a:lnTo>
                  <a:lnTo>
                    <a:pt x="4" y="47"/>
                  </a:lnTo>
                  <a:lnTo>
                    <a:pt x="6" y="43"/>
                  </a:lnTo>
                  <a:lnTo>
                    <a:pt x="10" y="37"/>
                  </a:lnTo>
                  <a:lnTo>
                    <a:pt x="13" y="33"/>
                  </a:lnTo>
                  <a:lnTo>
                    <a:pt x="19" y="28"/>
                  </a:lnTo>
                  <a:lnTo>
                    <a:pt x="24" y="24"/>
                  </a:lnTo>
                  <a:lnTo>
                    <a:pt x="29" y="19"/>
                  </a:lnTo>
                  <a:lnTo>
                    <a:pt x="35" y="15"/>
                  </a:lnTo>
                  <a:lnTo>
                    <a:pt x="42" y="13"/>
                  </a:lnTo>
                  <a:lnTo>
                    <a:pt x="48" y="9"/>
                  </a:lnTo>
                  <a:lnTo>
                    <a:pt x="55" y="7"/>
                  </a:lnTo>
                  <a:lnTo>
                    <a:pt x="55" y="7"/>
                  </a:lnTo>
                  <a:close/>
                  <a:moveTo>
                    <a:pt x="81" y="36"/>
                  </a:moveTo>
                  <a:lnTo>
                    <a:pt x="85" y="37"/>
                  </a:lnTo>
                  <a:lnTo>
                    <a:pt x="88" y="39"/>
                  </a:lnTo>
                  <a:lnTo>
                    <a:pt x="90" y="40"/>
                  </a:lnTo>
                  <a:lnTo>
                    <a:pt x="93" y="41"/>
                  </a:lnTo>
                  <a:lnTo>
                    <a:pt x="96" y="43"/>
                  </a:lnTo>
                  <a:lnTo>
                    <a:pt x="97" y="44"/>
                  </a:lnTo>
                  <a:lnTo>
                    <a:pt x="100" y="47"/>
                  </a:lnTo>
                  <a:lnTo>
                    <a:pt x="101" y="48"/>
                  </a:lnTo>
                  <a:lnTo>
                    <a:pt x="103" y="49"/>
                  </a:lnTo>
                  <a:lnTo>
                    <a:pt x="104" y="52"/>
                  </a:lnTo>
                  <a:lnTo>
                    <a:pt x="105" y="55"/>
                  </a:lnTo>
                  <a:lnTo>
                    <a:pt x="107" y="56"/>
                  </a:lnTo>
                  <a:lnTo>
                    <a:pt x="107" y="59"/>
                  </a:lnTo>
                  <a:lnTo>
                    <a:pt x="107" y="62"/>
                  </a:lnTo>
                  <a:lnTo>
                    <a:pt x="107" y="63"/>
                  </a:lnTo>
                  <a:lnTo>
                    <a:pt x="107" y="66"/>
                  </a:lnTo>
                  <a:lnTo>
                    <a:pt x="105" y="67"/>
                  </a:lnTo>
                  <a:lnTo>
                    <a:pt x="104" y="70"/>
                  </a:lnTo>
                  <a:lnTo>
                    <a:pt x="103" y="71"/>
                  </a:lnTo>
                  <a:lnTo>
                    <a:pt x="101" y="73"/>
                  </a:lnTo>
                  <a:lnTo>
                    <a:pt x="100" y="74"/>
                  </a:lnTo>
                  <a:lnTo>
                    <a:pt x="97" y="75"/>
                  </a:lnTo>
                  <a:lnTo>
                    <a:pt x="95" y="77"/>
                  </a:lnTo>
                  <a:lnTo>
                    <a:pt x="93" y="78"/>
                  </a:lnTo>
                  <a:lnTo>
                    <a:pt x="90" y="79"/>
                  </a:lnTo>
                  <a:lnTo>
                    <a:pt x="88" y="79"/>
                  </a:lnTo>
                  <a:lnTo>
                    <a:pt x="85" y="79"/>
                  </a:lnTo>
                  <a:lnTo>
                    <a:pt x="82" y="79"/>
                  </a:lnTo>
                  <a:lnTo>
                    <a:pt x="78" y="79"/>
                  </a:lnTo>
                  <a:lnTo>
                    <a:pt x="76" y="79"/>
                  </a:lnTo>
                  <a:lnTo>
                    <a:pt x="73" y="79"/>
                  </a:lnTo>
                  <a:lnTo>
                    <a:pt x="70" y="79"/>
                  </a:lnTo>
                  <a:lnTo>
                    <a:pt x="66" y="78"/>
                  </a:lnTo>
                  <a:lnTo>
                    <a:pt x="63" y="77"/>
                  </a:lnTo>
                  <a:lnTo>
                    <a:pt x="61" y="75"/>
                  </a:lnTo>
                  <a:lnTo>
                    <a:pt x="58" y="74"/>
                  </a:lnTo>
                  <a:lnTo>
                    <a:pt x="55" y="73"/>
                  </a:lnTo>
                  <a:lnTo>
                    <a:pt x="54" y="71"/>
                  </a:lnTo>
                  <a:lnTo>
                    <a:pt x="51" y="68"/>
                  </a:lnTo>
                  <a:lnTo>
                    <a:pt x="50" y="67"/>
                  </a:lnTo>
                  <a:lnTo>
                    <a:pt x="48" y="64"/>
                  </a:lnTo>
                  <a:lnTo>
                    <a:pt x="47" y="63"/>
                  </a:lnTo>
                  <a:lnTo>
                    <a:pt x="46" y="60"/>
                  </a:lnTo>
                  <a:lnTo>
                    <a:pt x="44" y="59"/>
                  </a:lnTo>
                  <a:lnTo>
                    <a:pt x="44" y="56"/>
                  </a:lnTo>
                  <a:lnTo>
                    <a:pt x="44" y="54"/>
                  </a:lnTo>
                  <a:lnTo>
                    <a:pt x="44" y="52"/>
                  </a:lnTo>
                  <a:lnTo>
                    <a:pt x="44" y="49"/>
                  </a:lnTo>
                  <a:lnTo>
                    <a:pt x="46" y="48"/>
                  </a:lnTo>
                  <a:lnTo>
                    <a:pt x="47" y="45"/>
                  </a:lnTo>
                  <a:lnTo>
                    <a:pt x="48" y="44"/>
                  </a:lnTo>
                  <a:lnTo>
                    <a:pt x="50" y="41"/>
                  </a:lnTo>
                  <a:lnTo>
                    <a:pt x="51" y="40"/>
                  </a:lnTo>
                  <a:lnTo>
                    <a:pt x="54" y="40"/>
                  </a:lnTo>
                  <a:lnTo>
                    <a:pt x="55" y="39"/>
                  </a:lnTo>
                  <a:lnTo>
                    <a:pt x="58" y="37"/>
                  </a:lnTo>
                  <a:lnTo>
                    <a:pt x="61" y="36"/>
                  </a:lnTo>
                  <a:lnTo>
                    <a:pt x="63" y="36"/>
                  </a:lnTo>
                  <a:lnTo>
                    <a:pt x="66" y="36"/>
                  </a:lnTo>
                  <a:lnTo>
                    <a:pt x="70" y="34"/>
                  </a:lnTo>
                  <a:lnTo>
                    <a:pt x="73" y="34"/>
                  </a:lnTo>
                  <a:lnTo>
                    <a:pt x="76" y="36"/>
                  </a:lnTo>
                  <a:lnTo>
                    <a:pt x="78" y="36"/>
                  </a:lnTo>
                  <a:lnTo>
                    <a:pt x="81" y="36"/>
                  </a:lnTo>
                  <a:lnTo>
                    <a:pt x="81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63799" y="5482453"/>
              <a:ext cx="286005" cy="287893"/>
            </a:xfrm>
            <a:custGeom>
              <a:avLst/>
              <a:gdLst>
                <a:gd name="T0" fmla="*/ 47 w 303"/>
                <a:gd name="T1" fmla="*/ 117 h 305"/>
                <a:gd name="T2" fmla="*/ 40 w 303"/>
                <a:gd name="T3" fmla="*/ 106 h 305"/>
                <a:gd name="T4" fmla="*/ 39 w 303"/>
                <a:gd name="T5" fmla="*/ 87 h 305"/>
                <a:gd name="T6" fmla="*/ 40 w 303"/>
                <a:gd name="T7" fmla="*/ 75 h 305"/>
                <a:gd name="T8" fmla="*/ 49 w 303"/>
                <a:gd name="T9" fmla="*/ 68 h 305"/>
                <a:gd name="T10" fmla="*/ 85 w 303"/>
                <a:gd name="T11" fmla="*/ 55 h 305"/>
                <a:gd name="T12" fmla="*/ 112 w 303"/>
                <a:gd name="T13" fmla="*/ 48 h 305"/>
                <a:gd name="T14" fmla="*/ 119 w 303"/>
                <a:gd name="T15" fmla="*/ 50 h 305"/>
                <a:gd name="T16" fmla="*/ 118 w 303"/>
                <a:gd name="T17" fmla="*/ 72 h 305"/>
                <a:gd name="T18" fmla="*/ 106 w 303"/>
                <a:gd name="T19" fmla="*/ 110 h 305"/>
                <a:gd name="T20" fmla="*/ 91 w 303"/>
                <a:gd name="T21" fmla="*/ 142 h 305"/>
                <a:gd name="T22" fmla="*/ 66 w 303"/>
                <a:gd name="T23" fmla="*/ 208 h 305"/>
                <a:gd name="T24" fmla="*/ 53 w 303"/>
                <a:gd name="T25" fmla="*/ 252 h 305"/>
                <a:gd name="T26" fmla="*/ 50 w 303"/>
                <a:gd name="T27" fmla="*/ 267 h 305"/>
                <a:gd name="T28" fmla="*/ 54 w 303"/>
                <a:gd name="T29" fmla="*/ 285 h 305"/>
                <a:gd name="T30" fmla="*/ 65 w 303"/>
                <a:gd name="T31" fmla="*/ 297 h 305"/>
                <a:gd name="T32" fmla="*/ 74 w 303"/>
                <a:gd name="T33" fmla="*/ 302 h 305"/>
                <a:gd name="T34" fmla="*/ 99 w 303"/>
                <a:gd name="T35" fmla="*/ 305 h 305"/>
                <a:gd name="T36" fmla="*/ 154 w 303"/>
                <a:gd name="T37" fmla="*/ 304 h 305"/>
                <a:gd name="T38" fmla="*/ 180 w 303"/>
                <a:gd name="T39" fmla="*/ 298 h 305"/>
                <a:gd name="T40" fmla="*/ 191 w 303"/>
                <a:gd name="T41" fmla="*/ 293 h 305"/>
                <a:gd name="T42" fmla="*/ 210 w 303"/>
                <a:gd name="T43" fmla="*/ 275 h 305"/>
                <a:gd name="T44" fmla="*/ 228 w 303"/>
                <a:gd name="T45" fmla="*/ 259 h 305"/>
                <a:gd name="T46" fmla="*/ 233 w 303"/>
                <a:gd name="T47" fmla="*/ 240 h 305"/>
                <a:gd name="T48" fmla="*/ 236 w 303"/>
                <a:gd name="T49" fmla="*/ 225 h 305"/>
                <a:gd name="T50" fmla="*/ 229 w 303"/>
                <a:gd name="T51" fmla="*/ 223 h 305"/>
                <a:gd name="T52" fmla="*/ 214 w 303"/>
                <a:gd name="T53" fmla="*/ 232 h 305"/>
                <a:gd name="T54" fmla="*/ 185 w 303"/>
                <a:gd name="T55" fmla="*/ 255 h 305"/>
                <a:gd name="T56" fmla="*/ 165 w 303"/>
                <a:gd name="T57" fmla="*/ 267 h 305"/>
                <a:gd name="T58" fmla="*/ 145 w 303"/>
                <a:gd name="T59" fmla="*/ 271 h 305"/>
                <a:gd name="T60" fmla="*/ 125 w 303"/>
                <a:gd name="T61" fmla="*/ 268 h 305"/>
                <a:gd name="T62" fmla="*/ 108 w 303"/>
                <a:gd name="T63" fmla="*/ 260 h 305"/>
                <a:gd name="T64" fmla="*/ 101 w 303"/>
                <a:gd name="T65" fmla="*/ 253 h 305"/>
                <a:gd name="T66" fmla="*/ 97 w 303"/>
                <a:gd name="T67" fmla="*/ 244 h 305"/>
                <a:gd name="T68" fmla="*/ 99 w 303"/>
                <a:gd name="T69" fmla="*/ 233 h 305"/>
                <a:gd name="T70" fmla="*/ 110 w 303"/>
                <a:gd name="T71" fmla="*/ 204 h 305"/>
                <a:gd name="T72" fmla="*/ 152 w 303"/>
                <a:gd name="T73" fmla="*/ 117 h 305"/>
                <a:gd name="T74" fmla="*/ 172 w 303"/>
                <a:gd name="T75" fmla="*/ 74 h 305"/>
                <a:gd name="T76" fmla="*/ 175 w 303"/>
                <a:gd name="T77" fmla="*/ 63 h 305"/>
                <a:gd name="T78" fmla="*/ 180 w 303"/>
                <a:gd name="T79" fmla="*/ 50 h 305"/>
                <a:gd name="T80" fmla="*/ 190 w 303"/>
                <a:gd name="T81" fmla="*/ 46 h 305"/>
                <a:gd name="T82" fmla="*/ 232 w 303"/>
                <a:gd name="T83" fmla="*/ 45 h 305"/>
                <a:gd name="T84" fmla="*/ 278 w 303"/>
                <a:gd name="T85" fmla="*/ 44 h 305"/>
                <a:gd name="T86" fmla="*/ 288 w 303"/>
                <a:gd name="T87" fmla="*/ 42 h 305"/>
                <a:gd name="T88" fmla="*/ 297 w 303"/>
                <a:gd name="T89" fmla="*/ 35 h 305"/>
                <a:gd name="T90" fmla="*/ 303 w 303"/>
                <a:gd name="T91" fmla="*/ 26 h 305"/>
                <a:gd name="T92" fmla="*/ 303 w 303"/>
                <a:gd name="T93" fmla="*/ 15 h 305"/>
                <a:gd name="T94" fmla="*/ 293 w 303"/>
                <a:gd name="T95" fmla="*/ 7 h 305"/>
                <a:gd name="T96" fmla="*/ 270 w 303"/>
                <a:gd name="T97" fmla="*/ 1 h 305"/>
                <a:gd name="T98" fmla="*/ 225 w 303"/>
                <a:gd name="T99" fmla="*/ 1 h 305"/>
                <a:gd name="T100" fmla="*/ 171 w 303"/>
                <a:gd name="T101" fmla="*/ 7 h 305"/>
                <a:gd name="T102" fmla="*/ 101 w 303"/>
                <a:gd name="T103" fmla="*/ 14 h 305"/>
                <a:gd name="T104" fmla="*/ 70 w 303"/>
                <a:gd name="T105" fmla="*/ 23 h 305"/>
                <a:gd name="T106" fmla="*/ 45 w 303"/>
                <a:gd name="T107" fmla="*/ 40 h 305"/>
                <a:gd name="T108" fmla="*/ 23 w 303"/>
                <a:gd name="T109" fmla="*/ 61 h 305"/>
                <a:gd name="T110" fmla="*/ 8 w 303"/>
                <a:gd name="T111" fmla="*/ 83 h 305"/>
                <a:gd name="T112" fmla="*/ 1 w 303"/>
                <a:gd name="T113" fmla="*/ 114 h 305"/>
                <a:gd name="T114" fmla="*/ 1 w 303"/>
                <a:gd name="T115" fmla="*/ 135 h 305"/>
                <a:gd name="T116" fmla="*/ 7 w 303"/>
                <a:gd name="T117" fmla="*/ 147 h 305"/>
                <a:gd name="T118" fmla="*/ 20 w 303"/>
                <a:gd name="T119" fmla="*/ 154 h 305"/>
                <a:gd name="T120" fmla="*/ 32 w 303"/>
                <a:gd name="T121" fmla="*/ 151 h 305"/>
                <a:gd name="T122" fmla="*/ 50 w 303"/>
                <a:gd name="T123" fmla="*/ 139 h 305"/>
                <a:gd name="T124" fmla="*/ 58 w 303"/>
                <a:gd name="T125" fmla="*/ 129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3" h="305">
                  <a:moveTo>
                    <a:pt x="58" y="129"/>
                  </a:moveTo>
                  <a:lnTo>
                    <a:pt x="55" y="128"/>
                  </a:lnTo>
                  <a:lnTo>
                    <a:pt x="49" y="120"/>
                  </a:lnTo>
                  <a:lnTo>
                    <a:pt x="47" y="117"/>
                  </a:lnTo>
                  <a:lnTo>
                    <a:pt x="46" y="116"/>
                  </a:lnTo>
                  <a:lnTo>
                    <a:pt x="43" y="112"/>
                  </a:lnTo>
                  <a:lnTo>
                    <a:pt x="42" y="109"/>
                  </a:lnTo>
                  <a:lnTo>
                    <a:pt x="40" y="106"/>
                  </a:lnTo>
                  <a:lnTo>
                    <a:pt x="40" y="102"/>
                  </a:lnTo>
                  <a:lnTo>
                    <a:pt x="39" y="98"/>
                  </a:lnTo>
                  <a:lnTo>
                    <a:pt x="39" y="95"/>
                  </a:lnTo>
                  <a:lnTo>
                    <a:pt x="39" y="87"/>
                  </a:lnTo>
                  <a:lnTo>
                    <a:pt x="39" y="82"/>
                  </a:lnTo>
                  <a:lnTo>
                    <a:pt x="39" y="79"/>
                  </a:lnTo>
                  <a:lnTo>
                    <a:pt x="40" y="76"/>
                  </a:lnTo>
                  <a:lnTo>
                    <a:pt x="40" y="75"/>
                  </a:lnTo>
                  <a:lnTo>
                    <a:pt x="42" y="72"/>
                  </a:lnTo>
                  <a:lnTo>
                    <a:pt x="43" y="71"/>
                  </a:lnTo>
                  <a:lnTo>
                    <a:pt x="46" y="70"/>
                  </a:lnTo>
                  <a:lnTo>
                    <a:pt x="49" y="68"/>
                  </a:lnTo>
                  <a:lnTo>
                    <a:pt x="51" y="67"/>
                  </a:lnTo>
                  <a:lnTo>
                    <a:pt x="58" y="64"/>
                  </a:lnTo>
                  <a:lnTo>
                    <a:pt x="66" y="61"/>
                  </a:lnTo>
                  <a:lnTo>
                    <a:pt x="85" y="55"/>
                  </a:lnTo>
                  <a:lnTo>
                    <a:pt x="103" y="49"/>
                  </a:lnTo>
                  <a:lnTo>
                    <a:pt x="106" y="48"/>
                  </a:lnTo>
                  <a:lnTo>
                    <a:pt x="108" y="48"/>
                  </a:lnTo>
                  <a:lnTo>
                    <a:pt x="112" y="48"/>
                  </a:lnTo>
                  <a:lnTo>
                    <a:pt x="114" y="48"/>
                  </a:lnTo>
                  <a:lnTo>
                    <a:pt x="116" y="48"/>
                  </a:lnTo>
                  <a:lnTo>
                    <a:pt x="118" y="49"/>
                  </a:lnTo>
                  <a:lnTo>
                    <a:pt x="119" y="50"/>
                  </a:lnTo>
                  <a:lnTo>
                    <a:pt x="119" y="53"/>
                  </a:lnTo>
                  <a:lnTo>
                    <a:pt x="120" y="59"/>
                  </a:lnTo>
                  <a:lnTo>
                    <a:pt x="119" y="65"/>
                  </a:lnTo>
                  <a:lnTo>
                    <a:pt x="118" y="72"/>
                  </a:lnTo>
                  <a:lnTo>
                    <a:pt x="116" y="80"/>
                  </a:lnTo>
                  <a:lnTo>
                    <a:pt x="114" y="90"/>
                  </a:lnTo>
                  <a:lnTo>
                    <a:pt x="111" y="99"/>
                  </a:lnTo>
                  <a:lnTo>
                    <a:pt x="106" y="110"/>
                  </a:lnTo>
                  <a:lnTo>
                    <a:pt x="100" y="121"/>
                  </a:lnTo>
                  <a:lnTo>
                    <a:pt x="97" y="127"/>
                  </a:lnTo>
                  <a:lnTo>
                    <a:pt x="93" y="134"/>
                  </a:lnTo>
                  <a:lnTo>
                    <a:pt x="91" y="142"/>
                  </a:lnTo>
                  <a:lnTo>
                    <a:pt x="87" y="151"/>
                  </a:lnTo>
                  <a:lnTo>
                    <a:pt x="80" y="170"/>
                  </a:lnTo>
                  <a:lnTo>
                    <a:pt x="73" y="189"/>
                  </a:lnTo>
                  <a:lnTo>
                    <a:pt x="66" y="208"/>
                  </a:lnTo>
                  <a:lnTo>
                    <a:pt x="61" y="226"/>
                  </a:lnTo>
                  <a:lnTo>
                    <a:pt x="57" y="240"/>
                  </a:lnTo>
                  <a:lnTo>
                    <a:pt x="54" y="248"/>
                  </a:lnTo>
                  <a:lnTo>
                    <a:pt x="53" y="252"/>
                  </a:lnTo>
                  <a:lnTo>
                    <a:pt x="51" y="255"/>
                  </a:lnTo>
                  <a:lnTo>
                    <a:pt x="51" y="259"/>
                  </a:lnTo>
                  <a:lnTo>
                    <a:pt x="50" y="263"/>
                  </a:lnTo>
                  <a:lnTo>
                    <a:pt x="50" y="267"/>
                  </a:lnTo>
                  <a:lnTo>
                    <a:pt x="50" y="271"/>
                  </a:lnTo>
                  <a:lnTo>
                    <a:pt x="51" y="277"/>
                  </a:lnTo>
                  <a:lnTo>
                    <a:pt x="53" y="281"/>
                  </a:lnTo>
                  <a:lnTo>
                    <a:pt x="54" y="285"/>
                  </a:lnTo>
                  <a:lnTo>
                    <a:pt x="57" y="289"/>
                  </a:lnTo>
                  <a:lnTo>
                    <a:pt x="59" y="293"/>
                  </a:lnTo>
                  <a:lnTo>
                    <a:pt x="64" y="296"/>
                  </a:lnTo>
                  <a:lnTo>
                    <a:pt x="65" y="297"/>
                  </a:lnTo>
                  <a:lnTo>
                    <a:pt x="66" y="298"/>
                  </a:lnTo>
                  <a:lnTo>
                    <a:pt x="69" y="300"/>
                  </a:lnTo>
                  <a:lnTo>
                    <a:pt x="72" y="301"/>
                  </a:lnTo>
                  <a:lnTo>
                    <a:pt x="74" y="302"/>
                  </a:lnTo>
                  <a:lnTo>
                    <a:pt x="77" y="302"/>
                  </a:lnTo>
                  <a:lnTo>
                    <a:pt x="81" y="302"/>
                  </a:lnTo>
                  <a:lnTo>
                    <a:pt x="84" y="304"/>
                  </a:lnTo>
                  <a:lnTo>
                    <a:pt x="99" y="305"/>
                  </a:lnTo>
                  <a:lnTo>
                    <a:pt x="115" y="305"/>
                  </a:lnTo>
                  <a:lnTo>
                    <a:pt x="131" y="305"/>
                  </a:lnTo>
                  <a:lnTo>
                    <a:pt x="146" y="304"/>
                  </a:lnTo>
                  <a:lnTo>
                    <a:pt x="154" y="304"/>
                  </a:lnTo>
                  <a:lnTo>
                    <a:pt x="161" y="302"/>
                  </a:lnTo>
                  <a:lnTo>
                    <a:pt x="168" y="301"/>
                  </a:lnTo>
                  <a:lnTo>
                    <a:pt x="175" y="300"/>
                  </a:lnTo>
                  <a:lnTo>
                    <a:pt x="180" y="298"/>
                  </a:lnTo>
                  <a:lnTo>
                    <a:pt x="184" y="297"/>
                  </a:lnTo>
                  <a:lnTo>
                    <a:pt x="187" y="296"/>
                  </a:lnTo>
                  <a:lnTo>
                    <a:pt x="188" y="294"/>
                  </a:lnTo>
                  <a:lnTo>
                    <a:pt x="191" y="293"/>
                  </a:lnTo>
                  <a:lnTo>
                    <a:pt x="192" y="292"/>
                  </a:lnTo>
                  <a:lnTo>
                    <a:pt x="198" y="286"/>
                  </a:lnTo>
                  <a:lnTo>
                    <a:pt x="204" y="281"/>
                  </a:lnTo>
                  <a:lnTo>
                    <a:pt x="210" y="275"/>
                  </a:lnTo>
                  <a:lnTo>
                    <a:pt x="217" y="271"/>
                  </a:lnTo>
                  <a:lnTo>
                    <a:pt x="222" y="266"/>
                  </a:lnTo>
                  <a:lnTo>
                    <a:pt x="226" y="262"/>
                  </a:lnTo>
                  <a:lnTo>
                    <a:pt x="228" y="259"/>
                  </a:lnTo>
                  <a:lnTo>
                    <a:pt x="229" y="256"/>
                  </a:lnTo>
                  <a:lnTo>
                    <a:pt x="230" y="253"/>
                  </a:lnTo>
                  <a:lnTo>
                    <a:pt x="230" y="252"/>
                  </a:lnTo>
                  <a:lnTo>
                    <a:pt x="233" y="240"/>
                  </a:lnTo>
                  <a:lnTo>
                    <a:pt x="236" y="230"/>
                  </a:lnTo>
                  <a:lnTo>
                    <a:pt x="236" y="228"/>
                  </a:lnTo>
                  <a:lnTo>
                    <a:pt x="236" y="226"/>
                  </a:lnTo>
                  <a:lnTo>
                    <a:pt x="236" y="225"/>
                  </a:lnTo>
                  <a:lnTo>
                    <a:pt x="234" y="223"/>
                  </a:lnTo>
                  <a:lnTo>
                    <a:pt x="233" y="223"/>
                  </a:lnTo>
                  <a:lnTo>
                    <a:pt x="232" y="223"/>
                  </a:lnTo>
                  <a:lnTo>
                    <a:pt x="229" y="223"/>
                  </a:lnTo>
                  <a:lnTo>
                    <a:pt x="226" y="225"/>
                  </a:lnTo>
                  <a:lnTo>
                    <a:pt x="222" y="228"/>
                  </a:lnTo>
                  <a:lnTo>
                    <a:pt x="218" y="229"/>
                  </a:lnTo>
                  <a:lnTo>
                    <a:pt x="214" y="232"/>
                  </a:lnTo>
                  <a:lnTo>
                    <a:pt x="210" y="236"/>
                  </a:lnTo>
                  <a:lnTo>
                    <a:pt x="200" y="242"/>
                  </a:lnTo>
                  <a:lnTo>
                    <a:pt x="191" y="251"/>
                  </a:lnTo>
                  <a:lnTo>
                    <a:pt x="185" y="255"/>
                  </a:lnTo>
                  <a:lnTo>
                    <a:pt x="181" y="257"/>
                  </a:lnTo>
                  <a:lnTo>
                    <a:pt x="176" y="262"/>
                  </a:lnTo>
                  <a:lnTo>
                    <a:pt x="171" y="264"/>
                  </a:lnTo>
                  <a:lnTo>
                    <a:pt x="165" y="267"/>
                  </a:lnTo>
                  <a:lnTo>
                    <a:pt x="160" y="270"/>
                  </a:lnTo>
                  <a:lnTo>
                    <a:pt x="156" y="270"/>
                  </a:lnTo>
                  <a:lnTo>
                    <a:pt x="150" y="271"/>
                  </a:lnTo>
                  <a:lnTo>
                    <a:pt x="145" y="271"/>
                  </a:lnTo>
                  <a:lnTo>
                    <a:pt x="139" y="271"/>
                  </a:lnTo>
                  <a:lnTo>
                    <a:pt x="134" y="271"/>
                  </a:lnTo>
                  <a:lnTo>
                    <a:pt x="129" y="270"/>
                  </a:lnTo>
                  <a:lnTo>
                    <a:pt x="125" y="268"/>
                  </a:lnTo>
                  <a:lnTo>
                    <a:pt x="119" y="267"/>
                  </a:lnTo>
                  <a:lnTo>
                    <a:pt x="114" y="264"/>
                  </a:lnTo>
                  <a:lnTo>
                    <a:pt x="110" y="262"/>
                  </a:lnTo>
                  <a:lnTo>
                    <a:pt x="108" y="260"/>
                  </a:lnTo>
                  <a:lnTo>
                    <a:pt x="106" y="259"/>
                  </a:lnTo>
                  <a:lnTo>
                    <a:pt x="104" y="257"/>
                  </a:lnTo>
                  <a:lnTo>
                    <a:pt x="103" y="256"/>
                  </a:lnTo>
                  <a:lnTo>
                    <a:pt x="101" y="253"/>
                  </a:lnTo>
                  <a:lnTo>
                    <a:pt x="100" y="252"/>
                  </a:lnTo>
                  <a:lnTo>
                    <a:pt x="99" y="249"/>
                  </a:lnTo>
                  <a:lnTo>
                    <a:pt x="99" y="247"/>
                  </a:lnTo>
                  <a:lnTo>
                    <a:pt x="97" y="244"/>
                  </a:lnTo>
                  <a:lnTo>
                    <a:pt x="97" y="241"/>
                  </a:lnTo>
                  <a:lnTo>
                    <a:pt x="97" y="238"/>
                  </a:lnTo>
                  <a:lnTo>
                    <a:pt x="97" y="236"/>
                  </a:lnTo>
                  <a:lnTo>
                    <a:pt x="99" y="233"/>
                  </a:lnTo>
                  <a:lnTo>
                    <a:pt x="99" y="229"/>
                  </a:lnTo>
                  <a:lnTo>
                    <a:pt x="100" y="226"/>
                  </a:lnTo>
                  <a:lnTo>
                    <a:pt x="101" y="222"/>
                  </a:lnTo>
                  <a:lnTo>
                    <a:pt x="110" y="204"/>
                  </a:lnTo>
                  <a:lnTo>
                    <a:pt x="119" y="184"/>
                  </a:lnTo>
                  <a:lnTo>
                    <a:pt x="130" y="161"/>
                  </a:lnTo>
                  <a:lnTo>
                    <a:pt x="141" y="138"/>
                  </a:lnTo>
                  <a:lnTo>
                    <a:pt x="152" y="117"/>
                  </a:lnTo>
                  <a:lnTo>
                    <a:pt x="160" y="98"/>
                  </a:lnTo>
                  <a:lnTo>
                    <a:pt x="167" y="85"/>
                  </a:lnTo>
                  <a:lnTo>
                    <a:pt x="171" y="76"/>
                  </a:lnTo>
                  <a:lnTo>
                    <a:pt x="172" y="74"/>
                  </a:lnTo>
                  <a:lnTo>
                    <a:pt x="173" y="72"/>
                  </a:lnTo>
                  <a:lnTo>
                    <a:pt x="173" y="70"/>
                  </a:lnTo>
                  <a:lnTo>
                    <a:pt x="175" y="67"/>
                  </a:lnTo>
                  <a:lnTo>
                    <a:pt x="175" y="63"/>
                  </a:lnTo>
                  <a:lnTo>
                    <a:pt x="176" y="57"/>
                  </a:lnTo>
                  <a:lnTo>
                    <a:pt x="177" y="55"/>
                  </a:lnTo>
                  <a:lnTo>
                    <a:pt x="179" y="53"/>
                  </a:lnTo>
                  <a:lnTo>
                    <a:pt x="180" y="50"/>
                  </a:lnTo>
                  <a:lnTo>
                    <a:pt x="181" y="49"/>
                  </a:lnTo>
                  <a:lnTo>
                    <a:pt x="184" y="48"/>
                  </a:lnTo>
                  <a:lnTo>
                    <a:pt x="187" y="46"/>
                  </a:lnTo>
                  <a:lnTo>
                    <a:pt x="190" y="46"/>
                  </a:lnTo>
                  <a:lnTo>
                    <a:pt x="194" y="45"/>
                  </a:lnTo>
                  <a:lnTo>
                    <a:pt x="204" y="45"/>
                  </a:lnTo>
                  <a:lnTo>
                    <a:pt x="217" y="45"/>
                  </a:lnTo>
                  <a:lnTo>
                    <a:pt x="232" y="45"/>
                  </a:lnTo>
                  <a:lnTo>
                    <a:pt x="246" y="45"/>
                  </a:lnTo>
                  <a:lnTo>
                    <a:pt x="260" y="44"/>
                  </a:lnTo>
                  <a:lnTo>
                    <a:pt x="272" y="44"/>
                  </a:lnTo>
                  <a:lnTo>
                    <a:pt x="278" y="44"/>
                  </a:lnTo>
                  <a:lnTo>
                    <a:pt x="282" y="44"/>
                  </a:lnTo>
                  <a:lnTo>
                    <a:pt x="284" y="42"/>
                  </a:lnTo>
                  <a:lnTo>
                    <a:pt x="287" y="42"/>
                  </a:lnTo>
                  <a:lnTo>
                    <a:pt x="288" y="42"/>
                  </a:lnTo>
                  <a:lnTo>
                    <a:pt x="290" y="41"/>
                  </a:lnTo>
                  <a:lnTo>
                    <a:pt x="293" y="40"/>
                  </a:lnTo>
                  <a:lnTo>
                    <a:pt x="295" y="37"/>
                  </a:lnTo>
                  <a:lnTo>
                    <a:pt x="297" y="35"/>
                  </a:lnTo>
                  <a:lnTo>
                    <a:pt x="298" y="33"/>
                  </a:lnTo>
                  <a:lnTo>
                    <a:pt x="301" y="30"/>
                  </a:lnTo>
                  <a:lnTo>
                    <a:pt x="302" y="27"/>
                  </a:lnTo>
                  <a:lnTo>
                    <a:pt x="303" y="26"/>
                  </a:lnTo>
                  <a:lnTo>
                    <a:pt x="303" y="22"/>
                  </a:lnTo>
                  <a:lnTo>
                    <a:pt x="303" y="19"/>
                  </a:lnTo>
                  <a:lnTo>
                    <a:pt x="303" y="18"/>
                  </a:lnTo>
                  <a:lnTo>
                    <a:pt x="303" y="15"/>
                  </a:lnTo>
                  <a:lnTo>
                    <a:pt x="302" y="12"/>
                  </a:lnTo>
                  <a:lnTo>
                    <a:pt x="299" y="11"/>
                  </a:lnTo>
                  <a:lnTo>
                    <a:pt x="297" y="8"/>
                  </a:lnTo>
                  <a:lnTo>
                    <a:pt x="293" y="7"/>
                  </a:lnTo>
                  <a:lnTo>
                    <a:pt x="288" y="6"/>
                  </a:lnTo>
                  <a:lnTo>
                    <a:pt x="284" y="4"/>
                  </a:lnTo>
                  <a:lnTo>
                    <a:pt x="280" y="3"/>
                  </a:lnTo>
                  <a:lnTo>
                    <a:pt x="270" y="1"/>
                  </a:lnTo>
                  <a:lnTo>
                    <a:pt x="259" y="0"/>
                  </a:lnTo>
                  <a:lnTo>
                    <a:pt x="248" y="0"/>
                  </a:lnTo>
                  <a:lnTo>
                    <a:pt x="237" y="0"/>
                  </a:lnTo>
                  <a:lnTo>
                    <a:pt x="225" y="1"/>
                  </a:lnTo>
                  <a:lnTo>
                    <a:pt x="214" y="3"/>
                  </a:lnTo>
                  <a:lnTo>
                    <a:pt x="203" y="4"/>
                  </a:lnTo>
                  <a:lnTo>
                    <a:pt x="188" y="6"/>
                  </a:lnTo>
                  <a:lnTo>
                    <a:pt x="171" y="7"/>
                  </a:lnTo>
                  <a:lnTo>
                    <a:pt x="153" y="10"/>
                  </a:lnTo>
                  <a:lnTo>
                    <a:pt x="135" y="11"/>
                  </a:lnTo>
                  <a:lnTo>
                    <a:pt x="118" y="12"/>
                  </a:lnTo>
                  <a:lnTo>
                    <a:pt x="101" y="14"/>
                  </a:lnTo>
                  <a:lnTo>
                    <a:pt x="89" y="16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3"/>
                  </a:lnTo>
                  <a:lnTo>
                    <a:pt x="64" y="26"/>
                  </a:lnTo>
                  <a:lnTo>
                    <a:pt x="58" y="30"/>
                  </a:lnTo>
                  <a:lnTo>
                    <a:pt x="51" y="34"/>
                  </a:lnTo>
                  <a:lnTo>
                    <a:pt x="45" y="40"/>
                  </a:lnTo>
                  <a:lnTo>
                    <a:pt x="39" y="45"/>
                  </a:lnTo>
                  <a:lnTo>
                    <a:pt x="34" y="50"/>
                  </a:lnTo>
                  <a:lnTo>
                    <a:pt x="28" y="56"/>
                  </a:lnTo>
                  <a:lnTo>
                    <a:pt x="23" y="61"/>
                  </a:lnTo>
                  <a:lnTo>
                    <a:pt x="19" y="67"/>
                  </a:lnTo>
                  <a:lnTo>
                    <a:pt x="15" y="72"/>
                  </a:lnTo>
                  <a:lnTo>
                    <a:pt x="11" y="78"/>
                  </a:lnTo>
                  <a:lnTo>
                    <a:pt x="8" y="83"/>
                  </a:lnTo>
                  <a:lnTo>
                    <a:pt x="7" y="87"/>
                  </a:lnTo>
                  <a:lnTo>
                    <a:pt x="4" y="95"/>
                  </a:lnTo>
                  <a:lnTo>
                    <a:pt x="3" y="105"/>
                  </a:lnTo>
                  <a:lnTo>
                    <a:pt x="1" y="114"/>
                  </a:lnTo>
                  <a:lnTo>
                    <a:pt x="0" y="124"/>
                  </a:lnTo>
                  <a:lnTo>
                    <a:pt x="0" y="128"/>
                  </a:lnTo>
                  <a:lnTo>
                    <a:pt x="0" y="132"/>
                  </a:lnTo>
                  <a:lnTo>
                    <a:pt x="1" y="135"/>
                  </a:lnTo>
                  <a:lnTo>
                    <a:pt x="1" y="139"/>
                  </a:lnTo>
                  <a:lnTo>
                    <a:pt x="3" y="142"/>
                  </a:lnTo>
                  <a:lnTo>
                    <a:pt x="4" y="144"/>
                  </a:lnTo>
                  <a:lnTo>
                    <a:pt x="7" y="147"/>
                  </a:lnTo>
                  <a:lnTo>
                    <a:pt x="8" y="149"/>
                  </a:lnTo>
                  <a:lnTo>
                    <a:pt x="13" y="151"/>
                  </a:lnTo>
                  <a:lnTo>
                    <a:pt x="16" y="153"/>
                  </a:lnTo>
                  <a:lnTo>
                    <a:pt x="20" y="154"/>
                  </a:lnTo>
                  <a:lnTo>
                    <a:pt x="23" y="154"/>
                  </a:lnTo>
                  <a:lnTo>
                    <a:pt x="26" y="154"/>
                  </a:lnTo>
                  <a:lnTo>
                    <a:pt x="30" y="153"/>
                  </a:lnTo>
                  <a:lnTo>
                    <a:pt x="32" y="151"/>
                  </a:lnTo>
                  <a:lnTo>
                    <a:pt x="38" y="149"/>
                  </a:lnTo>
                  <a:lnTo>
                    <a:pt x="42" y="146"/>
                  </a:lnTo>
                  <a:lnTo>
                    <a:pt x="46" y="142"/>
                  </a:lnTo>
                  <a:lnTo>
                    <a:pt x="50" y="139"/>
                  </a:lnTo>
                  <a:lnTo>
                    <a:pt x="53" y="136"/>
                  </a:lnTo>
                  <a:lnTo>
                    <a:pt x="57" y="132"/>
                  </a:lnTo>
                  <a:lnTo>
                    <a:pt x="58" y="129"/>
                  </a:lnTo>
                  <a:lnTo>
                    <a:pt x="58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374346" y="5646693"/>
              <a:ext cx="143475" cy="98167"/>
            </a:xfrm>
            <a:custGeom>
              <a:avLst/>
              <a:gdLst>
                <a:gd name="T0" fmla="*/ 72 w 152"/>
                <a:gd name="T1" fmla="*/ 3 h 104"/>
                <a:gd name="T2" fmla="*/ 94 w 152"/>
                <a:gd name="T3" fmla="*/ 0 h 104"/>
                <a:gd name="T4" fmla="*/ 114 w 152"/>
                <a:gd name="T5" fmla="*/ 3 h 104"/>
                <a:gd name="T6" fmla="*/ 132 w 152"/>
                <a:gd name="T7" fmla="*/ 9 h 104"/>
                <a:gd name="T8" fmla="*/ 144 w 152"/>
                <a:gd name="T9" fmla="*/ 19 h 104"/>
                <a:gd name="T10" fmla="*/ 151 w 152"/>
                <a:gd name="T11" fmla="*/ 30 h 104"/>
                <a:gd name="T12" fmla="*/ 152 w 152"/>
                <a:gd name="T13" fmla="*/ 37 h 104"/>
                <a:gd name="T14" fmla="*/ 151 w 152"/>
                <a:gd name="T15" fmla="*/ 52 h 104"/>
                <a:gd name="T16" fmla="*/ 142 w 152"/>
                <a:gd name="T17" fmla="*/ 67 h 104"/>
                <a:gd name="T18" fmla="*/ 129 w 152"/>
                <a:gd name="T19" fmla="*/ 81 h 104"/>
                <a:gd name="T20" fmla="*/ 110 w 152"/>
                <a:gd name="T21" fmla="*/ 93 h 104"/>
                <a:gd name="T22" fmla="*/ 88 w 152"/>
                <a:gd name="T23" fmla="*/ 100 h 104"/>
                <a:gd name="T24" fmla="*/ 65 w 152"/>
                <a:gd name="T25" fmla="*/ 104 h 104"/>
                <a:gd name="T26" fmla="*/ 45 w 152"/>
                <a:gd name="T27" fmla="*/ 104 h 104"/>
                <a:gd name="T28" fmla="*/ 26 w 152"/>
                <a:gd name="T29" fmla="*/ 98 h 104"/>
                <a:gd name="T30" fmla="*/ 12 w 152"/>
                <a:gd name="T31" fmla="*/ 89 h 104"/>
                <a:gd name="T32" fmla="*/ 6 w 152"/>
                <a:gd name="T33" fmla="*/ 82 h 104"/>
                <a:gd name="T34" fmla="*/ 2 w 152"/>
                <a:gd name="T35" fmla="*/ 74 h 104"/>
                <a:gd name="T36" fmla="*/ 0 w 152"/>
                <a:gd name="T37" fmla="*/ 67 h 104"/>
                <a:gd name="T38" fmla="*/ 3 w 152"/>
                <a:gd name="T39" fmla="*/ 52 h 104"/>
                <a:gd name="T40" fmla="*/ 11 w 152"/>
                <a:gd name="T41" fmla="*/ 37 h 104"/>
                <a:gd name="T42" fmla="*/ 25 w 152"/>
                <a:gd name="T43" fmla="*/ 24 h 104"/>
                <a:gd name="T44" fmla="*/ 42 w 152"/>
                <a:gd name="T45" fmla="*/ 13 h 104"/>
                <a:gd name="T46" fmla="*/ 57 w 152"/>
                <a:gd name="T47" fmla="*/ 7 h 104"/>
                <a:gd name="T48" fmla="*/ 88 w 152"/>
                <a:gd name="T49" fmla="*/ 39 h 104"/>
                <a:gd name="T50" fmla="*/ 96 w 152"/>
                <a:gd name="T51" fmla="*/ 43 h 104"/>
                <a:gd name="T52" fmla="*/ 102 w 152"/>
                <a:gd name="T53" fmla="*/ 48 h 104"/>
                <a:gd name="T54" fmla="*/ 106 w 152"/>
                <a:gd name="T55" fmla="*/ 55 h 104"/>
                <a:gd name="T56" fmla="*/ 107 w 152"/>
                <a:gd name="T57" fmla="*/ 62 h 104"/>
                <a:gd name="T58" fmla="*/ 106 w 152"/>
                <a:gd name="T59" fmla="*/ 67 h 104"/>
                <a:gd name="T60" fmla="*/ 102 w 152"/>
                <a:gd name="T61" fmla="*/ 73 h 104"/>
                <a:gd name="T62" fmla="*/ 96 w 152"/>
                <a:gd name="T63" fmla="*/ 77 h 104"/>
                <a:gd name="T64" fmla="*/ 88 w 152"/>
                <a:gd name="T65" fmla="*/ 79 h 104"/>
                <a:gd name="T66" fmla="*/ 80 w 152"/>
                <a:gd name="T67" fmla="*/ 79 h 104"/>
                <a:gd name="T68" fmla="*/ 71 w 152"/>
                <a:gd name="T69" fmla="*/ 79 h 104"/>
                <a:gd name="T70" fmla="*/ 61 w 152"/>
                <a:gd name="T71" fmla="*/ 75 h 104"/>
                <a:gd name="T72" fmla="*/ 54 w 152"/>
                <a:gd name="T73" fmla="*/ 71 h 104"/>
                <a:gd name="T74" fmla="*/ 49 w 152"/>
                <a:gd name="T75" fmla="*/ 64 h 104"/>
                <a:gd name="T76" fmla="*/ 46 w 152"/>
                <a:gd name="T77" fmla="*/ 59 h 104"/>
                <a:gd name="T78" fmla="*/ 45 w 152"/>
                <a:gd name="T79" fmla="*/ 52 h 104"/>
                <a:gd name="T80" fmla="*/ 48 w 152"/>
                <a:gd name="T81" fmla="*/ 45 h 104"/>
                <a:gd name="T82" fmla="*/ 53 w 152"/>
                <a:gd name="T83" fmla="*/ 40 h 104"/>
                <a:gd name="T84" fmla="*/ 60 w 152"/>
                <a:gd name="T85" fmla="*/ 37 h 104"/>
                <a:gd name="T86" fmla="*/ 68 w 152"/>
                <a:gd name="T87" fmla="*/ 36 h 104"/>
                <a:gd name="T88" fmla="*/ 76 w 152"/>
                <a:gd name="T89" fmla="*/ 36 h 104"/>
                <a:gd name="T90" fmla="*/ 83 w 152"/>
                <a:gd name="T91" fmla="*/ 3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2" h="104">
                  <a:moveTo>
                    <a:pt x="57" y="7"/>
                  </a:moveTo>
                  <a:lnTo>
                    <a:pt x="64" y="4"/>
                  </a:lnTo>
                  <a:lnTo>
                    <a:pt x="72" y="3"/>
                  </a:lnTo>
                  <a:lnTo>
                    <a:pt x="80" y="2"/>
                  </a:lnTo>
                  <a:lnTo>
                    <a:pt x="87" y="0"/>
                  </a:lnTo>
                  <a:lnTo>
                    <a:pt x="94" y="0"/>
                  </a:lnTo>
                  <a:lnTo>
                    <a:pt x="102" y="0"/>
                  </a:lnTo>
                  <a:lnTo>
                    <a:pt x="109" y="2"/>
                  </a:lnTo>
                  <a:lnTo>
                    <a:pt x="114" y="3"/>
                  </a:lnTo>
                  <a:lnTo>
                    <a:pt x="121" y="4"/>
                  </a:lnTo>
                  <a:lnTo>
                    <a:pt x="126" y="7"/>
                  </a:lnTo>
                  <a:lnTo>
                    <a:pt x="132" y="9"/>
                  </a:lnTo>
                  <a:lnTo>
                    <a:pt x="137" y="11"/>
                  </a:lnTo>
                  <a:lnTo>
                    <a:pt x="141" y="15"/>
                  </a:lnTo>
                  <a:lnTo>
                    <a:pt x="144" y="19"/>
                  </a:lnTo>
                  <a:lnTo>
                    <a:pt x="148" y="24"/>
                  </a:lnTo>
                  <a:lnTo>
                    <a:pt x="149" y="28"/>
                  </a:lnTo>
                  <a:lnTo>
                    <a:pt x="151" y="30"/>
                  </a:lnTo>
                  <a:lnTo>
                    <a:pt x="152" y="33"/>
                  </a:lnTo>
                  <a:lnTo>
                    <a:pt x="152" y="36"/>
                  </a:lnTo>
                  <a:lnTo>
                    <a:pt x="152" y="37"/>
                  </a:lnTo>
                  <a:lnTo>
                    <a:pt x="152" y="43"/>
                  </a:lnTo>
                  <a:lnTo>
                    <a:pt x="152" y="48"/>
                  </a:lnTo>
                  <a:lnTo>
                    <a:pt x="151" y="52"/>
                  </a:lnTo>
                  <a:lnTo>
                    <a:pt x="148" y="58"/>
                  </a:lnTo>
                  <a:lnTo>
                    <a:pt x="145" y="63"/>
                  </a:lnTo>
                  <a:lnTo>
                    <a:pt x="142" y="67"/>
                  </a:lnTo>
                  <a:lnTo>
                    <a:pt x="138" y="73"/>
                  </a:lnTo>
                  <a:lnTo>
                    <a:pt x="133" y="77"/>
                  </a:lnTo>
                  <a:lnTo>
                    <a:pt x="129" y="81"/>
                  </a:lnTo>
                  <a:lnTo>
                    <a:pt x="123" y="85"/>
                  </a:lnTo>
                  <a:lnTo>
                    <a:pt x="117" y="89"/>
                  </a:lnTo>
                  <a:lnTo>
                    <a:pt x="110" y="93"/>
                  </a:lnTo>
                  <a:lnTo>
                    <a:pt x="103" y="96"/>
                  </a:lnTo>
                  <a:lnTo>
                    <a:pt x="95" y="98"/>
                  </a:lnTo>
                  <a:lnTo>
                    <a:pt x="88" y="100"/>
                  </a:lnTo>
                  <a:lnTo>
                    <a:pt x="80" y="103"/>
                  </a:lnTo>
                  <a:lnTo>
                    <a:pt x="73" y="104"/>
                  </a:lnTo>
                  <a:lnTo>
                    <a:pt x="65" y="104"/>
                  </a:lnTo>
                  <a:lnTo>
                    <a:pt x="58" y="104"/>
                  </a:lnTo>
                  <a:lnTo>
                    <a:pt x="52" y="104"/>
                  </a:lnTo>
                  <a:lnTo>
                    <a:pt x="45" y="104"/>
                  </a:lnTo>
                  <a:lnTo>
                    <a:pt x="38" y="103"/>
                  </a:lnTo>
                  <a:lnTo>
                    <a:pt x="33" y="100"/>
                  </a:lnTo>
                  <a:lnTo>
                    <a:pt x="26" y="98"/>
                  </a:lnTo>
                  <a:lnTo>
                    <a:pt x="20" y="96"/>
                  </a:lnTo>
                  <a:lnTo>
                    <a:pt x="16" y="93"/>
                  </a:lnTo>
                  <a:lnTo>
                    <a:pt x="12" y="89"/>
                  </a:lnTo>
                  <a:lnTo>
                    <a:pt x="8" y="86"/>
                  </a:lnTo>
                  <a:lnTo>
                    <a:pt x="7" y="83"/>
                  </a:lnTo>
                  <a:lnTo>
                    <a:pt x="6" y="82"/>
                  </a:lnTo>
                  <a:lnTo>
                    <a:pt x="4" y="79"/>
                  </a:lnTo>
                  <a:lnTo>
                    <a:pt x="3" y="77"/>
                  </a:lnTo>
                  <a:lnTo>
                    <a:pt x="2" y="74"/>
                  </a:lnTo>
                  <a:lnTo>
                    <a:pt x="2" y="73"/>
                  </a:lnTo>
                  <a:lnTo>
                    <a:pt x="0" y="70"/>
                  </a:lnTo>
                  <a:lnTo>
                    <a:pt x="0" y="67"/>
                  </a:lnTo>
                  <a:lnTo>
                    <a:pt x="0" y="62"/>
                  </a:lnTo>
                  <a:lnTo>
                    <a:pt x="2" y="58"/>
                  </a:lnTo>
                  <a:lnTo>
                    <a:pt x="3" y="52"/>
                  </a:lnTo>
                  <a:lnTo>
                    <a:pt x="4" y="47"/>
                  </a:lnTo>
                  <a:lnTo>
                    <a:pt x="7" y="43"/>
                  </a:lnTo>
                  <a:lnTo>
                    <a:pt x="11" y="37"/>
                  </a:lnTo>
                  <a:lnTo>
                    <a:pt x="15" y="33"/>
                  </a:lnTo>
                  <a:lnTo>
                    <a:pt x="19" y="28"/>
                  </a:lnTo>
                  <a:lnTo>
                    <a:pt x="25" y="24"/>
                  </a:lnTo>
                  <a:lnTo>
                    <a:pt x="30" y="19"/>
                  </a:lnTo>
                  <a:lnTo>
                    <a:pt x="37" y="15"/>
                  </a:lnTo>
                  <a:lnTo>
                    <a:pt x="42" y="13"/>
                  </a:lnTo>
                  <a:lnTo>
                    <a:pt x="50" y="9"/>
                  </a:lnTo>
                  <a:lnTo>
                    <a:pt x="57" y="7"/>
                  </a:lnTo>
                  <a:lnTo>
                    <a:pt x="57" y="7"/>
                  </a:lnTo>
                  <a:close/>
                  <a:moveTo>
                    <a:pt x="83" y="36"/>
                  </a:moveTo>
                  <a:lnTo>
                    <a:pt x="86" y="37"/>
                  </a:lnTo>
                  <a:lnTo>
                    <a:pt x="88" y="39"/>
                  </a:lnTo>
                  <a:lnTo>
                    <a:pt x="91" y="40"/>
                  </a:lnTo>
                  <a:lnTo>
                    <a:pt x="94" y="41"/>
                  </a:lnTo>
                  <a:lnTo>
                    <a:pt x="96" y="43"/>
                  </a:lnTo>
                  <a:lnTo>
                    <a:pt x="99" y="44"/>
                  </a:lnTo>
                  <a:lnTo>
                    <a:pt x="100" y="47"/>
                  </a:lnTo>
                  <a:lnTo>
                    <a:pt x="102" y="48"/>
                  </a:lnTo>
                  <a:lnTo>
                    <a:pt x="105" y="49"/>
                  </a:lnTo>
                  <a:lnTo>
                    <a:pt x="106" y="52"/>
                  </a:lnTo>
                  <a:lnTo>
                    <a:pt x="106" y="55"/>
                  </a:lnTo>
                  <a:lnTo>
                    <a:pt x="107" y="56"/>
                  </a:lnTo>
                  <a:lnTo>
                    <a:pt x="107" y="59"/>
                  </a:lnTo>
                  <a:lnTo>
                    <a:pt x="107" y="62"/>
                  </a:lnTo>
                  <a:lnTo>
                    <a:pt x="107" y="63"/>
                  </a:lnTo>
                  <a:lnTo>
                    <a:pt x="107" y="66"/>
                  </a:lnTo>
                  <a:lnTo>
                    <a:pt x="106" y="67"/>
                  </a:lnTo>
                  <a:lnTo>
                    <a:pt x="106" y="70"/>
                  </a:lnTo>
                  <a:lnTo>
                    <a:pt x="105" y="71"/>
                  </a:lnTo>
                  <a:lnTo>
                    <a:pt x="102" y="73"/>
                  </a:lnTo>
                  <a:lnTo>
                    <a:pt x="100" y="74"/>
                  </a:lnTo>
                  <a:lnTo>
                    <a:pt x="98" y="75"/>
                  </a:lnTo>
                  <a:lnTo>
                    <a:pt x="96" y="77"/>
                  </a:lnTo>
                  <a:lnTo>
                    <a:pt x="94" y="78"/>
                  </a:lnTo>
                  <a:lnTo>
                    <a:pt x="91" y="79"/>
                  </a:lnTo>
                  <a:lnTo>
                    <a:pt x="88" y="79"/>
                  </a:lnTo>
                  <a:lnTo>
                    <a:pt x="86" y="79"/>
                  </a:lnTo>
                  <a:lnTo>
                    <a:pt x="83" y="79"/>
                  </a:lnTo>
                  <a:lnTo>
                    <a:pt x="80" y="79"/>
                  </a:lnTo>
                  <a:lnTo>
                    <a:pt x="77" y="79"/>
                  </a:lnTo>
                  <a:lnTo>
                    <a:pt x="73" y="79"/>
                  </a:lnTo>
                  <a:lnTo>
                    <a:pt x="71" y="79"/>
                  </a:lnTo>
                  <a:lnTo>
                    <a:pt x="68" y="78"/>
                  </a:lnTo>
                  <a:lnTo>
                    <a:pt x="64" y="77"/>
                  </a:lnTo>
                  <a:lnTo>
                    <a:pt x="61" y="75"/>
                  </a:lnTo>
                  <a:lnTo>
                    <a:pt x="58" y="74"/>
                  </a:lnTo>
                  <a:lnTo>
                    <a:pt x="57" y="73"/>
                  </a:lnTo>
                  <a:lnTo>
                    <a:pt x="54" y="71"/>
                  </a:lnTo>
                  <a:lnTo>
                    <a:pt x="53" y="68"/>
                  </a:lnTo>
                  <a:lnTo>
                    <a:pt x="50" y="67"/>
                  </a:lnTo>
                  <a:lnTo>
                    <a:pt x="49" y="64"/>
                  </a:lnTo>
                  <a:lnTo>
                    <a:pt x="48" y="63"/>
                  </a:lnTo>
                  <a:lnTo>
                    <a:pt x="48" y="60"/>
                  </a:lnTo>
                  <a:lnTo>
                    <a:pt x="46" y="59"/>
                  </a:lnTo>
                  <a:lnTo>
                    <a:pt x="45" y="56"/>
                  </a:lnTo>
                  <a:lnTo>
                    <a:pt x="45" y="54"/>
                  </a:lnTo>
                  <a:lnTo>
                    <a:pt x="45" y="52"/>
                  </a:lnTo>
                  <a:lnTo>
                    <a:pt x="46" y="49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9" y="44"/>
                  </a:lnTo>
                  <a:lnTo>
                    <a:pt x="50" y="41"/>
                  </a:lnTo>
                  <a:lnTo>
                    <a:pt x="53" y="40"/>
                  </a:lnTo>
                  <a:lnTo>
                    <a:pt x="54" y="40"/>
                  </a:lnTo>
                  <a:lnTo>
                    <a:pt x="57" y="39"/>
                  </a:lnTo>
                  <a:lnTo>
                    <a:pt x="60" y="37"/>
                  </a:lnTo>
                  <a:lnTo>
                    <a:pt x="61" y="36"/>
                  </a:lnTo>
                  <a:lnTo>
                    <a:pt x="64" y="36"/>
                  </a:lnTo>
                  <a:lnTo>
                    <a:pt x="68" y="36"/>
                  </a:lnTo>
                  <a:lnTo>
                    <a:pt x="71" y="34"/>
                  </a:lnTo>
                  <a:lnTo>
                    <a:pt x="73" y="34"/>
                  </a:lnTo>
                  <a:lnTo>
                    <a:pt x="76" y="36"/>
                  </a:lnTo>
                  <a:lnTo>
                    <a:pt x="79" y="36"/>
                  </a:lnTo>
                  <a:lnTo>
                    <a:pt x="83" y="36"/>
                  </a:lnTo>
                  <a:lnTo>
                    <a:pt x="83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46138" y="5635366"/>
              <a:ext cx="187838" cy="127428"/>
            </a:xfrm>
            <a:custGeom>
              <a:avLst/>
              <a:gdLst>
                <a:gd name="T0" fmla="*/ 2 w 199"/>
                <a:gd name="T1" fmla="*/ 56 h 135"/>
                <a:gd name="T2" fmla="*/ 11 w 199"/>
                <a:gd name="T3" fmla="*/ 53 h 135"/>
                <a:gd name="T4" fmla="*/ 16 w 199"/>
                <a:gd name="T5" fmla="*/ 55 h 135"/>
                <a:gd name="T6" fmla="*/ 23 w 199"/>
                <a:gd name="T7" fmla="*/ 60 h 135"/>
                <a:gd name="T8" fmla="*/ 31 w 199"/>
                <a:gd name="T9" fmla="*/ 78 h 135"/>
                <a:gd name="T10" fmla="*/ 38 w 199"/>
                <a:gd name="T11" fmla="*/ 100 h 135"/>
                <a:gd name="T12" fmla="*/ 42 w 199"/>
                <a:gd name="T13" fmla="*/ 115 h 135"/>
                <a:gd name="T14" fmla="*/ 44 w 199"/>
                <a:gd name="T15" fmla="*/ 119 h 135"/>
                <a:gd name="T16" fmla="*/ 50 w 199"/>
                <a:gd name="T17" fmla="*/ 121 h 135"/>
                <a:gd name="T18" fmla="*/ 58 w 199"/>
                <a:gd name="T19" fmla="*/ 120 h 135"/>
                <a:gd name="T20" fmla="*/ 66 w 199"/>
                <a:gd name="T21" fmla="*/ 112 h 135"/>
                <a:gd name="T22" fmla="*/ 85 w 199"/>
                <a:gd name="T23" fmla="*/ 85 h 135"/>
                <a:gd name="T24" fmla="*/ 100 w 199"/>
                <a:gd name="T25" fmla="*/ 67 h 135"/>
                <a:gd name="T26" fmla="*/ 108 w 199"/>
                <a:gd name="T27" fmla="*/ 61 h 135"/>
                <a:gd name="T28" fmla="*/ 116 w 199"/>
                <a:gd name="T29" fmla="*/ 61 h 135"/>
                <a:gd name="T30" fmla="*/ 124 w 199"/>
                <a:gd name="T31" fmla="*/ 66 h 135"/>
                <a:gd name="T32" fmla="*/ 130 w 199"/>
                <a:gd name="T33" fmla="*/ 74 h 135"/>
                <a:gd name="T34" fmla="*/ 135 w 199"/>
                <a:gd name="T35" fmla="*/ 87 h 135"/>
                <a:gd name="T36" fmla="*/ 138 w 199"/>
                <a:gd name="T37" fmla="*/ 108 h 135"/>
                <a:gd name="T38" fmla="*/ 141 w 199"/>
                <a:gd name="T39" fmla="*/ 116 h 135"/>
                <a:gd name="T40" fmla="*/ 146 w 199"/>
                <a:gd name="T41" fmla="*/ 124 h 135"/>
                <a:gd name="T42" fmla="*/ 153 w 199"/>
                <a:gd name="T43" fmla="*/ 131 h 135"/>
                <a:gd name="T44" fmla="*/ 162 w 199"/>
                <a:gd name="T45" fmla="*/ 135 h 135"/>
                <a:gd name="T46" fmla="*/ 173 w 199"/>
                <a:gd name="T47" fmla="*/ 132 h 135"/>
                <a:gd name="T48" fmla="*/ 184 w 199"/>
                <a:gd name="T49" fmla="*/ 125 h 135"/>
                <a:gd name="T50" fmla="*/ 192 w 199"/>
                <a:gd name="T51" fmla="*/ 116 h 135"/>
                <a:gd name="T52" fmla="*/ 198 w 199"/>
                <a:gd name="T53" fmla="*/ 105 h 135"/>
                <a:gd name="T54" fmla="*/ 199 w 199"/>
                <a:gd name="T55" fmla="*/ 94 h 135"/>
                <a:gd name="T56" fmla="*/ 199 w 199"/>
                <a:gd name="T57" fmla="*/ 75 h 135"/>
                <a:gd name="T58" fmla="*/ 196 w 199"/>
                <a:gd name="T59" fmla="*/ 44 h 135"/>
                <a:gd name="T60" fmla="*/ 192 w 199"/>
                <a:gd name="T61" fmla="*/ 34 h 135"/>
                <a:gd name="T62" fmla="*/ 185 w 199"/>
                <a:gd name="T63" fmla="*/ 29 h 135"/>
                <a:gd name="T64" fmla="*/ 166 w 199"/>
                <a:gd name="T65" fmla="*/ 22 h 135"/>
                <a:gd name="T66" fmla="*/ 147 w 199"/>
                <a:gd name="T67" fmla="*/ 18 h 135"/>
                <a:gd name="T68" fmla="*/ 137 w 199"/>
                <a:gd name="T69" fmla="*/ 18 h 135"/>
                <a:gd name="T70" fmla="*/ 127 w 199"/>
                <a:gd name="T71" fmla="*/ 21 h 135"/>
                <a:gd name="T72" fmla="*/ 101 w 199"/>
                <a:gd name="T73" fmla="*/ 37 h 135"/>
                <a:gd name="T74" fmla="*/ 88 w 199"/>
                <a:gd name="T75" fmla="*/ 45 h 135"/>
                <a:gd name="T76" fmla="*/ 78 w 199"/>
                <a:gd name="T77" fmla="*/ 41 h 135"/>
                <a:gd name="T78" fmla="*/ 76 w 199"/>
                <a:gd name="T79" fmla="*/ 36 h 135"/>
                <a:gd name="T80" fmla="*/ 73 w 199"/>
                <a:gd name="T81" fmla="*/ 23 h 135"/>
                <a:gd name="T82" fmla="*/ 66 w 199"/>
                <a:gd name="T83" fmla="*/ 8 h 135"/>
                <a:gd name="T84" fmla="*/ 61 w 199"/>
                <a:gd name="T85" fmla="*/ 3 h 135"/>
                <a:gd name="T86" fmla="*/ 54 w 199"/>
                <a:gd name="T87" fmla="*/ 0 h 135"/>
                <a:gd name="T88" fmla="*/ 31 w 199"/>
                <a:gd name="T89" fmla="*/ 7 h 135"/>
                <a:gd name="T90" fmla="*/ 19 w 199"/>
                <a:gd name="T91" fmla="*/ 14 h 135"/>
                <a:gd name="T92" fmla="*/ 12 w 199"/>
                <a:gd name="T93" fmla="*/ 19 h 135"/>
                <a:gd name="T94" fmla="*/ 7 w 199"/>
                <a:gd name="T95" fmla="*/ 29 h 135"/>
                <a:gd name="T96" fmla="*/ 1 w 199"/>
                <a:gd name="T97" fmla="*/ 44 h 135"/>
                <a:gd name="T98" fmla="*/ 0 w 199"/>
                <a:gd name="T99" fmla="*/ 5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9" h="135">
                  <a:moveTo>
                    <a:pt x="0" y="57"/>
                  </a:moveTo>
                  <a:lnTo>
                    <a:pt x="1" y="56"/>
                  </a:lnTo>
                  <a:lnTo>
                    <a:pt x="2" y="56"/>
                  </a:lnTo>
                  <a:lnTo>
                    <a:pt x="5" y="55"/>
                  </a:lnTo>
                  <a:lnTo>
                    <a:pt x="9" y="53"/>
                  </a:lnTo>
                  <a:lnTo>
                    <a:pt x="11" y="53"/>
                  </a:lnTo>
                  <a:lnTo>
                    <a:pt x="12" y="53"/>
                  </a:lnTo>
                  <a:lnTo>
                    <a:pt x="15" y="53"/>
                  </a:lnTo>
                  <a:lnTo>
                    <a:pt x="16" y="55"/>
                  </a:lnTo>
                  <a:lnTo>
                    <a:pt x="19" y="56"/>
                  </a:lnTo>
                  <a:lnTo>
                    <a:pt x="20" y="57"/>
                  </a:lnTo>
                  <a:lnTo>
                    <a:pt x="23" y="60"/>
                  </a:lnTo>
                  <a:lnTo>
                    <a:pt x="24" y="64"/>
                  </a:lnTo>
                  <a:lnTo>
                    <a:pt x="28" y="71"/>
                  </a:lnTo>
                  <a:lnTo>
                    <a:pt x="31" y="78"/>
                  </a:lnTo>
                  <a:lnTo>
                    <a:pt x="34" y="85"/>
                  </a:lnTo>
                  <a:lnTo>
                    <a:pt x="35" y="90"/>
                  </a:lnTo>
                  <a:lnTo>
                    <a:pt x="38" y="100"/>
                  </a:lnTo>
                  <a:lnTo>
                    <a:pt x="39" y="102"/>
                  </a:lnTo>
                  <a:lnTo>
                    <a:pt x="39" y="106"/>
                  </a:lnTo>
                  <a:lnTo>
                    <a:pt x="42" y="115"/>
                  </a:lnTo>
                  <a:lnTo>
                    <a:pt x="43" y="116"/>
                  </a:lnTo>
                  <a:lnTo>
                    <a:pt x="43" y="117"/>
                  </a:lnTo>
                  <a:lnTo>
                    <a:pt x="44" y="119"/>
                  </a:lnTo>
                  <a:lnTo>
                    <a:pt x="46" y="120"/>
                  </a:lnTo>
                  <a:lnTo>
                    <a:pt x="47" y="121"/>
                  </a:lnTo>
                  <a:lnTo>
                    <a:pt x="50" y="121"/>
                  </a:lnTo>
                  <a:lnTo>
                    <a:pt x="51" y="121"/>
                  </a:lnTo>
                  <a:lnTo>
                    <a:pt x="54" y="121"/>
                  </a:lnTo>
                  <a:lnTo>
                    <a:pt x="58" y="120"/>
                  </a:lnTo>
                  <a:lnTo>
                    <a:pt x="61" y="117"/>
                  </a:lnTo>
                  <a:lnTo>
                    <a:pt x="63" y="115"/>
                  </a:lnTo>
                  <a:lnTo>
                    <a:pt x="66" y="112"/>
                  </a:lnTo>
                  <a:lnTo>
                    <a:pt x="72" y="104"/>
                  </a:lnTo>
                  <a:lnTo>
                    <a:pt x="77" y="95"/>
                  </a:lnTo>
                  <a:lnTo>
                    <a:pt x="85" y="85"/>
                  </a:lnTo>
                  <a:lnTo>
                    <a:pt x="95" y="72"/>
                  </a:lnTo>
                  <a:lnTo>
                    <a:pt x="97" y="70"/>
                  </a:lnTo>
                  <a:lnTo>
                    <a:pt x="100" y="67"/>
                  </a:lnTo>
                  <a:lnTo>
                    <a:pt x="103" y="66"/>
                  </a:lnTo>
                  <a:lnTo>
                    <a:pt x="105" y="63"/>
                  </a:lnTo>
                  <a:lnTo>
                    <a:pt x="108" y="61"/>
                  </a:lnTo>
                  <a:lnTo>
                    <a:pt x="111" y="61"/>
                  </a:lnTo>
                  <a:lnTo>
                    <a:pt x="114" y="61"/>
                  </a:lnTo>
                  <a:lnTo>
                    <a:pt x="116" y="61"/>
                  </a:lnTo>
                  <a:lnTo>
                    <a:pt x="119" y="63"/>
                  </a:lnTo>
                  <a:lnTo>
                    <a:pt x="122" y="64"/>
                  </a:lnTo>
                  <a:lnTo>
                    <a:pt x="124" y="66"/>
                  </a:lnTo>
                  <a:lnTo>
                    <a:pt x="127" y="68"/>
                  </a:lnTo>
                  <a:lnTo>
                    <a:pt x="129" y="71"/>
                  </a:lnTo>
                  <a:lnTo>
                    <a:pt x="130" y="74"/>
                  </a:lnTo>
                  <a:lnTo>
                    <a:pt x="131" y="78"/>
                  </a:lnTo>
                  <a:lnTo>
                    <a:pt x="133" y="80"/>
                  </a:lnTo>
                  <a:lnTo>
                    <a:pt x="135" y="87"/>
                  </a:lnTo>
                  <a:lnTo>
                    <a:pt x="137" y="95"/>
                  </a:lnTo>
                  <a:lnTo>
                    <a:pt x="138" y="102"/>
                  </a:lnTo>
                  <a:lnTo>
                    <a:pt x="138" y="108"/>
                  </a:lnTo>
                  <a:lnTo>
                    <a:pt x="139" y="110"/>
                  </a:lnTo>
                  <a:lnTo>
                    <a:pt x="139" y="113"/>
                  </a:lnTo>
                  <a:lnTo>
                    <a:pt x="141" y="116"/>
                  </a:lnTo>
                  <a:lnTo>
                    <a:pt x="142" y="119"/>
                  </a:lnTo>
                  <a:lnTo>
                    <a:pt x="143" y="121"/>
                  </a:lnTo>
                  <a:lnTo>
                    <a:pt x="146" y="124"/>
                  </a:lnTo>
                  <a:lnTo>
                    <a:pt x="147" y="127"/>
                  </a:lnTo>
                  <a:lnTo>
                    <a:pt x="150" y="130"/>
                  </a:lnTo>
                  <a:lnTo>
                    <a:pt x="153" y="131"/>
                  </a:lnTo>
                  <a:lnTo>
                    <a:pt x="156" y="132"/>
                  </a:lnTo>
                  <a:lnTo>
                    <a:pt x="158" y="134"/>
                  </a:lnTo>
                  <a:lnTo>
                    <a:pt x="162" y="135"/>
                  </a:lnTo>
                  <a:lnTo>
                    <a:pt x="165" y="135"/>
                  </a:lnTo>
                  <a:lnTo>
                    <a:pt x="169" y="134"/>
                  </a:lnTo>
                  <a:lnTo>
                    <a:pt x="173" y="132"/>
                  </a:lnTo>
                  <a:lnTo>
                    <a:pt x="177" y="131"/>
                  </a:lnTo>
                  <a:lnTo>
                    <a:pt x="181" y="128"/>
                  </a:lnTo>
                  <a:lnTo>
                    <a:pt x="184" y="125"/>
                  </a:lnTo>
                  <a:lnTo>
                    <a:pt x="187" y="121"/>
                  </a:lnTo>
                  <a:lnTo>
                    <a:pt x="190" y="119"/>
                  </a:lnTo>
                  <a:lnTo>
                    <a:pt x="192" y="116"/>
                  </a:lnTo>
                  <a:lnTo>
                    <a:pt x="194" y="112"/>
                  </a:lnTo>
                  <a:lnTo>
                    <a:pt x="196" y="108"/>
                  </a:lnTo>
                  <a:lnTo>
                    <a:pt x="198" y="105"/>
                  </a:lnTo>
                  <a:lnTo>
                    <a:pt x="198" y="101"/>
                  </a:lnTo>
                  <a:lnTo>
                    <a:pt x="199" y="97"/>
                  </a:lnTo>
                  <a:lnTo>
                    <a:pt x="199" y="94"/>
                  </a:lnTo>
                  <a:lnTo>
                    <a:pt x="199" y="90"/>
                  </a:lnTo>
                  <a:lnTo>
                    <a:pt x="199" y="82"/>
                  </a:lnTo>
                  <a:lnTo>
                    <a:pt x="199" y="75"/>
                  </a:lnTo>
                  <a:lnTo>
                    <a:pt x="198" y="61"/>
                  </a:lnTo>
                  <a:lnTo>
                    <a:pt x="196" y="46"/>
                  </a:lnTo>
                  <a:lnTo>
                    <a:pt x="196" y="44"/>
                  </a:lnTo>
                  <a:lnTo>
                    <a:pt x="195" y="40"/>
                  </a:lnTo>
                  <a:lnTo>
                    <a:pt x="194" y="37"/>
                  </a:lnTo>
                  <a:lnTo>
                    <a:pt x="192" y="34"/>
                  </a:lnTo>
                  <a:lnTo>
                    <a:pt x="191" y="33"/>
                  </a:lnTo>
                  <a:lnTo>
                    <a:pt x="188" y="30"/>
                  </a:lnTo>
                  <a:lnTo>
                    <a:pt x="185" y="29"/>
                  </a:lnTo>
                  <a:lnTo>
                    <a:pt x="181" y="27"/>
                  </a:lnTo>
                  <a:lnTo>
                    <a:pt x="175" y="25"/>
                  </a:lnTo>
                  <a:lnTo>
                    <a:pt x="166" y="22"/>
                  </a:lnTo>
                  <a:lnTo>
                    <a:pt x="158" y="19"/>
                  </a:lnTo>
                  <a:lnTo>
                    <a:pt x="152" y="18"/>
                  </a:lnTo>
                  <a:lnTo>
                    <a:pt x="147" y="18"/>
                  </a:lnTo>
                  <a:lnTo>
                    <a:pt x="143" y="18"/>
                  </a:lnTo>
                  <a:lnTo>
                    <a:pt x="139" y="18"/>
                  </a:lnTo>
                  <a:lnTo>
                    <a:pt x="137" y="18"/>
                  </a:lnTo>
                  <a:lnTo>
                    <a:pt x="133" y="19"/>
                  </a:lnTo>
                  <a:lnTo>
                    <a:pt x="130" y="19"/>
                  </a:lnTo>
                  <a:lnTo>
                    <a:pt x="127" y="21"/>
                  </a:lnTo>
                  <a:lnTo>
                    <a:pt x="124" y="22"/>
                  </a:lnTo>
                  <a:lnTo>
                    <a:pt x="112" y="30"/>
                  </a:lnTo>
                  <a:lnTo>
                    <a:pt x="101" y="37"/>
                  </a:lnTo>
                  <a:lnTo>
                    <a:pt x="93" y="44"/>
                  </a:lnTo>
                  <a:lnTo>
                    <a:pt x="91" y="45"/>
                  </a:lnTo>
                  <a:lnTo>
                    <a:pt x="88" y="45"/>
                  </a:lnTo>
                  <a:lnTo>
                    <a:pt x="84" y="44"/>
                  </a:lnTo>
                  <a:lnTo>
                    <a:pt x="81" y="42"/>
                  </a:lnTo>
                  <a:lnTo>
                    <a:pt x="78" y="41"/>
                  </a:lnTo>
                  <a:lnTo>
                    <a:pt x="77" y="40"/>
                  </a:lnTo>
                  <a:lnTo>
                    <a:pt x="77" y="37"/>
                  </a:lnTo>
                  <a:lnTo>
                    <a:pt x="76" y="36"/>
                  </a:lnTo>
                  <a:lnTo>
                    <a:pt x="76" y="34"/>
                  </a:lnTo>
                  <a:lnTo>
                    <a:pt x="74" y="29"/>
                  </a:lnTo>
                  <a:lnTo>
                    <a:pt x="73" y="23"/>
                  </a:lnTo>
                  <a:lnTo>
                    <a:pt x="70" y="16"/>
                  </a:lnTo>
                  <a:lnTo>
                    <a:pt x="68" y="11"/>
                  </a:lnTo>
                  <a:lnTo>
                    <a:pt x="66" y="8"/>
                  </a:lnTo>
                  <a:lnTo>
                    <a:pt x="65" y="7"/>
                  </a:lnTo>
                  <a:lnTo>
                    <a:pt x="63" y="4"/>
                  </a:lnTo>
                  <a:lnTo>
                    <a:pt x="61" y="3"/>
                  </a:lnTo>
                  <a:lnTo>
                    <a:pt x="58" y="1"/>
                  </a:lnTo>
                  <a:lnTo>
                    <a:pt x="57" y="0"/>
                  </a:lnTo>
                  <a:lnTo>
                    <a:pt x="54" y="0"/>
                  </a:lnTo>
                  <a:lnTo>
                    <a:pt x="51" y="1"/>
                  </a:lnTo>
                  <a:lnTo>
                    <a:pt x="40" y="4"/>
                  </a:lnTo>
                  <a:lnTo>
                    <a:pt x="31" y="7"/>
                  </a:lnTo>
                  <a:lnTo>
                    <a:pt x="27" y="8"/>
                  </a:lnTo>
                  <a:lnTo>
                    <a:pt x="21" y="12"/>
                  </a:lnTo>
                  <a:lnTo>
                    <a:pt x="19" y="14"/>
                  </a:lnTo>
                  <a:lnTo>
                    <a:pt x="17" y="15"/>
                  </a:lnTo>
                  <a:lnTo>
                    <a:pt x="15" y="18"/>
                  </a:lnTo>
                  <a:lnTo>
                    <a:pt x="12" y="19"/>
                  </a:lnTo>
                  <a:lnTo>
                    <a:pt x="11" y="23"/>
                  </a:lnTo>
                  <a:lnTo>
                    <a:pt x="8" y="25"/>
                  </a:lnTo>
                  <a:lnTo>
                    <a:pt x="7" y="29"/>
                  </a:lnTo>
                  <a:lnTo>
                    <a:pt x="5" y="31"/>
                  </a:lnTo>
                  <a:lnTo>
                    <a:pt x="4" y="37"/>
                  </a:lnTo>
                  <a:lnTo>
                    <a:pt x="1" y="44"/>
                  </a:lnTo>
                  <a:lnTo>
                    <a:pt x="1" y="53"/>
                  </a:lnTo>
                  <a:lnTo>
                    <a:pt x="0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31144" y="5646693"/>
              <a:ext cx="232202" cy="237865"/>
            </a:xfrm>
            <a:custGeom>
              <a:avLst/>
              <a:gdLst>
                <a:gd name="T0" fmla="*/ 130 w 246"/>
                <a:gd name="T1" fmla="*/ 43 h 252"/>
                <a:gd name="T2" fmla="*/ 139 w 246"/>
                <a:gd name="T3" fmla="*/ 52 h 252"/>
                <a:gd name="T4" fmla="*/ 136 w 246"/>
                <a:gd name="T5" fmla="*/ 63 h 252"/>
                <a:gd name="T6" fmla="*/ 125 w 246"/>
                <a:gd name="T7" fmla="*/ 70 h 252"/>
                <a:gd name="T8" fmla="*/ 110 w 246"/>
                <a:gd name="T9" fmla="*/ 67 h 252"/>
                <a:gd name="T10" fmla="*/ 103 w 246"/>
                <a:gd name="T11" fmla="*/ 58 h 252"/>
                <a:gd name="T12" fmla="*/ 106 w 246"/>
                <a:gd name="T13" fmla="*/ 47 h 252"/>
                <a:gd name="T14" fmla="*/ 117 w 246"/>
                <a:gd name="T15" fmla="*/ 40 h 252"/>
                <a:gd name="T16" fmla="*/ 178 w 246"/>
                <a:gd name="T17" fmla="*/ 48 h 252"/>
                <a:gd name="T18" fmla="*/ 216 w 246"/>
                <a:gd name="T19" fmla="*/ 47 h 252"/>
                <a:gd name="T20" fmla="*/ 229 w 246"/>
                <a:gd name="T21" fmla="*/ 44 h 252"/>
                <a:gd name="T22" fmla="*/ 239 w 246"/>
                <a:gd name="T23" fmla="*/ 37 h 252"/>
                <a:gd name="T24" fmla="*/ 244 w 246"/>
                <a:gd name="T25" fmla="*/ 28 h 252"/>
                <a:gd name="T26" fmla="*/ 246 w 246"/>
                <a:gd name="T27" fmla="*/ 18 h 252"/>
                <a:gd name="T28" fmla="*/ 236 w 246"/>
                <a:gd name="T29" fmla="*/ 9 h 252"/>
                <a:gd name="T30" fmla="*/ 217 w 246"/>
                <a:gd name="T31" fmla="*/ 2 h 252"/>
                <a:gd name="T32" fmla="*/ 171 w 246"/>
                <a:gd name="T33" fmla="*/ 0 h 252"/>
                <a:gd name="T34" fmla="*/ 126 w 246"/>
                <a:gd name="T35" fmla="*/ 3 h 252"/>
                <a:gd name="T36" fmla="*/ 106 w 246"/>
                <a:gd name="T37" fmla="*/ 9 h 252"/>
                <a:gd name="T38" fmla="*/ 86 w 246"/>
                <a:gd name="T39" fmla="*/ 18 h 252"/>
                <a:gd name="T40" fmla="*/ 71 w 246"/>
                <a:gd name="T41" fmla="*/ 32 h 252"/>
                <a:gd name="T42" fmla="*/ 61 w 246"/>
                <a:gd name="T43" fmla="*/ 51 h 252"/>
                <a:gd name="T44" fmla="*/ 59 w 246"/>
                <a:gd name="T45" fmla="*/ 70 h 252"/>
                <a:gd name="T46" fmla="*/ 61 w 246"/>
                <a:gd name="T47" fmla="*/ 83 h 252"/>
                <a:gd name="T48" fmla="*/ 72 w 246"/>
                <a:gd name="T49" fmla="*/ 92 h 252"/>
                <a:gd name="T50" fmla="*/ 92 w 246"/>
                <a:gd name="T51" fmla="*/ 94 h 252"/>
                <a:gd name="T52" fmla="*/ 141 w 246"/>
                <a:gd name="T53" fmla="*/ 93 h 252"/>
                <a:gd name="T54" fmla="*/ 170 w 246"/>
                <a:gd name="T55" fmla="*/ 94 h 252"/>
                <a:gd name="T56" fmla="*/ 179 w 246"/>
                <a:gd name="T57" fmla="*/ 98 h 252"/>
                <a:gd name="T58" fmla="*/ 183 w 246"/>
                <a:gd name="T59" fmla="*/ 111 h 252"/>
                <a:gd name="T60" fmla="*/ 185 w 246"/>
                <a:gd name="T61" fmla="*/ 128 h 252"/>
                <a:gd name="T62" fmla="*/ 181 w 246"/>
                <a:gd name="T63" fmla="*/ 149 h 252"/>
                <a:gd name="T64" fmla="*/ 170 w 246"/>
                <a:gd name="T65" fmla="*/ 169 h 252"/>
                <a:gd name="T66" fmla="*/ 141 w 246"/>
                <a:gd name="T67" fmla="*/ 197 h 252"/>
                <a:gd name="T68" fmla="*/ 121 w 246"/>
                <a:gd name="T69" fmla="*/ 213 h 252"/>
                <a:gd name="T70" fmla="*/ 99 w 246"/>
                <a:gd name="T71" fmla="*/ 222 h 252"/>
                <a:gd name="T72" fmla="*/ 87 w 246"/>
                <a:gd name="T73" fmla="*/ 222 h 252"/>
                <a:gd name="T74" fmla="*/ 75 w 246"/>
                <a:gd name="T75" fmla="*/ 217 h 252"/>
                <a:gd name="T76" fmla="*/ 57 w 246"/>
                <a:gd name="T77" fmla="*/ 195 h 252"/>
                <a:gd name="T78" fmla="*/ 45 w 246"/>
                <a:gd name="T79" fmla="*/ 186 h 252"/>
                <a:gd name="T80" fmla="*/ 33 w 246"/>
                <a:gd name="T81" fmla="*/ 187 h 252"/>
                <a:gd name="T82" fmla="*/ 19 w 246"/>
                <a:gd name="T83" fmla="*/ 194 h 252"/>
                <a:gd name="T84" fmla="*/ 10 w 246"/>
                <a:gd name="T85" fmla="*/ 202 h 252"/>
                <a:gd name="T86" fmla="*/ 2 w 246"/>
                <a:gd name="T87" fmla="*/ 213 h 252"/>
                <a:gd name="T88" fmla="*/ 0 w 246"/>
                <a:gd name="T89" fmla="*/ 220 h 252"/>
                <a:gd name="T90" fmla="*/ 10 w 246"/>
                <a:gd name="T91" fmla="*/ 229 h 252"/>
                <a:gd name="T92" fmla="*/ 30 w 246"/>
                <a:gd name="T93" fmla="*/ 241 h 252"/>
                <a:gd name="T94" fmla="*/ 56 w 246"/>
                <a:gd name="T95" fmla="*/ 250 h 252"/>
                <a:gd name="T96" fmla="*/ 83 w 246"/>
                <a:gd name="T97" fmla="*/ 252 h 252"/>
                <a:gd name="T98" fmla="*/ 114 w 246"/>
                <a:gd name="T99" fmla="*/ 247 h 252"/>
                <a:gd name="T100" fmla="*/ 149 w 246"/>
                <a:gd name="T101" fmla="*/ 235 h 252"/>
                <a:gd name="T102" fmla="*/ 182 w 246"/>
                <a:gd name="T103" fmla="*/ 216 h 252"/>
                <a:gd name="T104" fmla="*/ 208 w 246"/>
                <a:gd name="T105" fmla="*/ 190 h 252"/>
                <a:gd name="T106" fmla="*/ 228 w 246"/>
                <a:gd name="T107" fmla="*/ 162 h 252"/>
                <a:gd name="T108" fmla="*/ 240 w 246"/>
                <a:gd name="T109" fmla="*/ 134 h 252"/>
                <a:gd name="T110" fmla="*/ 246 w 246"/>
                <a:gd name="T111" fmla="*/ 111 h 252"/>
                <a:gd name="T112" fmla="*/ 244 w 246"/>
                <a:gd name="T113" fmla="*/ 101 h 252"/>
                <a:gd name="T114" fmla="*/ 233 w 246"/>
                <a:gd name="T115" fmla="*/ 86 h 252"/>
                <a:gd name="T116" fmla="*/ 221 w 246"/>
                <a:gd name="T117" fmla="*/ 78 h 252"/>
                <a:gd name="T118" fmla="*/ 206 w 246"/>
                <a:gd name="T119" fmla="*/ 75 h 252"/>
                <a:gd name="T120" fmla="*/ 166 w 246"/>
                <a:gd name="T121" fmla="*/ 75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6" h="252">
                  <a:moveTo>
                    <a:pt x="121" y="40"/>
                  </a:moveTo>
                  <a:lnTo>
                    <a:pt x="125" y="40"/>
                  </a:lnTo>
                  <a:lnTo>
                    <a:pt x="128" y="41"/>
                  </a:lnTo>
                  <a:lnTo>
                    <a:pt x="130" y="43"/>
                  </a:lnTo>
                  <a:lnTo>
                    <a:pt x="133" y="44"/>
                  </a:lnTo>
                  <a:lnTo>
                    <a:pt x="136" y="47"/>
                  </a:lnTo>
                  <a:lnTo>
                    <a:pt x="137" y="49"/>
                  </a:lnTo>
                  <a:lnTo>
                    <a:pt x="139" y="52"/>
                  </a:lnTo>
                  <a:lnTo>
                    <a:pt x="139" y="55"/>
                  </a:lnTo>
                  <a:lnTo>
                    <a:pt x="139" y="58"/>
                  </a:lnTo>
                  <a:lnTo>
                    <a:pt x="137" y="62"/>
                  </a:lnTo>
                  <a:lnTo>
                    <a:pt x="136" y="63"/>
                  </a:lnTo>
                  <a:lnTo>
                    <a:pt x="133" y="66"/>
                  </a:lnTo>
                  <a:lnTo>
                    <a:pt x="130" y="67"/>
                  </a:lnTo>
                  <a:lnTo>
                    <a:pt x="128" y="68"/>
                  </a:lnTo>
                  <a:lnTo>
                    <a:pt x="125" y="70"/>
                  </a:lnTo>
                  <a:lnTo>
                    <a:pt x="121" y="70"/>
                  </a:lnTo>
                  <a:lnTo>
                    <a:pt x="117" y="70"/>
                  </a:lnTo>
                  <a:lnTo>
                    <a:pt x="114" y="68"/>
                  </a:lnTo>
                  <a:lnTo>
                    <a:pt x="110" y="67"/>
                  </a:lnTo>
                  <a:lnTo>
                    <a:pt x="107" y="66"/>
                  </a:lnTo>
                  <a:lnTo>
                    <a:pt x="106" y="63"/>
                  </a:lnTo>
                  <a:lnTo>
                    <a:pt x="105" y="62"/>
                  </a:lnTo>
                  <a:lnTo>
                    <a:pt x="103" y="58"/>
                  </a:lnTo>
                  <a:lnTo>
                    <a:pt x="103" y="55"/>
                  </a:lnTo>
                  <a:lnTo>
                    <a:pt x="103" y="52"/>
                  </a:lnTo>
                  <a:lnTo>
                    <a:pt x="105" y="49"/>
                  </a:lnTo>
                  <a:lnTo>
                    <a:pt x="106" y="47"/>
                  </a:lnTo>
                  <a:lnTo>
                    <a:pt x="107" y="44"/>
                  </a:lnTo>
                  <a:lnTo>
                    <a:pt x="110" y="43"/>
                  </a:lnTo>
                  <a:lnTo>
                    <a:pt x="114" y="41"/>
                  </a:lnTo>
                  <a:lnTo>
                    <a:pt x="117" y="40"/>
                  </a:lnTo>
                  <a:lnTo>
                    <a:pt x="121" y="40"/>
                  </a:lnTo>
                  <a:lnTo>
                    <a:pt x="121" y="40"/>
                  </a:lnTo>
                  <a:close/>
                  <a:moveTo>
                    <a:pt x="171" y="47"/>
                  </a:moveTo>
                  <a:lnTo>
                    <a:pt x="178" y="48"/>
                  </a:lnTo>
                  <a:lnTo>
                    <a:pt x="193" y="48"/>
                  </a:lnTo>
                  <a:lnTo>
                    <a:pt x="202" y="48"/>
                  </a:lnTo>
                  <a:lnTo>
                    <a:pt x="212" y="47"/>
                  </a:lnTo>
                  <a:lnTo>
                    <a:pt x="216" y="47"/>
                  </a:lnTo>
                  <a:lnTo>
                    <a:pt x="220" y="47"/>
                  </a:lnTo>
                  <a:lnTo>
                    <a:pt x="223" y="45"/>
                  </a:lnTo>
                  <a:lnTo>
                    <a:pt x="227" y="45"/>
                  </a:lnTo>
                  <a:lnTo>
                    <a:pt x="229" y="44"/>
                  </a:lnTo>
                  <a:lnTo>
                    <a:pt x="231" y="43"/>
                  </a:lnTo>
                  <a:lnTo>
                    <a:pt x="233" y="41"/>
                  </a:lnTo>
                  <a:lnTo>
                    <a:pt x="236" y="39"/>
                  </a:lnTo>
                  <a:lnTo>
                    <a:pt x="239" y="37"/>
                  </a:lnTo>
                  <a:lnTo>
                    <a:pt x="240" y="34"/>
                  </a:lnTo>
                  <a:lnTo>
                    <a:pt x="242" y="33"/>
                  </a:lnTo>
                  <a:lnTo>
                    <a:pt x="243" y="30"/>
                  </a:lnTo>
                  <a:lnTo>
                    <a:pt x="244" y="28"/>
                  </a:lnTo>
                  <a:lnTo>
                    <a:pt x="246" y="25"/>
                  </a:lnTo>
                  <a:lnTo>
                    <a:pt x="246" y="24"/>
                  </a:lnTo>
                  <a:lnTo>
                    <a:pt x="246" y="21"/>
                  </a:lnTo>
                  <a:lnTo>
                    <a:pt x="246" y="18"/>
                  </a:lnTo>
                  <a:lnTo>
                    <a:pt x="244" y="17"/>
                  </a:lnTo>
                  <a:lnTo>
                    <a:pt x="243" y="14"/>
                  </a:lnTo>
                  <a:lnTo>
                    <a:pt x="240" y="13"/>
                  </a:lnTo>
                  <a:lnTo>
                    <a:pt x="236" y="9"/>
                  </a:lnTo>
                  <a:lnTo>
                    <a:pt x="232" y="7"/>
                  </a:lnTo>
                  <a:lnTo>
                    <a:pt x="228" y="4"/>
                  </a:lnTo>
                  <a:lnTo>
                    <a:pt x="223" y="3"/>
                  </a:lnTo>
                  <a:lnTo>
                    <a:pt x="217" y="2"/>
                  </a:lnTo>
                  <a:lnTo>
                    <a:pt x="209" y="2"/>
                  </a:lnTo>
                  <a:lnTo>
                    <a:pt x="201" y="0"/>
                  </a:lnTo>
                  <a:lnTo>
                    <a:pt x="190" y="0"/>
                  </a:lnTo>
                  <a:lnTo>
                    <a:pt x="171" y="0"/>
                  </a:lnTo>
                  <a:lnTo>
                    <a:pt x="159" y="0"/>
                  </a:lnTo>
                  <a:lnTo>
                    <a:pt x="148" y="2"/>
                  </a:lnTo>
                  <a:lnTo>
                    <a:pt x="132" y="3"/>
                  </a:lnTo>
                  <a:lnTo>
                    <a:pt x="126" y="3"/>
                  </a:lnTo>
                  <a:lnTo>
                    <a:pt x="121" y="4"/>
                  </a:lnTo>
                  <a:lnTo>
                    <a:pt x="115" y="6"/>
                  </a:lnTo>
                  <a:lnTo>
                    <a:pt x="111" y="7"/>
                  </a:lnTo>
                  <a:lnTo>
                    <a:pt x="106" y="9"/>
                  </a:lnTo>
                  <a:lnTo>
                    <a:pt x="101" y="11"/>
                  </a:lnTo>
                  <a:lnTo>
                    <a:pt x="95" y="13"/>
                  </a:lnTo>
                  <a:lnTo>
                    <a:pt x="91" y="15"/>
                  </a:lnTo>
                  <a:lnTo>
                    <a:pt x="86" y="18"/>
                  </a:lnTo>
                  <a:lnTo>
                    <a:pt x="82" y="21"/>
                  </a:lnTo>
                  <a:lnTo>
                    <a:pt x="78" y="25"/>
                  </a:lnTo>
                  <a:lnTo>
                    <a:pt x="73" y="28"/>
                  </a:lnTo>
                  <a:lnTo>
                    <a:pt x="71" y="32"/>
                  </a:lnTo>
                  <a:lnTo>
                    <a:pt x="68" y="34"/>
                  </a:lnTo>
                  <a:lnTo>
                    <a:pt x="65" y="39"/>
                  </a:lnTo>
                  <a:lnTo>
                    <a:pt x="64" y="43"/>
                  </a:lnTo>
                  <a:lnTo>
                    <a:pt x="61" y="51"/>
                  </a:lnTo>
                  <a:lnTo>
                    <a:pt x="60" y="59"/>
                  </a:lnTo>
                  <a:lnTo>
                    <a:pt x="59" y="63"/>
                  </a:lnTo>
                  <a:lnTo>
                    <a:pt x="59" y="66"/>
                  </a:lnTo>
                  <a:lnTo>
                    <a:pt x="59" y="70"/>
                  </a:lnTo>
                  <a:lnTo>
                    <a:pt x="59" y="74"/>
                  </a:lnTo>
                  <a:lnTo>
                    <a:pt x="60" y="78"/>
                  </a:lnTo>
                  <a:lnTo>
                    <a:pt x="61" y="81"/>
                  </a:lnTo>
                  <a:lnTo>
                    <a:pt x="61" y="83"/>
                  </a:lnTo>
                  <a:lnTo>
                    <a:pt x="64" y="86"/>
                  </a:lnTo>
                  <a:lnTo>
                    <a:pt x="67" y="89"/>
                  </a:lnTo>
                  <a:lnTo>
                    <a:pt x="69" y="90"/>
                  </a:lnTo>
                  <a:lnTo>
                    <a:pt x="72" y="92"/>
                  </a:lnTo>
                  <a:lnTo>
                    <a:pt x="76" y="93"/>
                  </a:lnTo>
                  <a:lnTo>
                    <a:pt x="80" y="94"/>
                  </a:lnTo>
                  <a:lnTo>
                    <a:pt x="87" y="94"/>
                  </a:lnTo>
                  <a:lnTo>
                    <a:pt x="92" y="94"/>
                  </a:lnTo>
                  <a:lnTo>
                    <a:pt x="101" y="94"/>
                  </a:lnTo>
                  <a:lnTo>
                    <a:pt x="117" y="94"/>
                  </a:lnTo>
                  <a:lnTo>
                    <a:pt x="133" y="93"/>
                  </a:lnTo>
                  <a:lnTo>
                    <a:pt x="141" y="93"/>
                  </a:lnTo>
                  <a:lnTo>
                    <a:pt x="149" y="93"/>
                  </a:lnTo>
                  <a:lnTo>
                    <a:pt x="157" y="93"/>
                  </a:lnTo>
                  <a:lnTo>
                    <a:pt x="164" y="94"/>
                  </a:lnTo>
                  <a:lnTo>
                    <a:pt x="170" y="94"/>
                  </a:lnTo>
                  <a:lnTo>
                    <a:pt x="175" y="96"/>
                  </a:lnTo>
                  <a:lnTo>
                    <a:pt x="176" y="97"/>
                  </a:lnTo>
                  <a:lnTo>
                    <a:pt x="178" y="98"/>
                  </a:lnTo>
                  <a:lnTo>
                    <a:pt x="179" y="98"/>
                  </a:lnTo>
                  <a:lnTo>
                    <a:pt x="181" y="100"/>
                  </a:lnTo>
                  <a:lnTo>
                    <a:pt x="182" y="103"/>
                  </a:lnTo>
                  <a:lnTo>
                    <a:pt x="183" y="107"/>
                  </a:lnTo>
                  <a:lnTo>
                    <a:pt x="183" y="111"/>
                  </a:lnTo>
                  <a:lnTo>
                    <a:pt x="185" y="115"/>
                  </a:lnTo>
                  <a:lnTo>
                    <a:pt x="185" y="119"/>
                  </a:lnTo>
                  <a:lnTo>
                    <a:pt x="185" y="123"/>
                  </a:lnTo>
                  <a:lnTo>
                    <a:pt x="185" y="128"/>
                  </a:lnTo>
                  <a:lnTo>
                    <a:pt x="183" y="134"/>
                  </a:lnTo>
                  <a:lnTo>
                    <a:pt x="183" y="139"/>
                  </a:lnTo>
                  <a:lnTo>
                    <a:pt x="182" y="145"/>
                  </a:lnTo>
                  <a:lnTo>
                    <a:pt x="181" y="149"/>
                  </a:lnTo>
                  <a:lnTo>
                    <a:pt x="178" y="154"/>
                  </a:lnTo>
                  <a:lnTo>
                    <a:pt x="175" y="160"/>
                  </a:lnTo>
                  <a:lnTo>
                    <a:pt x="172" y="165"/>
                  </a:lnTo>
                  <a:lnTo>
                    <a:pt x="170" y="169"/>
                  </a:lnTo>
                  <a:lnTo>
                    <a:pt x="166" y="173"/>
                  </a:lnTo>
                  <a:lnTo>
                    <a:pt x="157" y="183"/>
                  </a:lnTo>
                  <a:lnTo>
                    <a:pt x="147" y="192"/>
                  </a:lnTo>
                  <a:lnTo>
                    <a:pt x="141" y="197"/>
                  </a:lnTo>
                  <a:lnTo>
                    <a:pt x="137" y="202"/>
                  </a:lnTo>
                  <a:lnTo>
                    <a:pt x="132" y="206"/>
                  </a:lnTo>
                  <a:lnTo>
                    <a:pt x="126" y="210"/>
                  </a:lnTo>
                  <a:lnTo>
                    <a:pt x="121" y="213"/>
                  </a:lnTo>
                  <a:lnTo>
                    <a:pt x="115" y="217"/>
                  </a:lnTo>
                  <a:lnTo>
                    <a:pt x="110" y="218"/>
                  </a:lnTo>
                  <a:lnTo>
                    <a:pt x="105" y="221"/>
                  </a:lnTo>
                  <a:lnTo>
                    <a:pt x="99" y="222"/>
                  </a:lnTo>
                  <a:lnTo>
                    <a:pt x="95" y="224"/>
                  </a:lnTo>
                  <a:lnTo>
                    <a:pt x="92" y="224"/>
                  </a:lnTo>
                  <a:lnTo>
                    <a:pt x="90" y="224"/>
                  </a:lnTo>
                  <a:lnTo>
                    <a:pt x="87" y="222"/>
                  </a:lnTo>
                  <a:lnTo>
                    <a:pt x="86" y="222"/>
                  </a:lnTo>
                  <a:lnTo>
                    <a:pt x="82" y="221"/>
                  </a:lnTo>
                  <a:lnTo>
                    <a:pt x="79" y="218"/>
                  </a:lnTo>
                  <a:lnTo>
                    <a:pt x="75" y="217"/>
                  </a:lnTo>
                  <a:lnTo>
                    <a:pt x="72" y="214"/>
                  </a:lnTo>
                  <a:lnTo>
                    <a:pt x="67" y="207"/>
                  </a:lnTo>
                  <a:lnTo>
                    <a:pt x="61" y="202"/>
                  </a:lnTo>
                  <a:lnTo>
                    <a:pt x="57" y="195"/>
                  </a:lnTo>
                  <a:lnTo>
                    <a:pt x="53" y="190"/>
                  </a:lnTo>
                  <a:lnTo>
                    <a:pt x="50" y="188"/>
                  </a:lnTo>
                  <a:lnTo>
                    <a:pt x="48" y="187"/>
                  </a:lnTo>
                  <a:lnTo>
                    <a:pt x="45" y="186"/>
                  </a:lnTo>
                  <a:lnTo>
                    <a:pt x="42" y="186"/>
                  </a:lnTo>
                  <a:lnTo>
                    <a:pt x="40" y="186"/>
                  </a:lnTo>
                  <a:lnTo>
                    <a:pt x="36" y="186"/>
                  </a:lnTo>
                  <a:lnTo>
                    <a:pt x="33" y="187"/>
                  </a:lnTo>
                  <a:lnTo>
                    <a:pt x="29" y="188"/>
                  </a:lnTo>
                  <a:lnTo>
                    <a:pt x="26" y="190"/>
                  </a:lnTo>
                  <a:lnTo>
                    <a:pt x="23" y="191"/>
                  </a:lnTo>
                  <a:lnTo>
                    <a:pt x="19" y="194"/>
                  </a:lnTo>
                  <a:lnTo>
                    <a:pt x="17" y="195"/>
                  </a:lnTo>
                  <a:lnTo>
                    <a:pt x="14" y="198"/>
                  </a:lnTo>
                  <a:lnTo>
                    <a:pt x="11" y="201"/>
                  </a:lnTo>
                  <a:lnTo>
                    <a:pt x="10" y="202"/>
                  </a:lnTo>
                  <a:lnTo>
                    <a:pt x="7" y="205"/>
                  </a:lnTo>
                  <a:lnTo>
                    <a:pt x="6" y="207"/>
                  </a:lnTo>
                  <a:lnTo>
                    <a:pt x="3" y="210"/>
                  </a:lnTo>
                  <a:lnTo>
                    <a:pt x="2" y="213"/>
                  </a:lnTo>
                  <a:lnTo>
                    <a:pt x="0" y="216"/>
                  </a:lnTo>
                  <a:lnTo>
                    <a:pt x="0" y="217"/>
                  </a:lnTo>
                  <a:lnTo>
                    <a:pt x="0" y="218"/>
                  </a:lnTo>
                  <a:lnTo>
                    <a:pt x="0" y="220"/>
                  </a:lnTo>
                  <a:lnTo>
                    <a:pt x="2" y="221"/>
                  </a:lnTo>
                  <a:lnTo>
                    <a:pt x="3" y="224"/>
                  </a:lnTo>
                  <a:lnTo>
                    <a:pt x="6" y="226"/>
                  </a:lnTo>
                  <a:lnTo>
                    <a:pt x="10" y="229"/>
                  </a:lnTo>
                  <a:lnTo>
                    <a:pt x="14" y="233"/>
                  </a:lnTo>
                  <a:lnTo>
                    <a:pt x="19" y="236"/>
                  </a:lnTo>
                  <a:lnTo>
                    <a:pt x="25" y="239"/>
                  </a:lnTo>
                  <a:lnTo>
                    <a:pt x="30" y="241"/>
                  </a:lnTo>
                  <a:lnTo>
                    <a:pt x="37" y="243"/>
                  </a:lnTo>
                  <a:lnTo>
                    <a:pt x="42" y="246"/>
                  </a:lnTo>
                  <a:lnTo>
                    <a:pt x="49" y="248"/>
                  </a:lnTo>
                  <a:lnTo>
                    <a:pt x="56" y="250"/>
                  </a:lnTo>
                  <a:lnTo>
                    <a:pt x="63" y="251"/>
                  </a:lnTo>
                  <a:lnTo>
                    <a:pt x="69" y="252"/>
                  </a:lnTo>
                  <a:lnTo>
                    <a:pt x="76" y="252"/>
                  </a:lnTo>
                  <a:lnTo>
                    <a:pt x="83" y="252"/>
                  </a:lnTo>
                  <a:lnTo>
                    <a:pt x="90" y="252"/>
                  </a:lnTo>
                  <a:lnTo>
                    <a:pt x="98" y="251"/>
                  </a:lnTo>
                  <a:lnTo>
                    <a:pt x="106" y="250"/>
                  </a:lnTo>
                  <a:lnTo>
                    <a:pt x="114" y="247"/>
                  </a:lnTo>
                  <a:lnTo>
                    <a:pt x="122" y="246"/>
                  </a:lnTo>
                  <a:lnTo>
                    <a:pt x="132" y="243"/>
                  </a:lnTo>
                  <a:lnTo>
                    <a:pt x="140" y="239"/>
                  </a:lnTo>
                  <a:lnTo>
                    <a:pt x="149" y="235"/>
                  </a:lnTo>
                  <a:lnTo>
                    <a:pt x="157" y="231"/>
                  </a:lnTo>
                  <a:lnTo>
                    <a:pt x="166" y="225"/>
                  </a:lnTo>
                  <a:lnTo>
                    <a:pt x="174" y="221"/>
                  </a:lnTo>
                  <a:lnTo>
                    <a:pt x="182" y="216"/>
                  </a:lnTo>
                  <a:lnTo>
                    <a:pt x="189" y="210"/>
                  </a:lnTo>
                  <a:lnTo>
                    <a:pt x="195" y="203"/>
                  </a:lnTo>
                  <a:lnTo>
                    <a:pt x="202" y="197"/>
                  </a:lnTo>
                  <a:lnTo>
                    <a:pt x="208" y="190"/>
                  </a:lnTo>
                  <a:lnTo>
                    <a:pt x="213" y="184"/>
                  </a:lnTo>
                  <a:lnTo>
                    <a:pt x="218" y="176"/>
                  </a:lnTo>
                  <a:lnTo>
                    <a:pt x="223" y="169"/>
                  </a:lnTo>
                  <a:lnTo>
                    <a:pt x="228" y="162"/>
                  </a:lnTo>
                  <a:lnTo>
                    <a:pt x="231" y="154"/>
                  </a:lnTo>
                  <a:lnTo>
                    <a:pt x="235" y="147"/>
                  </a:lnTo>
                  <a:lnTo>
                    <a:pt x="237" y="141"/>
                  </a:lnTo>
                  <a:lnTo>
                    <a:pt x="240" y="134"/>
                  </a:lnTo>
                  <a:lnTo>
                    <a:pt x="243" y="128"/>
                  </a:lnTo>
                  <a:lnTo>
                    <a:pt x="244" y="122"/>
                  </a:lnTo>
                  <a:lnTo>
                    <a:pt x="246" y="116"/>
                  </a:lnTo>
                  <a:lnTo>
                    <a:pt x="246" y="111"/>
                  </a:lnTo>
                  <a:lnTo>
                    <a:pt x="246" y="107"/>
                  </a:lnTo>
                  <a:lnTo>
                    <a:pt x="246" y="105"/>
                  </a:lnTo>
                  <a:lnTo>
                    <a:pt x="244" y="103"/>
                  </a:lnTo>
                  <a:lnTo>
                    <a:pt x="244" y="101"/>
                  </a:lnTo>
                  <a:lnTo>
                    <a:pt x="243" y="100"/>
                  </a:lnTo>
                  <a:lnTo>
                    <a:pt x="239" y="94"/>
                  </a:lnTo>
                  <a:lnTo>
                    <a:pt x="236" y="90"/>
                  </a:lnTo>
                  <a:lnTo>
                    <a:pt x="233" y="86"/>
                  </a:lnTo>
                  <a:lnTo>
                    <a:pt x="229" y="82"/>
                  </a:lnTo>
                  <a:lnTo>
                    <a:pt x="227" y="81"/>
                  </a:lnTo>
                  <a:lnTo>
                    <a:pt x="224" y="79"/>
                  </a:lnTo>
                  <a:lnTo>
                    <a:pt x="221" y="78"/>
                  </a:lnTo>
                  <a:lnTo>
                    <a:pt x="218" y="77"/>
                  </a:lnTo>
                  <a:lnTo>
                    <a:pt x="214" y="75"/>
                  </a:lnTo>
                  <a:lnTo>
                    <a:pt x="212" y="75"/>
                  </a:lnTo>
                  <a:lnTo>
                    <a:pt x="206" y="75"/>
                  </a:lnTo>
                  <a:lnTo>
                    <a:pt x="202" y="75"/>
                  </a:lnTo>
                  <a:lnTo>
                    <a:pt x="185" y="75"/>
                  </a:lnTo>
                  <a:lnTo>
                    <a:pt x="172" y="75"/>
                  </a:lnTo>
                  <a:lnTo>
                    <a:pt x="166" y="75"/>
                  </a:lnTo>
                  <a:lnTo>
                    <a:pt x="163" y="75"/>
                  </a:lnTo>
                  <a:lnTo>
                    <a:pt x="171" y="47"/>
                  </a:lnTo>
                  <a:lnTo>
                    <a:pt x="17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78722" y="5635366"/>
              <a:ext cx="186895" cy="127428"/>
            </a:xfrm>
            <a:custGeom>
              <a:avLst/>
              <a:gdLst>
                <a:gd name="T0" fmla="*/ 1 w 198"/>
                <a:gd name="T1" fmla="*/ 56 h 135"/>
                <a:gd name="T2" fmla="*/ 9 w 198"/>
                <a:gd name="T3" fmla="*/ 53 h 135"/>
                <a:gd name="T4" fmla="*/ 16 w 198"/>
                <a:gd name="T5" fmla="*/ 55 h 135"/>
                <a:gd name="T6" fmla="*/ 21 w 198"/>
                <a:gd name="T7" fmla="*/ 60 h 135"/>
                <a:gd name="T8" fmla="*/ 30 w 198"/>
                <a:gd name="T9" fmla="*/ 78 h 135"/>
                <a:gd name="T10" fmla="*/ 36 w 198"/>
                <a:gd name="T11" fmla="*/ 100 h 135"/>
                <a:gd name="T12" fmla="*/ 40 w 198"/>
                <a:gd name="T13" fmla="*/ 115 h 135"/>
                <a:gd name="T14" fmla="*/ 43 w 198"/>
                <a:gd name="T15" fmla="*/ 119 h 135"/>
                <a:gd name="T16" fmla="*/ 49 w 198"/>
                <a:gd name="T17" fmla="*/ 121 h 135"/>
                <a:gd name="T18" fmla="*/ 57 w 198"/>
                <a:gd name="T19" fmla="*/ 120 h 135"/>
                <a:gd name="T20" fmla="*/ 65 w 198"/>
                <a:gd name="T21" fmla="*/ 112 h 135"/>
                <a:gd name="T22" fmla="*/ 85 w 198"/>
                <a:gd name="T23" fmla="*/ 85 h 135"/>
                <a:gd name="T24" fmla="*/ 99 w 198"/>
                <a:gd name="T25" fmla="*/ 67 h 135"/>
                <a:gd name="T26" fmla="*/ 107 w 198"/>
                <a:gd name="T27" fmla="*/ 61 h 135"/>
                <a:gd name="T28" fmla="*/ 115 w 198"/>
                <a:gd name="T29" fmla="*/ 61 h 135"/>
                <a:gd name="T30" fmla="*/ 123 w 198"/>
                <a:gd name="T31" fmla="*/ 66 h 135"/>
                <a:gd name="T32" fmla="*/ 129 w 198"/>
                <a:gd name="T33" fmla="*/ 74 h 135"/>
                <a:gd name="T34" fmla="*/ 134 w 198"/>
                <a:gd name="T35" fmla="*/ 87 h 135"/>
                <a:gd name="T36" fmla="*/ 137 w 198"/>
                <a:gd name="T37" fmla="*/ 108 h 135"/>
                <a:gd name="T38" fmla="*/ 139 w 198"/>
                <a:gd name="T39" fmla="*/ 116 h 135"/>
                <a:gd name="T40" fmla="*/ 145 w 198"/>
                <a:gd name="T41" fmla="*/ 124 h 135"/>
                <a:gd name="T42" fmla="*/ 152 w 198"/>
                <a:gd name="T43" fmla="*/ 131 h 135"/>
                <a:gd name="T44" fmla="*/ 161 w 198"/>
                <a:gd name="T45" fmla="*/ 135 h 135"/>
                <a:gd name="T46" fmla="*/ 172 w 198"/>
                <a:gd name="T47" fmla="*/ 132 h 135"/>
                <a:gd name="T48" fmla="*/ 183 w 198"/>
                <a:gd name="T49" fmla="*/ 125 h 135"/>
                <a:gd name="T50" fmla="*/ 191 w 198"/>
                <a:gd name="T51" fmla="*/ 116 h 135"/>
                <a:gd name="T52" fmla="*/ 196 w 198"/>
                <a:gd name="T53" fmla="*/ 105 h 135"/>
                <a:gd name="T54" fmla="*/ 198 w 198"/>
                <a:gd name="T55" fmla="*/ 94 h 135"/>
                <a:gd name="T56" fmla="*/ 198 w 198"/>
                <a:gd name="T57" fmla="*/ 75 h 135"/>
                <a:gd name="T58" fmla="*/ 195 w 198"/>
                <a:gd name="T59" fmla="*/ 44 h 135"/>
                <a:gd name="T60" fmla="*/ 191 w 198"/>
                <a:gd name="T61" fmla="*/ 34 h 135"/>
                <a:gd name="T62" fmla="*/ 184 w 198"/>
                <a:gd name="T63" fmla="*/ 29 h 135"/>
                <a:gd name="T64" fmla="*/ 165 w 198"/>
                <a:gd name="T65" fmla="*/ 22 h 135"/>
                <a:gd name="T66" fmla="*/ 146 w 198"/>
                <a:gd name="T67" fmla="*/ 18 h 135"/>
                <a:gd name="T68" fmla="*/ 135 w 198"/>
                <a:gd name="T69" fmla="*/ 18 h 135"/>
                <a:gd name="T70" fmla="*/ 126 w 198"/>
                <a:gd name="T71" fmla="*/ 21 h 135"/>
                <a:gd name="T72" fmla="*/ 100 w 198"/>
                <a:gd name="T73" fmla="*/ 37 h 135"/>
                <a:gd name="T74" fmla="*/ 87 w 198"/>
                <a:gd name="T75" fmla="*/ 45 h 135"/>
                <a:gd name="T76" fmla="*/ 77 w 198"/>
                <a:gd name="T77" fmla="*/ 41 h 135"/>
                <a:gd name="T78" fmla="*/ 74 w 198"/>
                <a:gd name="T79" fmla="*/ 36 h 135"/>
                <a:gd name="T80" fmla="*/ 72 w 198"/>
                <a:gd name="T81" fmla="*/ 23 h 135"/>
                <a:gd name="T82" fmla="*/ 65 w 198"/>
                <a:gd name="T83" fmla="*/ 8 h 135"/>
                <a:gd name="T84" fmla="*/ 59 w 198"/>
                <a:gd name="T85" fmla="*/ 3 h 135"/>
                <a:gd name="T86" fmla="*/ 53 w 198"/>
                <a:gd name="T87" fmla="*/ 0 h 135"/>
                <a:gd name="T88" fmla="*/ 30 w 198"/>
                <a:gd name="T89" fmla="*/ 7 h 135"/>
                <a:gd name="T90" fmla="*/ 17 w 198"/>
                <a:gd name="T91" fmla="*/ 14 h 135"/>
                <a:gd name="T92" fmla="*/ 12 w 198"/>
                <a:gd name="T93" fmla="*/ 19 h 135"/>
                <a:gd name="T94" fmla="*/ 5 w 198"/>
                <a:gd name="T95" fmla="*/ 29 h 135"/>
                <a:gd name="T96" fmla="*/ 1 w 198"/>
                <a:gd name="T97" fmla="*/ 44 h 135"/>
                <a:gd name="T98" fmla="*/ 0 w 198"/>
                <a:gd name="T99" fmla="*/ 5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8" h="135">
                  <a:moveTo>
                    <a:pt x="0" y="57"/>
                  </a:moveTo>
                  <a:lnTo>
                    <a:pt x="0" y="56"/>
                  </a:lnTo>
                  <a:lnTo>
                    <a:pt x="1" y="56"/>
                  </a:lnTo>
                  <a:lnTo>
                    <a:pt x="4" y="55"/>
                  </a:lnTo>
                  <a:lnTo>
                    <a:pt x="8" y="53"/>
                  </a:lnTo>
                  <a:lnTo>
                    <a:pt x="9" y="53"/>
                  </a:lnTo>
                  <a:lnTo>
                    <a:pt x="12" y="53"/>
                  </a:lnTo>
                  <a:lnTo>
                    <a:pt x="13" y="53"/>
                  </a:lnTo>
                  <a:lnTo>
                    <a:pt x="16" y="55"/>
                  </a:lnTo>
                  <a:lnTo>
                    <a:pt x="17" y="56"/>
                  </a:lnTo>
                  <a:lnTo>
                    <a:pt x="20" y="57"/>
                  </a:lnTo>
                  <a:lnTo>
                    <a:pt x="21" y="60"/>
                  </a:lnTo>
                  <a:lnTo>
                    <a:pt x="23" y="64"/>
                  </a:lnTo>
                  <a:lnTo>
                    <a:pt x="27" y="71"/>
                  </a:lnTo>
                  <a:lnTo>
                    <a:pt x="30" y="78"/>
                  </a:lnTo>
                  <a:lnTo>
                    <a:pt x="32" y="85"/>
                  </a:lnTo>
                  <a:lnTo>
                    <a:pt x="34" y="90"/>
                  </a:lnTo>
                  <a:lnTo>
                    <a:pt x="36" y="100"/>
                  </a:lnTo>
                  <a:lnTo>
                    <a:pt x="38" y="102"/>
                  </a:lnTo>
                  <a:lnTo>
                    <a:pt x="39" y="106"/>
                  </a:lnTo>
                  <a:lnTo>
                    <a:pt x="40" y="115"/>
                  </a:lnTo>
                  <a:lnTo>
                    <a:pt x="42" y="116"/>
                  </a:lnTo>
                  <a:lnTo>
                    <a:pt x="43" y="117"/>
                  </a:lnTo>
                  <a:lnTo>
                    <a:pt x="43" y="119"/>
                  </a:lnTo>
                  <a:lnTo>
                    <a:pt x="45" y="120"/>
                  </a:lnTo>
                  <a:lnTo>
                    <a:pt x="46" y="121"/>
                  </a:lnTo>
                  <a:lnTo>
                    <a:pt x="49" y="121"/>
                  </a:lnTo>
                  <a:lnTo>
                    <a:pt x="50" y="121"/>
                  </a:lnTo>
                  <a:lnTo>
                    <a:pt x="53" y="121"/>
                  </a:lnTo>
                  <a:lnTo>
                    <a:pt x="57" y="120"/>
                  </a:lnTo>
                  <a:lnTo>
                    <a:pt x="59" y="117"/>
                  </a:lnTo>
                  <a:lnTo>
                    <a:pt x="62" y="115"/>
                  </a:lnTo>
                  <a:lnTo>
                    <a:pt x="65" y="112"/>
                  </a:lnTo>
                  <a:lnTo>
                    <a:pt x="70" y="104"/>
                  </a:lnTo>
                  <a:lnTo>
                    <a:pt x="77" y="95"/>
                  </a:lnTo>
                  <a:lnTo>
                    <a:pt x="85" y="85"/>
                  </a:lnTo>
                  <a:lnTo>
                    <a:pt x="93" y="72"/>
                  </a:lnTo>
                  <a:lnTo>
                    <a:pt x="96" y="70"/>
                  </a:lnTo>
                  <a:lnTo>
                    <a:pt x="99" y="67"/>
                  </a:lnTo>
                  <a:lnTo>
                    <a:pt x="101" y="66"/>
                  </a:lnTo>
                  <a:lnTo>
                    <a:pt x="104" y="63"/>
                  </a:lnTo>
                  <a:lnTo>
                    <a:pt x="107" y="61"/>
                  </a:lnTo>
                  <a:lnTo>
                    <a:pt x="110" y="61"/>
                  </a:lnTo>
                  <a:lnTo>
                    <a:pt x="112" y="61"/>
                  </a:lnTo>
                  <a:lnTo>
                    <a:pt x="115" y="61"/>
                  </a:lnTo>
                  <a:lnTo>
                    <a:pt x="119" y="63"/>
                  </a:lnTo>
                  <a:lnTo>
                    <a:pt x="122" y="64"/>
                  </a:lnTo>
                  <a:lnTo>
                    <a:pt x="123" y="66"/>
                  </a:lnTo>
                  <a:lnTo>
                    <a:pt x="126" y="68"/>
                  </a:lnTo>
                  <a:lnTo>
                    <a:pt x="127" y="71"/>
                  </a:lnTo>
                  <a:lnTo>
                    <a:pt x="129" y="74"/>
                  </a:lnTo>
                  <a:lnTo>
                    <a:pt x="130" y="78"/>
                  </a:lnTo>
                  <a:lnTo>
                    <a:pt x="131" y="80"/>
                  </a:lnTo>
                  <a:lnTo>
                    <a:pt x="134" y="87"/>
                  </a:lnTo>
                  <a:lnTo>
                    <a:pt x="135" y="95"/>
                  </a:lnTo>
                  <a:lnTo>
                    <a:pt x="137" y="102"/>
                  </a:lnTo>
                  <a:lnTo>
                    <a:pt x="137" y="108"/>
                  </a:lnTo>
                  <a:lnTo>
                    <a:pt x="138" y="110"/>
                  </a:lnTo>
                  <a:lnTo>
                    <a:pt x="138" y="113"/>
                  </a:lnTo>
                  <a:lnTo>
                    <a:pt x="139" y="116"/>
                  </a:lnTo>
                  <a:lnTo>
                    <a:pt x="141" y="119"/>
                  </a:lnTo>
                  <a:lnTo>
                    <a:pt x="143" y="121"/>
                  </a:lnTo>
                  <a:lnTo>
                    <a:pt x="145" y="124"/>
                  </a:lnTo>
                  <a:lnTo>
                    <a:pt x="148" y="127"/>
                  </a:lnTo>
                  <a:lnTo>
                    <a:pt x="149" y="130"/>
                  </a:lnTo>
                  <a:lnTo>
                    <a:pt x="152" y="131"/>
                  </a:lnTo>
                  <a:lnTo>
                    <a:pt x="154" y="132"/>
                  </a:lnTo>
                  <a:lnTo>
                    <a:pt x="158" y="134"/>
                  </a:lnTo>
                  <a:lnTo>
                    <a:pt x="161" y="135"/>
                  </a:lnTo>
                  <a:lnTo>
                    <a:pt x="164" y="135"/>
                  </a:lnTo>
                  <a:lnTo>
                    <a:pt x="168" y="134"/>
                  </a:lnTo>
                  <a:lnTo>
                    <a:pt x="172" y="132"/>
                  </a:lnTo>
                  <a:lnTo>
                    <a:pt x="176" y="131"/>
                  </a:lnTo>
                  <a:lnTo>
                    <a:pt x="180" y="128"/>
                  </a:lnTo>
                  <a:lnTo>
                    <a:pt x="183" y="125"/>
                  </a:lnTo>
                  <a:lnTo>
                    <a:pt x="187" y="121"/>
                  </a:lnTo>
                  <a:lnTo>
                    <a:pt x="190" y="119"/>
                  </a:lnTo>
                  <a:lnTo>
                    <a:pt x="191" y="116"/>
                  </a:lnTo>
                  <a:lnTo>
                    <a:pt x="194" y="112"/>
                  </a:lnTo>
                  <a:lnTo>
                    <a:pt x="195" y="108"/>
                  </a:lnTo>
                  <a:lnTo>
                    <a:pt x="196" y="105"/>
                  </a:lnTo>
                  <a:lnTo>
                    <a:pt x="196" y="101"/>
                  </a:lnTo>
                  <a:lnTo>
                    <a:pt x="198" y="97"/>
                  </a:lnTo>
                  <a:lnTo>
                    <a:pt x="198" y="94"/>
                  </a:lnTo>
                  <a:lnTo>
                    <a:pt x="198" y="90"/>
                  </a:lnTo>
                  <a:lnTo>
                    <a:pt x="198" y="82"/>
                  </a:lnTo>
                  <a:lnTo>
                    <a:pt x="198" y="75"/>
                  </a:lnTo>
                  <a:lnTo>
                    <a:pt x="196" y="61"/>
                  </a:lnTo>
                  <a:lnTo>
                    <a:pt x="195" y="46"/>
                  </a:lnTo>
                  <a:lnTo>
                    <a:pt x="195" y="44"/>
                  </a:lnTo>
                  <a:lnTo>
                    <a:pt x="194" y="40"/>
                  </a:lnTo>
                  <a:lnTo>
                    <a:pt x="192" y="37"/>
                  </a:lnTo>
                  <a:lnTo>
                    <a:pt x="191" y="34"/>
                  </a:lnTo>
                  <a:lnTo>
                    <a:pt x="190" y="33"/>
                  </a:lnTo>
                  <a:lnTo>
                    <a:pt x="187" y="30"/>
                  </a:lnTo>
                  <a:lnTo>
                    <a:pt x="184" y="29"/>
                  </a:lnTo>
                  <a:lnTo>
                    <a:pt x="181" y="27"/>
                  </a:lnTo>
                  <a:lnTo>
                    <a:pt x="173" y="25"/>
                  </a:lnTo>
                  <a:lnTo>
                    <a:pt x="165" y="22"/>
                  </a:lnTo>
                  <a:lnTo>
                    <a:pt x="158" y="19"/>
                  </a:lnTo>
                  <a:lnTo>
                    <a:pt x="150" y="18"/>
                  </a:lnTo>
                  <a:lnTo>
                    <a:pt x="146" y="18"/>
                  </a:lnTo>
                  <a:lnTo>
                    <a:pt x="142" y="18"/>
                  </a:lnTo>
                  <a:lnTo>
                    <a:pt x="138" y="18"/>
                  </a:lnTo>
                  <a:lnTo>
                    <a:pt x="135" y="18"/>
                  </a:lnTo>
                  <a:lnTo>
                    <a:pt x="131" y="19"/>
                  </a:lnTo>
                  <a:lnTo>
                    <a:pt x="129" y="19"/>
                  </a:lnTo>
                  <a:lnTo>
                    <a:pt x="126" y="21"/>
                  </a:lnTo>
                  <a:lnTo>
                    <a:pt x="123" y="22"/>
                  </a:lnTo>
                  <a:lnTo>
                    <a:pt x="111" y="30"/>
                  </a:lnTo>
                  <a:lnTo>
                    <a:pt x="100" y="37"/>
                  </a:lnTo>
                  <a:lnTo>
                    <a:pt x="92" y="44"/>
                  </a:lnTo>
                  <a:lnTo>
                    <a:pt x="89" y="45"/>
                  </a:lnTo>
                  <a:lnTo>
                    <a:pt x="87" y="45"/>
                  </a:lnTo>
                  <a:lnTo>
                    <a:pt x="82" y="44"/>
                  </a:lnTo>
                  <a:lnTo>
                    <a:pt x="80" y="42"/>
                  </a:lnTo>
                  <a:lnTo>
                    <a:pt x="77" y="41"/>
                  </a:lnTo>
                  <a:lnTo>
                    <a:pt x="77" y="40"/>
                  </a:lnTo>
                  <a:lnTo>
                    <a:pt x="76" y="37"/>
                  </a:lnTo>
                  <a:lnTo>
                    <a:pt x="74" y="36"/>
                  </a:lnTo>
                  <a:lnTo>
                    <a:pt x="74" y="34"/>
                  </a:lnTo>
                  <a:lnTo>
                    <a:pt x="73" y="29"/>
                  </a:lnTo>
                  <a:lnTo>
                    <a:pt x="72" y="23"/>
                  </a:lnTo>
                  <a:lnTo>
                    <a:pt x="69" y="16"/>
                  </a:lnTo>
                  <a:lnTo>
                    <a:pt x="66" y="11"/>
                  </a:lnTo>
                  <a:lnTo>
                    <a:pt x="65" y="8"/>
                  </a:lnTo>
                  <a:lnTo>
                    <a:pt x="63" y="7"/>
                  </a:lnTo>
                  <a:lnTo>
                    <a:pt x="62" y="4"/>
                  </a:lnTo>
                  <a:lnTo>
                    <a:pt x="59" y="3"/>
                  </a:lnTo>
                  <a:lnTo>
                    <a:pt x="57" y="1"/>
                  </a:lnTo>
                  <a:lnTo>
                    <a:pt x="55" y="0"/>
                  </a:lnTo>
                  <a:lnTo>
                    <a:pt x="53" y="0"/>
                  </a:lnTo>
                  <a:lnTo>
                    <a:pt x="50" y="1"/>
                  </a:lnTo>
                  <a:lnTo>
                    <a:pt x="39" y="4"/>
                  </a:lnTo>
                  <a:lnTo>
                    <a:pt x="30" y="7"/>
                  </a:lnTo>
                  <a:lnTo>
                    <a:pt x="26" y="8"/>
                  </a:lnTo>
                  <a:lnTo>
                    <a:pt x="20" y="12"/>
                  </a:lnTo>
                  <a:lnTo>
                    <a:pt x="17" y="14"/>
                  </a:lnTo>
                  <a:lnTo>
                    <a:pt x="16" y="15"/>
                  </a:lnTo>
                  <a:lnTo>
                    <a:pt x="13" y="18"/>
                  </a:lnTo>
                  <a:lnTo>
                    <a:pt x="12" y="19"/>
                  </a:lnTo>
                  <a:lnTo>
                    <a:pt x="9" y="23"/>
                  </a:lnTo>
                  <a:lnTo>
                    <a:pt x="7" y="25"/>
                  </a:lnTo>
                  <a:lnTo>
                    <a:pt x="5" y="29"/>
                  </a:lnTo>
                  <a:lnTo>
                    <a:pt x="4" y="31"/>
                  </a:lnTo>
                  <a:lnTo>
                    <a:pt x="2" y="37"/>
                  </a:lnTo>
                  <a:lnTo>
                    <a:pt x="1" y="44"/>
                  </a:lnTo>
                  <a:lnTo>
                    <a:pt x="0" y="53"/>
                  </a:lnTo>
                  <a:lnTo>
                    <a:pt x="0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705261" y="5600442"/>
              <a:ext cx="68906" cy="144418"/>
            </a:xfrm>
            <a:custGeom>
              <a:avLst/>
              <a:gdLst>
                <a:gd name="T0" fmla="*/ 21 w 73"/>
                <a:gd name="T1" fmla="*/ 64 h 153"/>
                <a:gd name="T2" fmla="*/ 13 w 73"/>
                <a:gd name="T3" fmla="*/ 70 h 153"/>
                <a:gd name="T4" fmla="*/ 2 w 73"/>
                <a:gd name="T5" fmla="*/ 82 h 153"/>
                <a:gd name="T6" fmla="*/ 0 w 73"/>
                <a:gd name="T7" fmla="*/ 89 h 153"/>
                <a:gd name="T8" fmla="*/ 4 w 73"/>
                <a:gd name="T9" fmla="*/ 111 h 153"/>
                <a:gd name="T10" fmla="*/ 9 w 73"/>
                <a:gd name="T11" fmla="*/ 127 h 153"/>
                <a:gd name="T12" fmla="*/ 15 w 73"/>
                <a:gd name="T13" fmla="*/ 137 h 153"/>
                <a:gd name="T14" fmla="*/ 23 w 73"/>
                <a:gd name="T15" fmla="*/ 145 h 153"/>
                <a:gd name="T16" fmla="*/ 35 w 73"/>
                <a:gd name="T17" fmla="*/ 150 h 153"/>
                <a:gd name="T18" fmla="*/ 43 w 73"/>
                <a:gd name="T19" fmla="*/ 153 h 153"/>
                <a:gd name="T20" fmla="*/ 50 w 73"/>
                <a:gd name="T21" fmla="*/ 152 h 153"/>
                <a:gd name="T22" fmla="*/ 62 w 73"/>
                <a:gd name="T23" fmla="*/ 146 h 153"/>
                <a:gd name="T24" fmla="*/ 67 w 73"/>
                <a:gd name="T25" fmla="*/ 141 h 153"/>
                <a:gd name="T26" fmla="*/ 73 w 73"/>
                <a:gd name="T27" fmla="*/ 134 h 153"/>
                <a:gd name="T28" fmla="*/ 73 w 73"/>
                <a:gd name="T29" fmla="*/ 126 h 153"/>
                <a:gd name="T30" fmla="*/ 65 w 73"/>
                <a:gd name="T31" fmla="*/ 115 h 153"/>
                <a:gd name="T32" fmla="*/ 54 w 73"/>
                <a:gd name="T33" fmla="*/ 103 h 153"/>
                <a:gd name="T34" fmla="*/ 47 w 73"/>
                <a:gd name="T35" fmla="*/ 93 h 153"/>
                <a:gd name="T36" fmla="*/ 44 w 73"/>
                <a:gd name="T37" fmla="*/ 86 h 153"/>
                <a:gd name="T38" fmla="*/ 42 w 73"/>
                <a:gd name="T39" fmla="*/ 71 h 153"/>
                <a:gd name="T40" fmla="*/ 35 w 73"/>
                <a:gd name="T41" fmla="*/ 64 h 153"/>
                <a:gd name="T42" fmla="*/ 27 w 73"/>
                <a:gd name="T43" fmla="*/ 63 h 153"/>
                <a:gd name="T44" fmla="*/ 39 w 73"/>
                <a:gd name="T45" fmla="*/ 0 h 153"/>
                <a:gd name="T46" fmla="*/ 50 w 73"/>
                <a:gd name="T47" fmla="*/ 2 h 153"/>
                <a:gd name="T48" fmla="*/ 58 w 73"/>
                <a:gd name="T49" fmla="*/ 4 h 153"/>
                <a:gd name="T50" fmla="*/ 65 w 73"/>
                <a:gd name="T51" fmla="*/ 9 h 153"/>
                <a:gd name="T52" fmla="*/ 70 w 73"/>
                <a:gd name="T53" fmla="*/ 13 h 153"/>
                <a:gd name="T54" fmla="*/ 73 w 73"/>
                <a:gd name="T55" fmla="*/ 19 h 153"/>
                <a:gd name="T56" fmla="*/ 73 w 73"/>
                <a:gd name="T57" fmla="*/ 25 h 153"/>
                <a:gd name="T58" fmla="*/ 69 w 73"/>
                <a:gd name="T59" fmla="*/ 32 h 153"/>
                <a:gd name="T60" fmla="*/ 63 w 73"/>
                <a:gd name="T61" fmla="*/ 36 h 153"/>
                <a:gd name="T62" fmla="*/ 55 w 73"/>
                <a:gd name="T63" fmla="*/ 40 h 153"/>
                <a:gd name="T64" fmla="*/ 46 w 73"/>
                <a:gd name="T65" fmla="*/ 43 h 153"/>
                <a:gd name="T66" fmla="*/ 36 w 73"/>
                <a:gd name="T67" fmla="*/ 43 h 153"/>
                <a:gd name="T68" fmla="*/ 27 w 73"/>
                <a:gd name="T69" fmla="*/ 41 h 153"/>
                <a:gd name="T70" fmla="*/ 19 w 73"/>
                <a:gd name="T71" fmla="*/ 37 h 153"/>
                <a:gd name="T72" fmla="*/ 12 w 73"/>
                <a:gd name="T73" fmla="*/ 33 h 153"/>
                <a:gd name="T74" fmla="*/ 8 w 73"/>
                <a:gd name="T75" fmla="*/ 28 h 153"/>
                <a:gd name="T76" fmla="*/ 6 w 73"/>
                <a:gd name="T77" fmla="*/ 21 h 153"/>
                <a:gd name="T78" fmla="*/ 8 w 73"/>
                <a:gd name="T79" fmla="*/ 15 h 153"/>
                <a:gd name="T80" fmla="*/ 12 w 73"/>
                <a:gd name="T81" fmla="*/ 10 h 153"/>
                <a:gd name="T82" fmla="*/ 19 w 73"/>
                <a:gd name="T83" fmla="*/ 4 h 153"/>
                <a:gd name="T84" fmla="*/ 27 w 73"/>
                <a:gd name="T85" fmla="*/ 2 h 153"/>
                <a:gd name="T86" fmla="*/ 36 w 73"/>
                <a:gd name="T8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3" h="153">
                  <a:moveTo>
                    <a:pt x="24" y="63"/>
                  </a:moveTo>
                  <a:lnTo>
                    <a:pt x="23" y="63"/>
                  </a:lnTo>
                  <a:lnTo>
                    <a:pt x="21" y="64"/>
                  </a:lnTo>
                  <a:lnTo>
                    <a:pt x="20" y="64"/>
                  </a:lnTo>
                  <a:lnTo>
                    <a:pt x="17" y="66"/>
                  </a:lnTo>
                  <a:lnTo>
                    <a:pt x="13" y="70"/>
                  </a:lnTo>
                  <a:lnTo>
                    <a:pt x="9" y="74"/>
                  </a:lnTo>
                  <a:lnTo>
                    <a:pt x="5" y="78"/>
                  </a:lnTo>
                  <a:lnTo>
                    <a:pt x="2" y="82"/>
                  </a:lnTo>
                  <a:lnTo>
                    <a:pt x="1" y="85"/>
                  </a:lnTo>
                  <a:lnTo>
                    <a:pt x="0" y="86"/>
                  </a:lnTo>
                  <a:lnTo>
                    <a:pt x="0" y="89"/>
                  </a:lnTo>
                  <a:lnTo>
                    <a:pt x="0" y="90"/>
                  </a:lnTo>
                  <a:lnTo>
                    <a:pt x="1" y="98"/>
                  </a:lnTo>
                  <a:lnTo>
                    <a:pt x="4" y="111"/>
                  </a:lnTo>
                  <a:lnTo>
                    <a:pt x="5" y="116"/>
                  </a:lnTo>
                  <a:lnTo>
                    <a:pt x="8" y="122"/>
                  </a:lnTo>
                  <a:lnTo>
                    <a:pt x="9" y="127"/>
                  </a:lnTo>
                  <a:lnTo>
                    <a:pt x="12" y="131"/>
                  </a:lnTo>
                  <a:lnTo>
                    <a:pt x="12" y="134"/>
                  </a:lnTo>
                  <a:lnTo>
                    <a:pt x="15" y="137"/>
                  </a:lnTo>
                  <a:lnTo>
                    <a:pt x="16" y="138"/>
                  </a:lnTo>
                  <a:lnTo>
                    <a:pt x="17" y="141"/>
                  </a:lnTo>
                  <a:lnTo>
                    <a:pt x="23" y="145"/>
                  </a:lnTo>
                  <a:lnTo>
                    <a:pt x="28" y="147"/>
                  </a:lnTo>
                  <a:lnTo>
                    <a:pt x="31" y="149"/>
                  </a:lnTo>
                  <a:lnTo>
                    <a:pt x="35" y="150"/>
                  </a:lnTo>
                  <a:lnTo>
                    <a:pt x="38" y="152"/>
                  </a:lnTo>
                  <a:lnTo>
                    <a:pt x="40" y="152"/>
                  </a:lnTo>
                  <a:lnTo>
                    <a:pt x="43" y="153"/>
                  </a:lnTo>
                  <a:lnTo>
                    <a:pt x="46" y="153"/>
                  </a:lnTo>
                  <a:lnTo>
                    <a:pt x="48" y="153"/>
                  </a:lnTo>
                  <a:lnTo>
                    <a:pt x="50" y="152"/>
                  </a:lnTo>
                  <a:lnTo>
                    <a:pt x="54" y="150"/>
                  </a:lnTo>
                  <a:lnTo>
                    <a:pt x="59" y="147"/>
                  </a:lnTo>
                  <a:lnTo>
                    <a:pt x="62" y="146"/>
                  </a:lnTo>
                  <a:lnTo>
                    <a:pt x="63" y="145"/>
                  </a:lnTo>
                  <a:lnTo>
                    <a:pt x="66" y="143"/>
                  </a:lnTo>
                  <a:lnTo>
                    <a:pt x="67" y="141"/>
                  </a:lnTo>
                  <a:lnTo>
                    <a:pt x="70" y="139"/>
                  </a:lnTo>
                  <a:lnTo>
                    <a:pt x="71" y="137"/>
                  </a:lnTo>
                  <a:lnTo>
                    <a:pt x="73" y="134"/>
                  </a:lnTo>
                  <a:lnTo>
                    <a:pt x="73" y="131"/>
                  </a:lnTo>
                  <a:lnTo>
                    <a:pt x="73" y="128"/>
                  </a:lnTo>
                  <a:lnTo>
                    <a:pt x="73" y="126"/>
                  </a:lnTo>
                  <a:lnTo>
                    <a:pt x="71" y="123"/>
                  </a:lnTo>
                  <a:lnTo>
                    <a:pt x="70" y="120"/>
                  </a:lnTo>
                  <a:lnTo>
                    <a:pt x="65" y="115"/>
                  </a:lnTo>
                  <a:lnTo>
                    <a:pt x="61" y="109"/>
                  </a:lnTo>
                  <a:lnTo>
                    <a:pt x="58" y="105"/>
                  </a:lnTo>
                  <a:lnTo>
                    <a:pt x="54" y="103"/>
                  </a:lnTo>
                  <a:lnTo>
                    <a:pt x="51" y="98"/>
                  </a:lnTo>
                  <a:lnTo>
                    <a:pt x="48" y="94"/>
                  </a:lnTo>
                  <a:lnTo>
                    <a:pt x="47" y="93"/>
                  </a:lnTo>
                  <a:lnTo>
                    <a:pt x="46" y="90"/>
                  </a:lnTo>
                  <a:lnTo>
                    <a:pt x="46" y="88"/>
                  </a:lnTo>
                  <a:lnTo>
                    <a:pt x="44" y="86"/>
                  </a:lnTo>
                  <a:lnTo>
                    <a:pt x="43" y="78"/>
                  </a:lnTo>
                  <a:lnTo>
                    <a:pt x="42" y="74"/>
                  </a:lnTo>
                  <a:lnTo>
                    <a:pt x="42" y="71"/>
                  </a:lnTo>
                  <a:lnTo>
                    <a:pt x="39" y="68"/>
                  </a:lnTo>
                  <a:lnTo>
                    <a:pt x="38" y="66"/>
                  </a:lnTo>
                  <a:lnTo>
                    <a:pt x="35" y="64"/>
                  </a:lnTo>
                  <a:lnTo>
                    <a:pt x="34" y="64"/>
                  </a:lnTo>
                  <a:lnTo>
                    <a:pt x="31" y="63"/>
                  </a:lnTo>
                  <a:lnTo>
                    <a:pt x="27" y="63"/>
                  </a:lnTo>
                  <a:lnTo>
                    <a:pt x="24" y="63"/>
                  </a:lnTo>
                  <a:lnTo>
                    <a:pt x="24" y="63"/>
                  </a:lnTo>
                  <a:close/>
                  <a:moveTo>
                    <a:pt x="39" y="0"/>
                  </a:moveTo>
                  <a:lnTo>
                    <a:pt x="43" y="0"/>
                  </a:lnTo>
                  <a:lnTo>
                    <a:pt x="46" y="0"/>
                  </a:lnTo>
                  <a:lnTo>
                    <a:pt x="50" y="2"/>
                  </a:lnTo>
                  <a:lnTo>
                    <a:pt x="53" y="2"/>
                  </a:lnTo>
                  <a:lnTo>
                    <a:pt x="55" y="3"/>
                  </a:lnTo>
                  <a:lnTo>
                    <a:pt x="58" y="4"/>
                  </a:lnTo>
                  <a:lnTo>
                    <a:pt x="61" y="4"/>
                  </a:lnTo>
                  <a:lnTo>
                    <a:pt x="63" y="7"/>
                  </a:lnTo>
                  <a:lnTo>
                    <a:pt x="65" y="9"/>
                  </a:lnTo>
                  <a:lnTo>
                    <a:pt x="67" y="10"/>
                  </a:lnTo>
                  <a:lnTo>
                    <a:pt x="69" y="11"/>
                  </a:lnTo>
                  <a:lnTo>
                    <a:pt x="70" y="13"/>
                  </a:lnTo>
                  <a:lnTo>
                    <a:pt x="71" y="15"/>
                  </a:lnTo>
                  <a:lnTo>
                    <a:pt x="73" y="17"/>
                  </a:lnTo>
                  <a:lnTo>
                    <a:pt x="73" y="19"/>
                  </a:lnTo>
                  <a:lnTo>
                    <a:pt x="73" y="21"/>
                  </a:lnTo>
                  <a:lnTo>
                    <a:pt x="73" y="24"/>
                  </a:lnTo>
                  <a:lnTo>
                    <a:pt x="73" y="25"/>
                  </a:lnTo>
                  <a:lnTo>
                    <a:pt x="71" y="28"/>
                  </a:lnTo>
                  <a:lnTo>
                    <a:pt x="70" y="29"/>
                  </a:lnTo>
                  <a:lnTo>
                    <a:pt x="69" y="32"/>
                  </a:lnTo>
                  <a:lnTo>
                    <a:pt x="67" y="33"/>
                  </a:lnTo>
                  <a:lnTo>
                    <a:pt x="65" y="34"/>
                  </a:lnTo>
                  <a:lnTo>
                    <a:pt x="63" y="36"/>
                  </a:lnTo>
                  <a:lnTo>
                    <a:pt x="61" y="37"/>
                  </a:lnTo>
                  <a:lnTo>
                    <a:pt x="58" y="38"/>
                  </a:lnTo>
                  <a:lnTo>
                    <a:pt x="55" y="40"/>
                  </a:lnTo>
                  <a:lnTo>
                    <a:pt x="53" y="41"/>
                  </a:lnTo>
                  <a:lnTo>
                    <a:pt x="50" y="41"/>
                  </a:lnTo>
                  <a:lnTo>
                    <a:pt x="46" y="43"/>
                  </a:lnTo>
                  <a:lnTo>
                    <a:pt x="43" y="43"/>
                  </a:lnTo>
                  <a:lnTo>
                    <a:pt x="39" y="43"/>
                  </a:lnTo>
                  <a:lnTo>
                    <a:pt x="36" y="43"/>
                  </a:lnTo>
                  <a:lnTo>
                    <a:pt x="32" y="43"/>
                  </a:lnTo>
                  <a:lnTo>
                    <a:pt x="29" y="41"/>
                  </a:lnTo>
                  <a:lnTo>
                    <a:pt x="27" y="41"/>
                  </a:lnTo>
                  <a:lnTo>
                    <a:pt x="24" y="40"/>
                  </a:lnTo>
                  <a:lnTo>
                    <a:pt x="21" y="38"/>
                  </a:lnTo>
                  <a:lnTo>
                    <a:pt x="19" y="37"/>
                  </a:lnTo>
                  <a:lnTo>
                    <a:pt x="16" y="36"/>
                  </a:lnTo>
                  <a:lnTo>
                    <a:pt x="13" y="34"/>
                  </a:lnTo>
                  <a:lnTo>
                    <a:pt x="12" y="33"/>
                  </a:lnTo>
                  <a:lnTo>
                    <a:pt x="11" y="32"/>
                  </a:lnTo>
                  <a:lnTo>
                    <a:pt x="9" y="29"/>
                  </a:lnTo>
                  <a:lnTo>
                    <a:pt x="8" y="28"/>
                  </a:lnTo>
                  <a:lnTo>
                    <a:pt x="6" y="25"/>
                  </a:lnTo>
                  <a:lnTo>
                    <a:pt x="6" y="24"/>
                  </a:lnTo>
                  <a:lnTo>
                    <a:pt x="6" y="21"/>
                  </a:lnTo>
                  <a:lnTo>
                    <a:pt x="6" y="19"/>
                  </a:lnTo>
                  <a:lnTo>
                    <a:pt x="6" y="17"/>
                  </a:lnTo>
                  <a:lnTo>
                    <a:pt x="8" y="15"/>
                  </a:lnTo>
                  <a:lnTo>
                    <a:pt x="9" y="13"/>
                  </a:lnTo>
                  <a:lnTo>
                    <a:pt x="11" y="11"/>
                  </a:lnTo>
                  <a:lnTo>
                    <a:pt x="12" y="10"/>
                  </a:lnTo>
                  <a:lnTo>
                    <a:pt x="13" y="9"/>
                  </a:lnTo>
                  <a:lnTo>
                    <a:pt x="16" y="7"/>
                  </a:lnTo>
                  <a:lnTo>
                    <a:pt x="19" y="4"/>
                  </a:lnTo>
                  <a:lnTo>
                    <a:pt x="21" y="4"/>
                  </a:lnTo>
                  <a:lnTo>
                    <a:pt x="24" y="3"/>
                  </a:lnTo>
                  <a:lnTo>
                    <a:pt x="27" y="2"/>
                  </a:lnTo>
                  <a:lnTo>
                    <a:pt x="29" y="2"/>
                  </a:lnTo>
                  <a:lnTo>
                    <a:pt x="32" y="0"/>
                  </a:lnTo>
                  <a:lnTo>
                    <a:pt x="36" y="0"/>
                  </a:lnTo>
                  <a:lnTo>
                    <a:pt x="39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04755" y="5600442"/>
              <a:ext cx="68906" cy="144418"/>
            </a:xfrm>
            <a:custGeom>
              <a:avLst/>
              <a:gdLst>
                <a:gd name="T0" fmla="*/ 21 w 73"/>
                <a:gd name="T1" fmla="*/ 64 h 153"/>
                <a:gd name="T2" fmla="*/ 13 w 73"/>
                <a:gd name="T3" fmla="*/ 70 h 153"/>
                <a:gd name="T4" fmla="*/ 2 w 73"/>
                <a:gd name="T5" fmla="*/ 82 h 153"/>
                <a:gd name="T6" fmla="*/ 0 w 73"/>
                <a:gd name="T7" fmla="*/ 89 h 153"/>
                <a:gd name="T8" fmla="*/ 4 w 73"/>
                <a:gd name="T9" fmla="*/ 111 h 153"/>
                <a:gd name="T10" fmla="*/ 9 w 73"/>
                <a:gd name="T11" fmla="*/ 127 h 153"/>
                <a:gd name="T12" fmla="*/ 13 w 73"/>
                <a:gd name="T13" fmla="*/ 137 h 153"/>
                <a:gd name="T14" fmla="*/ 23 w 73"/>
                <a:gd name="T15" fmla="*/ 145 h 153"/>
                <a:gd name="T16" fmla="*/ 35 w 73"/>
                <a:gd name="T17" fmla="*/ 150 h 153"/>
                <a:gd name="T18" fmla="*/ 43 w 73"/>
                <a:gd name="T19" fmla="*/ 153 h 153"/>
                <a:gd name="T20" fmla="*/ 50 w 73"/>
                <a:gd name="T21" fmla="*/ 152 h 153"/>
                <a:gd name="T22" fmla="*/ 61 w 73"/>
                <a:gd name="T23" fmla="*/ 146 h 153"/>
                <a:gd name="T24" fmla="*/ 67 w 73"/>
                <a:gd name="T25" fmla="*/ 141 h 153"/>
                <a:gd name="T26" fmla="*/ 73 w 73"/>
                <a:gd name="T27" fmla="*/ 134 h 153"/>
                <a:gd name="T28" fmla="*/ 73 w 73"/>
                <a:gd name="T29" fmla="*/ 126 h 153"/>
                <a:gd name="T30" fmla="*/ 65 w 73"/>
                <a:gd name="T31" fmla="*/ 115 h 153"/>
                <a:gd name="T32" fmla="*/ 54 w 73"/>
                <a:gd name="T33" fmla="*/ 103 h 153"/>
                <a:gd name="T34" fmla="*/ 47 w 73"/>
                <a:gd name="T35" fmla="*/ 93 h 153"/>
                <a:gd name="T36" fmla="*/ 44 w 73"/>
                <a:gd name="T37" fmla="*/ 86 h 153"/>
                <a:gd name="T38" fmla="*/ 42 w 73"/>
                <a:gd name="T39" fmla="*/ 71 h 153"/>
                <a:gd name="T40" fmla="*/ 36 w 73"/>
                <a:gd name="T41" fmla="*/ 64 h 153"/>
                <a:gd name="T42" fmla="*/ 27 w 73"/>
                <a:gd name="T43" fmla="*/ 63 h 153"/>
                <a:gd name="T44" fmla="*/ 39 w 73"/>
                <a:gd name="T45" fmla="*/ 0 h 153"/>
                <a:gd name="T46" fmla="*/ 50 w 73"/>
                <a:gd name="T47" fmla="*/ 2 h 153"/>
                <a:gd name="T48" fmla="*/ 58 w 73"/>
                <a:gd name="T49" fmla="*/ 4 h 153"/>
                <a:gd name="T50" fmla="*/ 65 w 73"/>
                <a:gd name="T51" fmla="*/ 9 h 153"/>
                <a:gd name="T52" fmla="*/ 70 w 73"/>
                <a:gd name="T53" fmla="*/ 13 h 153"/>
                <a:gd name="T54" fmla="*/ 73 w 73"/>
                <a:gd name="T55" fmla="*/ 19 h 153"/>
                <a:gd name="T56" fmla="*/ 73 w 73"/>
                <a:gd name="T57" fmla="*/ 25 h 153"/>
                <a:gd name="T58" fmla="*/ 69 w 73"/>
                <a:gd name="T59" fmla="*/ 32 h 153"/>
                <a:gd name="T60" fmla="*/ 63 w 73"/>
                <a:gd name="T61" fmla="*/ 36 h 153"/>
                <a:gd name="T62" fmla="*/ 55 w 73"/>
                <a:gd name="T63" fmla="*/ 40 h 153"/>
                <a:gd name="T64" fmla="*/ 46 w 73"/>
                <a:gd name="T65" fmla="*/ 43 h 153"/>
                <a:gd name="T66" fmla="*/ 36 w 73"/>
                <a:gd name="T67" fmla="*/ 43 h 153"/>
                <a:gd name="T68" fmla="*/ 27 w 73"/>
                <a:gd name="T69" fmla="*/ 41 h 153"/>
                <a:gd name="T70" fmla="*/ 19 w 73"/>
                <a:gd name="T71" fmla="*/ 37 h 153"/>
                <a:gd name="T72" fmla="*/ 12 w 73"/>
                <a:gd name="T73" fmla="*/ 33 h 153"/>
                <a:gd name="T74" fmla="*/ 8 w 73"/>
                <a:gd name="T75" fmla="*/ 28 h 153"/>
                <a:gd name="T76" fmla="*/ 7 w 73"/>
                <a:gd name="T77" fmla="*/ 21 h 153"/>
                <a:gd name="T78" fmla="*/ 8 w 73"/>
                <a:gd name="T79" fmla="*/ 15 h 153"/>
                <a:gd name="T80" fmla="*/ 12 w 73"/>
                <a:gd name="T81" fmla="*/ 10 h 153"/>
                <a:gd name="T82" fmla="*/ 19 w 73"/>
                <a:gd name="T83" fmla="*/ 4 h 153"/>
                <a:gd name="T84" fmla="*/ 27 w 73"/>
                <a:gd name="T85" fmla="*/ 2 h 153"/>
                <a:gd name="T86" fmla="*/ 36 w 73"/>
                <a:gd name="T8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3" h="153">
                  <a:moveTo>
                    <a:pt x="24" y="63"/>
                  </a:moveTo>
                  <a:lnTo>
                    <a:pt x="23" y="63"/>
                  </a:lnTo>
                  <a:lnTo>
                    <a:pt x="21" y="64"/>
                  </a:lnTo>
                  <a:lnTo>
                    <a:pt x="20" y="64"/>
                  </a:lnTo>
                  <a:lnTo>
                    <a:pt x="17" y="66"/>
                  </a:lnTo>
                  <a:lnTo>
                    <a:pt x="13" y="70"/>
                  </a:lnTo>
                  <a:lnTo>
                    <a:pt x="9" y="74"/>
                  </a:lnTo>
                  <a:lnTo>
                    <a:pt x="5" y="78"/>
                  </a:lnTo>
                  <a:lnTo>
                    <a:pt x="2" y="82"/>
                  </a:lnTo>
                  <a:lnTo>
                    <a:pt x="1" y="85"/>
                  </a:lnTo>
                  <a:lnTo>
                    <a:pt x="0" y="86"/>
                  </a:lnTo>
                  <a:lnTo>
                    <a:pt x="0" y="89"/>
                  </a:lnTo>
                  <a:lnTo>
                    <a:pt x="0" y="90"/>
                  </a:lnTo>
                  <a:lnTo>
                    <a:pt x="1" y="98"/>
                  </a:lnTo>
                  <a:lnTo>
                    <a:pt x="4" y="111"/>
                  </a:lnTo>
                  <a:lnTo>
                    <a:pt x="5" y="116"/>
                  </a:lnTo>
                  <a:lnTo>
                    <a:pt x="8" y="122"/>
                  </a:lnTo>
                  <a:lnTo>
                    <a:pt x="9" y="127"/>
                  </a:lnTo>
                  <a:lnTo>
                    <a:pt x="11" y="131"/>
                  </a:lnTo>
                  <a:lnTo>
                    <a:pt x="12" y="134"/>
                  </a:lnTo>
                  <a:lnTo>
                    <a:pt x="13" y="137"/>
                  </a:lnTo>
                  <a:lnTo>
                    <a:pt x="16" y="138"/>
                  </a:lnTo>
                  <a:lnTo>
                    <a:pt x="17" y="141"/>
                  </a:lnTo>
                  <a:lnTo>
                    <a:pt x="23" y="145"/>
                  </a:lnTo>
                  <a:lnTo>
                    <a:pt x="28" y="147"/>
                  </a:lnTo>
                  <a:lnTo>
                    <a:pt x="31" y="149"/>
                  </a:lnTo>
                  <a:lnTo>
                    <a:pt x="35" y="150"/>
                  </a:lnTo>
                  <a:lnTo>
                    <a:pt x="38" y="152"/>
                  </a:lnTo>
                  <a:lnTo>
                    <a:pt x="40" y="152"/>
                  </a:lnTo>
                  <a:lnTo>
                    <a:pt x="43" y="153"/>
                  </a:lnTo>
                  <a:lnTo>
                    <a:pt x="46" y="153"/>
                  </a:lnTo>
                  <a:lnTo>
                    <a:pt x="47" y="153"/>
                  </a:lnTo>
                  <a:lnTo>
                    <a:pt x="50" y="152"/>
                  </a:lnTo>
                  <a:lnTo>
                    <a:pt x="54" y="150"/>
                  </a:lnTo>
                  <a:lnTo>
                    <a:pt x="59" y="147"/>
                  </a:lnTo>
                  <a:lnTo>
                    <a:pt x="61" y="146"/>
                  </a:lnTo>
                  <a:lnTo>
                    <a:pt x="63" y="145"/>
                  </a:lnTo>
                  <a:lnTo>
                    <a:pt x="66" y="143"/>
                  </a:lnTo>
                  <a:lnTo>
                    <a:pt x="67" y="141"/>
                  </a:lnTo>
                  <a:lnTo>
                    <a:pt x="70" y="139"/>
                  </a:lnTo>
                  <a:lnTo>
                    <a:pt x="72" y="137"/>
                  </a:lnTo>
                  <a:lnTo>
                    <a:pt x="73" y="134"/>
                  </a:lnTo>
                  <a:lnTo>
                    <a:pt x="73" y="131"/>
                  </a:lnTo>
                  <a:lnTo>
                    <a:pt x="73" y="128"/>
                  </a:lnTo>
                  <a:lnTo>
                    <a:pt x="73" y="126"/>
                  </a:lnTo>
                  <a:lnTo>
                    <a:pt x="72" y="123"/>
                  </a:lnTo>
                  <a:lnTo>
                    <a:pt x="70" y="120"/>
                  </a:lnTo>
                  <a:lnTo>
                    <a:pt x="65" y="115"/>
                  </a:lnTo>
                  <a:lnTo>
                    <a:pt x="61" y="109"/>
                  </a:lnTo>
                  <a:lnTo>
                    <a:pt x="58" y="105"/>
                  </a:lnTo>
                  <a:lnTo>
                    <a:pt x="54" y="103"/>
                  </a:lnTo>
                  <a:lnTo>
                    <a:pt x="51" y="98"/>
                  </a:lnTo>
                  <a:lnTo>
                    <a:pt x="49" y="94"/>
                  </a:lnTo>
                  <a:lnTo>
                    <a:pt x="47" y="93"/>
                  </a:lnTo>
                  <a:lnTo>
                    <a:pt x="46" y="90"/>
                  </a:lnTo>
                  <a:lnTo>
                    <a:pt x="46" y="88"/>
                  </a:lnTo>
                  <a:lnTo>
                    <a:pt x="44" y="86"/>
                  </a:lnTo>
                  <a:lnTo>
                    <a:pt x="43" y="78"/>
                  </a:lnTo>
                  <a:lnTo>
                    <a:pt x="42" y="74"/>
                  </a:lnTo>
                  <a:lnTo>
                    <a:pt x="42" y="71"/>
                  </a:lnTo>
                  <a:lnTo>
                    <a:pt x="39" y="68"/>
                  </a:lnTo>
                  <a:lnTo>
                    <a:pt x="38" y="66"/>
                  </a:lnTo>
                  <a:lnTo>
                    <a:pt x="36" y="64"/>
                  </a:lnTo>
                  <a:lnTo>
                    <a:pt x="34" y="64"/>
                  </a:lnTo>
                  <a:lnTo>
                    <a:pt x="31" y="63"/>
                  </a:lnTo>
                  <a:lnTo>
                    <a:pt x="27" y="63"/>
                  </a:lnTo>
                  <a:lnTo>
                    <a:pt x="24" y="63"/>
                  </a:lnTo>
                  <a:lnTo>
                    <a:pt x="24" y="63"/>
                  </a:lnTo>
                  <a:close/>
                  <a:moveTo>
                    <a:pt x="39" y="0"/>
                  </a:moveTo>
                  <a:lnTo>
                    <a:pt x="43" y="0"/>
                  </a:lnTo>
                  <a:lnTo>
                    <a:pt x="46" y="0"/>
                  </a:lnTo>
                  <a:lnTo>
                    <a:pt x="50" y="2"/>
                  </a:lnTo>
                  <a:lnTo>
                    <a:pt x="53" y="2"/>
                  </a:lnTo>
                  <a:lnTo>
                    <a:pt x="55" y="3"/>
                  </a:lnTo>
                  <a:lnTo>
                    <a:pt x="58" y="4"/>
                  </a:lnTo>
                  <a:lnTo>
                    <a:pt x="61" y="4"/>
                  </a:lnTo>
                  <a:lnTo>
                    <a:pt x="63" y="7"/>
                  </a:lnTo>
                  <a:lnTo>
                    <a:pt x="65" y="9"/>
                  </a:lnTo>
                  <a:lnTo>
                    <a:pt x="67" y="10"/>
                  </a:lnTo>
                  <a:lnTo>
                    <a:pt x="69" y="11"/>
                  </a:lnTo>
                  <a:lnTo>
                    <a:pt x="70" y="13"/>
                  </a:lnTo>
                  <a:lnTo>
                    <a:pt x="72" y="15"/>
                  </a:lnTo>
                  <a:lnTo>
                    <a:pt x="73" y="17"/>
                  </a:lnTo>
                  <a:lnTo>
                    <a:pt x="73" y="19"/>
                  </a:lnTo>
                  <a:lnTo>
                    <a:pt x="73" y="21"/>
                  </a:lnTo>
                  <a:lnTo>
                    <a:pt x="73" y="24"/>
                  </a:lnTo>
                  <a:lnTo>
                    <a:pt x="73" y="25"/>
                  </a:lnTo>
                  <a:lnTo>
                    <a:pt x="72" y="28"/>
                  </a:lnTo>
                  <a:lnTo>
                    <a:pt x="70" y="29"/>
                  </a:lnTo>
                  <a:lnTo>
                    <a:pt x="69" y="32"/>
                  </a:lnTo>
                  <a:lnTo>
                    <a:pt x="67" y="33"/>
                  </a:lnTo>
                  <a:lnTo>
                    <a:pt x="65" y="34"/>
                  </a:lnTo>
                  <a:lnTo>
                    <a:pt x="63" y="36"/>
                  </a:lnTo>
                  <a:lnTo>
                    <a:pt x="61" y="37"/>
                  </a:lnTo>
                  <a:lnTo>
                    <a:pt x="58" y="38"/>
                  </a:lnTo>
                  <a:lnTo>
                    <a:pt x="55" y="40"/>
                  </a:lnTo>
                  <a:lnTo>
                    <a:pt x="53" y="41"/>
                  </a:lnTo>
                  <a:lnTo>
                    <a:pt x="50" y="41"/>
                  </a:lnTo>
                  <a:lnTo>
                    <a:pt x="46" y="43"/>
                  </a:lnTo>
                  <a:lnTo>
                    <a:pt x="43" y="43"/>
                  </a:lnTo>
                  <a:lnTo>
                    <a:pt x="39" y="43"/>
                  </a:lnTo>
                  <a:lnTo>
                    <a:pt x="36" y="43"/>
                  </a:lnTo>
                  <a:lnTo>
                    <a:pt x="34" y="43"/>
                  </a:lnTo>
                  <a:lnTo>
                    <a:pt x="30" y="41"/>
                  </a:lnTo>
                  <a:lnTo>
                    <a:pt x="27" y="41"/>
                  </a:lnTo>
                  <a:lnTo>
                    <a:pt x="24" y="40"/>
                  </a:lnTo>
                  <a:lnTo>
                    <a:pt x="21" y="38"/>
                  </a:lnTo>
                  <a:lnTo>
                    <a:pt x="19" y="37"/>
                  </a:lnTo>
                  <a:lnTo>
                    <a:pt x="16" y="36"/>
                  </a:lnTo>
                  <a:lnTo>
                    <a:pt x="13" y="34"/>
                  </a:lnTo>
                  <a:lnTo>
                    <a:pt x="12" y="33"/>
                  </a:lnTo>
                  <a:lnTo>
                    <a:pt x="11" y="32"/>
                  </a:lnTo>
                  <a:lnTo>
                    <a:pt x="9" y="29"/>
                  </a:lnTo>
                  <a:lnTo>
                    <a:pt x="8" y="28"/>
                  </a:lnTo>
                  <a:lnTo>
                    <a:pt x="7" y="25"/>
                  </a:lnTo>
                  <a:lnTo>
                    <a:pt x="7" y="24"/>
                  </a:lnTo>
                  <a:lnTo>
                    <a:pt x="7" y="21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8" y="15"/>
                  </a:lnTo>
                  <a:lnTo>
                    <a:pt x="9" y="13"/>
                  </a:lnTo>
                  <a:lnTo>
                    <a:pt x="11" y="11"/>
                  </a:lnTo>
                  <a:lnTo>
                    <a:pt x="12" y="10"/>
                  </a:lnTo>
                  <a:lnTo>
                    <a:pt x="13" y="9"/>
                  </a:lnTo>
                  <a:lnTo>
                    <a:pt x="16" y="7"/>
                  </a:lnTo>
                  <a:lnTo>
                    <a:pt x="19" y="4"/>
                  </a:lnTo>
                  <a:lnTo>
                    <a:pt x="21" y="4"/>
                  </a:lnTo>
                  <a:lnTo>
                    <a:pt x="24" y="3"/>
                  </a:lnTo>
                  <a:lnTo>
                    <a:pt x="27" y="2"/>
                  </a:lnTo>
                  <a:lnTo>
                    <a:pt x="30" y="2"/>
                  </a:lnTo>
                  <a:lnTo>
                    <a:pt x="34" y="0"/>
                  </a:lnTo>
                  <a:lnTo>
                    <a:pt x="36" y="0"/>
                  </a:lnTo>
                  <a:lnTo>
                    <a:pt x="39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91773" y="5488116"/>
              <a:ext cx="258632" cy="279397"/>
            </a:xfrm>
            <a:custGeom>
              <a:avLst/>
              <a:gdLst>
                <a:gd name="T0" fmla="*/ 12 w 274"/>
                <a:gd name="T1" fmla="*/ 20 h 296"/>
                <a:gd name="T2" fmla="*/ 8 w 274"/>
                <a:gd name="T3" fmla="*/ 76 h 296"/>
                <a:gd name="T4" fmla="*/ 2 w 274"/>
                <a:gd name="T5" fmla="*/ 147 h 296"/>
                <a:gd name="T6" fmla="*/ 0 w 274"/>
                <a:gd name="T7" fmla="*/ 202 h 296"/>
                <a:gd name="T8" fmla="*/ 4 w 274"/>
                <a:gd name="T9" fmla="*/ 232 h 296"/>
                <a:gd name="T10" fmla="*/ 11 w 274"/>
                <a:gd name="T11" fmla="*/ 251 h 296"/>
                <a:gd name="T12" fmla="*/ 21 w 274"/>
                <a:gd name="T13" fmla="*/ 264 h 296"/>
                <a:gd name="T14" fmla="*/ 44 w 274"/>
                <a:gd name="T15" fmla="*/ 272 h 296"/>
                <a:gd name="T16" fmla="*/ 72 w 274"/>
                <a:gd name="T17" fmla="*/ 276 h 296"/>
                <a:gd name="T18" fmla="*/ 99 w 274"/>
                <a:gd name="T19" fmla="*/ 275 h 296"/>
                <a:gd name="T20" fmla="*/ 124 w 274"/>
                <a:gd name="T21" fmla="*/ 268 h 296"/>
                <a:gd name="T22" fmla="*/ 161 w 274"/>
                <a:gd name="T23" fmla="*/ 246 h 296"/>
                <a:gd name="T24" fmla="*/ 189 w 274"/>
                <a:gd name="T25" fmla="*/ 228 h 296"/>
                <a:gd name="T26" fmla="*/ 189 w 274"/>
                <a:gd name="T27" fmla="*/ 283 h 296"/>
                <a:gd name="T28" fmla="*/ 190 w 274"/>
                <a:gd name="T29" fmla="*/ 294 h 296"/>
                <a:gd name="T30" fmla="*/ 193 w 274"/>
                <a:gd name="T31" fmla="*/ 296 h 296"/>
                <a:gd name="T32" fmla="*/ 198 w 274"/>
                <a:gd name="T33" fmla="*/ 295 h 296"/>
                <a:gd name="T34" fmla="*/ 243 w 274"/>
                <a:gd name="T35" fmla="*/ 277 h 296"/>
                <a:gd name="T36" fmla="*/ 254 w 274"/>
                <a:gd name="T37" fmla="*/ 265 h 296"/>
                <a:gd name="T38" fmla="*/ 256 w 274"/>
                <a:gd name="T39" fmla="*/ 257 h 296"/>
                <a:gd name="T40" fmla="*/ 262 w 274"/>
                <a:gd name="T41" fmla="*/ 167 h 296"/>
                <a:gd name="T42" fmla="*/ 267 w 274"/>
                <a:gd name="T43" fmla="*/ 69 h 296"/>
                <a:gd name="T44" fmla="*/ 270 w 274"/>
                <a:gd name="T45" fmla="*/ 46 h 296"/>
                <a:gd name="T46" fmla="*/ 274 w 274"/>
                <a:gd name="T47" fmla="*/ 24 h 296"/>
                <a:gd name="T48" fmla="*/ 270 w 274"/>
                <a:gd name="T49" fmla="*/ 16 h 296"/>
                <a:gd name="T50" fmla="*/ 256 w 274"/>
                <a:gd name="T51" fmla="*/ 13 h 296"/>
                <a:gd name="T52" fmla="*/ 240 w 274"/>
                <a:gd name="T53" fmla="*/ 14 h 296"/>
                <a:gd name="T54" fmla="*/ 225 w 274"/>
                <a:gd name="T55" fmla="*/ 19 h 296"/>
                <a:gd name="T56" fmla="*/ 214 w 274"/>
                <a:gd name="T57" fmla="*/ 25 h 296"/>
                <a:gd name="T58" fmla="*/ 212 w 274"/>
                <a:gd name="T59" fmla="*/ 55 h 296"/>
                <a:gd name="T60" fmla="*/ 212 w 274"/>
                <a:gd name="T61" fmla="*/ 132 h 296"/>
                <a:gd name="T62" fmla="*/ 202 w 274"/>
                <a:gd name="T63" fmla="*/ 196 h 296"/>
                <a:gd name="T64" fmla="*/ 187 w 274"/>
                <a:gd name="T65" fmla="*/ 212 h 296"/>
                <a:gd name="T66" fmla="*/ 166 w 274"/>
                <a:gd name="T67" fmla="*/ 227 h 296"/>
                <a:gd name="T68" fmla="*/ 140 w 274"/>
                <a:gd name="T69" fmla="*/ 236 h 296"/>
                <a:gd name="T70" fmla="*/ 111 w 274"/>
                <a:gd name="T71" fmla="*/ 239 h 296"/>
                <a:gd name="T72" fmla="*/ 83 w 274"/>
                <a:gd name="T73" fmla="*/ 236 h 296"/>
                <a:gd name="T74" fmla="*/ 69 w 274"/>
                <a:gd name="T75" fmla="*/ 224 h 296"/>
                <a:gd name="T76" fmla="*/ 58 w 274"/>
                <a:gd name="T77" fmla="*/ 200 h 296"/>
                <a:gd name="T78" fmla="*/ 50 w 274"/>
                <a:gd name="T79" fmla="*/ 162 h 296"/>
                <a:gd name="T80" fmla="*/ 49 w 274"/>
                <a:gd name="T81" fmla="*/ 117 h 296"/>
                <a:gd name="T82" fmla="*/ 54 w 274"/>
                <a:gd name="T83" fmla="*/ 50 h 296"/>
                <a:gd name="T84" fmla="*/ 57 w 274"/>
                <a:gd name="T85" fmla="*/ 27 h 296"/>
                <a:gd name="T86" fmla="*/ 67 w 274"/>
                <a:gd name="T87" fmla="*/ 13 h 296"/>
                <a:gd name="T88" fmla="*/ 67 w 274"/>
                <a:gd name="T89" fmla="*/ 8 h 296"/>
                <a:gd name="T90" fmla="*/ 54 w 274"/>
                <a:gd name="T91" fmla="*/ 2 h 296"/>
                <a:gd name="T92" fmla="*/ 34 w 274"/>
                <a:gd name="T93" fmla="*/ 0 h 296"/>
                <a:gd name="T94" fmla="*/ 12 w 274"/>
                <a:gd name="T95" fmla="*/ 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74" h="296">
                  <a:moveTo>
                    <a:pt x="12" y="4"/>
                  </a:moveTo>
                  <a:lnTo>
                    <a:pt x="12" y="5"/>
                  </a:lnTo>
                  <a:lnTo>
                    <a:pt x="12" y="12"/>
                  </a:lnTo>
                  <a:lnTo>
                    <a:pt x="12" y="20"/>
                  </a:lnTo>
                  <a:lnTo>
                    <a:pt x="11" y="32"/>
                  </a:lnTo>
                  <a:lnTo>
                    <a:pt x="11" y="46"/>
                  </a:lnTo>
                  <a:lnTo>
                    <a:pt x="10" y="59"/>
                  </a:lnTo>
                  <a:lnTo>
                    <a:pt x="8" y="76"/>
                  </a:lnTo>
                  <a:lnTo>
                    <a:pt x="7" y="91"/>
                  </a:lnTo>
                  <a:lnTo>
                    <a:pt x="4" y="110"/>
                  </a:lnTo>
                  <a:lnTo>
                    <a:pt x="3" y="133"/>
                  </a:lnTo>
                  <a:lnTo>
                    <a:pt x="2" y="147"/>
                  </a:lnTo>
                  <a:lnTo>
                    <a:pt x="0" y="160"/>
                  </a:lnTo>
                  <a:lnTo>
                    <a:pt x="0" y="175"/>
                  </a:lnTo>
                  <a:lnTo>
                    <a:pt x="0" y="189"/>
                  </a:lnTo>
                  <a:lnTo>
                    <a:pt x="0" y="202"/>
                  </a:lnTo>
                  <a:lnTo>
                    <a:pt x="2" y="215"/>
                  </a:lnTo>
                  <a:lnTo>
                    <a:pt x="3" y="222"/>
                  </a:lnTo>
                  <a:lnTo>
                    <a:pt x="3" y="227"/>
                  </a:lnTo>
                  <a:lnTo>
                    <a:pt x="4" y="232"/>
                  </a:lnTo>
                  <a:lnTo>
                    <a:pt x="6" y="238"/>
                  </a:lnTo>
                  <a:lnTo>
                    <a:pt x="7" y="243"/>
                  </a:lnTo>
                  <a:lnTo>
                    <a:pt x="10" y="247"/>
                  </a:lnTo>
                  <a:lnTo>
                    <a:pt x="11" y="251"/>
                  </a:lnTo>
                  <a:lnTo>
                    <a:pt x="14" y="256"/>
                  </a:lnTo>
                  <a:lnTo>
                    <a:pt x="15" y="258"/>
                  </a:lnTo>
                  <a:lnTo>
                    <a:pt x="18" y="261"/>
                  </a:lnTo>
                  <a:lnTo>
                    <a:pt x="21" y="264"/>
                  </a:lnTo>
                  <a:lnTo>
                    <a:pt x="25" y="265"/>
                  </a:lnTo>
                  <a:lnTo>
                    <a:pt x="30" y="268"/>
                  </a:lnTo>
                  <a:lnTo>
                    <a:pt x="37" y="271"/>
                  </a:lnTo>
                  <a:lnTo>
                    <a:pt x="44" y="272"/>
                  </a:lnTo>
                  <a:lnTo>
                    <a:pt x="50" y="273"/>
                  </a:lnTo>
                  <a:lnTo>
                    <a:pt x="58" y="275"/>
                  </a:lnTo>
                  <a:lnTo>
                    <a:pt x="65" y="276"/>
                  </a:lnTo>
                  <a:lnTo>
                    <a:pt x="72" y="276"/>
                  </a:lnTo>
                  <a:lnTo>
                    <a:pt x="79" y="276"/>
                  </a:lnTo>
                  <a:lnTo>
                    <a:pt x="86" y="276"/>
                  </a:lnTo>
                  <a:lnTo>
                    <a:pt x="92" y="276"/>
                  </a:lnTo>
                  <a:lnTo>
                    <a:pt x="99" y="275"/>
                  </a:lnTo>
                  <a:lnTo>
                    <a:pt x="106" y="275"/>
                  </a:lnTo>
                  <a:lnTo>
                    <a:pt x="113" y="272"/>
                  </a:lnTo>
                  <a:lnTo>
                    <a:pt x="118" y="271"/>
                  </a:lnTo>
                  <a:lnTo>
                    <a:pt x="124" y="268"/>
                  </a:lnTo>
                  <a:lnTo>
                    <a:pt x="129" y="265"/>
                  </a:lnTo>
                  <a:lnTo>
                    <a:pt x="141" y="258"/>
                  </a:lnTo>
                  <a:lnTo>
                    <a:pt x="152" y="253"/>
                  </a:lnTo>
                  <a:lnTo>
                    <a:pt x="161" y="246"/>
                  </a:lnTo>
                  <a:lnTo>
                    <a:pt x="171" y="241"/>
                  </a:lnTo>
                  <a:lnTo>
                    <a:pt x="178" y="235"/>
                  </a:lnTo>
                  <a:lnTo>
                    <a:pt x="185" y="231"/>
                  </a:lnTo>
                  <a:lnTo>
                    <a:pt x="189" y="228"/>
                  </a:lnTo>
                  <a:lnTo>
                    <a:pt x="190" y="227"/>
                  </a:lnTo>
                  <a:lnTo>
                    <a:pt x="193" y="265"/>
                  </a:lnTo>
                  <a:lnTo>
                    <a:pt x="191" y="271"/>
                  </a:lnTo>
                  <a:lnTo>
                    <a:pt x="189" y="283"/>
                  </a:lnTo>
                  <a:lnTo>
                    <a:pt x="189" y="287"/>
                  </a:lnTo>
                  <a:lnTo>
                    <a:pt x="189" y="290"/>
                  </a:lnTo>
                  <a:lnTo>
                    <a:pt x="190" y="292"/>
                  </a:lnTo>
                  <a:lnTo>
                    <a:pt x="190" y="294"/>
                  </a:lnTo>
                  <a:lnTo>
                    <a:pt x="191" y="295"/>
                  </a:lnTo>
                  <a:lnTo>
                    <a:pt x="191" y="295"/>
                  </a:lnTo>
                  <a:lnTo>
                    <a:pt x="193" y="296"/>
                  </a:lnTo>
                  <a:lnTo>
                    <a:pt x="193" y="296"/>
                  </a:lnTo>
                  <a:lnTo>
                    <a:pt x="194" y="296"/>
                  </a:lnTo>
                  <a:lnTo>
                    <a:pt x="195" y="296"/>
                  </a:lnTo>
                  <a:lnTo>
                    <a:pt x="197" y="296"/>
                  </a:lnTo>
                  <a:lnTo>
                    <a:pt x="198" y="295"/>
                  </a:lnTo>
                  <a:lnTo>
                    <a:pt x="214" y="290"/>
                  </a:lnTo>
                  <a:lnTo>
                    <a:pt x="233" y="283"/>
                  </a:lnTo>
                  <a:lnTo>
                    <a:pt x="237" y="280"/>
                  </a:lnTo>
                  <a:lnTo>
                    <a:pt x="243" y="277"/>
                  </a:lnTo>
                  <a:lnTo>
                    <a:pt x="246" y="275"/>
                  </a:lnTo>
                  <a:lnTo>
                    <a:pt x="250" y="272"/>
                  </a:lnTo>
                  <a:lnTo>
                    <a:pt x="252" y="269"/>
                  </a:lnTo>
                  <a:lnTo>
                    <a:pt x="254" y="265"/>
                  </a:lnTo>
                  <a:lnTo>
                    <a:pt x="255" y="264"/>
                  </a:lnTo>
                  <a:lnTo>
                    <a:pt x="255" y="261"/>
                  </a:lnTo>
                  <a:lnTo>
                    <a:pt x="255" y="260"/>
                  </a:lnTo>
                  <a:lnTo>
                    <a:pt x="256" y="257"/>
                  </a:lnTo>
                  <a:lnTo>
                    <a:pt x="256" y="243"/>
                  </a:lnTo>
                  <a:lnTo>
                    <a:pt x="258" y="223"/>
                  </a:lnTo>
                  <a:lnTo>
                    <a:pt x="259" y="196"/>
                  </a:lnTo>
                  <a:lnTo>
                    <a:pt x="262" y="167"/>
                  </a:lnTo>
                  <a:lnTo>
                    <a:pt x="263" y="138"/>
                  </a:lnTo>
                  <a:lnTo>
                    <a:pt x="264" y="110"/>
                  </a:lnTo>
                  <a:lnTo>
                    <a:pt x="267" y="87"/>
                  </a:lnTo>
                  <a:lnTo>
                    <a:pt x="267" y="69"/>
                  </a:lnTo>
                  <a:lnTo>
                    <a:pt x="267" y="62"/>
                  </a:lnTo>
                  <a:lnTo>
                    <a:pt x="267" y="57"/>
                  </a:lnTo>
                  <a:lnTo>
                    <a:pt x="269" y="51"/>
                  </a:lnTo>
                  <a:lnTo>
                    <a:pt x="270" y="46"/>
                  </a:lnTo>
                  <a:lnTo>
                    <a:pt x="271" y="36"/>
                  </a:lnTo>
                  <a:lnTo>
                    <a:pt x="273" y="29"/>
                  </a:lnTo>
                  <a:lnTo>
                    <a:pt x="274" y="27"/>
                  </a:lnTo>
                  <a:lnTo>
                    <a:pt x="274" y="24"/>
                  </a:lnTo>
                  <a:lnTo>
                    <a:pt x="274" y="21"/>
                  </a:lnTo>
                  <a:lnTo>
                    <a:pt x="273" y="19"/>
                  </a:lnTo>
                  <a:lnTo>
                    <a:pt x="271" y="17"/>
                  </a:lnTo>
                  <a:lnTo>
                    <a:pt x="270" y="16"/>
                  </a:lnTo>
                  <a:lnTo>
                    <a:pt x="267" y="16"/>
                  </a:lnTo>
                  <a:lnTo>
                    <a:pt x="264" y="14"/>
                  </a:lnTo>
                  <a:lnTo>
                    <a:pt x="260" y="14"/>
                  </a:lnTo>
                  <a:lnTo>
                    <a:pt x="256" y="13"/>
                  </a:lnTo>
                  <a:lnTo>
                    <a:pt x="252" y="13"/>
                  </a:lnTo>
                  <a:lnTo>
                    <a:pt x="248" y="13"/>
                  </a:lnTo>
                  <a:lnTo>
                    <a:pt x="244" y="14"/>
                  </a:lnTo>
                  <a:lnTo>
                    <a:pt x="240" y="14"/>
                  </a:lnTo>
                  <a:lnTo>
                    <a:pt x="236" y="16"/>
                  </a:lnTo>
                  <a:lnTo>
                    <a:pt x="232" y="16"/>
                  </a:lnTo>
                  <a:lnTo>
                    <a:pt x="228" y="17"/>
                  </a:lnTo>
                  <a:lnTo>
                    <a:pt x="225" y="19"/>
                  </a:lnTo>
                  <a:lnTo>
                    <a:pt x="222" y="20"/>
                  </a:lnTo>
                  <a:lnTo>
                    <a:pt x="220" y="21"/>
                  </a:lnTo>
                  <a:lnTo>
                    <a:pt x="217" y="24"/>
                  </a:lnTo>
                  <a:lnTo>
                    <a:pt x="214" y="25"/>
                  </a:lnTo>
                  <a:lnTo>
                    <a:pt x="214" y="28"/>
                  </a:lnTo>
                  <a:lnTo>
                    <a:pt x="213" y="31"/>
                  </a:lnTo>
                  <a:lnTo>
                    <a:pt x="212" y="40"/>
                  </a:lnTo>
                  <a:lnTo>
                    <a:pt x="212" y="55"/>
                  </a:lnTo>
                  <a:lnTo>
                    <a:pt x="212" y="74"/>
                  </a:lnTo>
                  <a:lnTo>
                    <a:pt x="212" y="95"/>
                  </a:lnTo>
                  <a:lnTo>
                    <a:pt x="212" y="114"/>
                  </a:lnTo>
                  <a:lnTo>
                    <a:pt x="212" y="132"/>
                  </a:lnTo>
                  <a:lnTo>
                    <a:pt x="213" y="144"/>
                  </a:lnTo>
                  <a:lnTo>
                    <a:pt x="213" y="148"/>
                  </a:lnTo>
                  <a:lnTo>
                    <a:pt x="203" y="194"/>
                  </a:lnTo>
                  <a:lnTo>
                    <a:pt x="202" y="196"/>
                  </a:lnTo>
                  <a:lnTo>
                    <a:pt x="198" y="201"/>
                  </a:lnTo>
                  <a:lnTo>
                    <a:pt x="195" y="204"/>
                  </a:lnTo>
                  <a:lnTo>
                    <a:pt x="191" y="208"/>
                  </a:lnTo>
                  <a:lnTo>
                    <a:pt x="187" y="212"/>
                  </a:lnTo>
                  <a:lnTo>
                    <a:pt x="183" y="216"/>
                  </a:lnTo>
                  <a:lnTo>
                    <a:pt x="178" y="219"/>
                  </a:lnTo>
                  <a:lnTo>
                    <a:pt x="171" y="223"/>
                  </a:lnTo>
                  <a:lnTo>
                    <a:pt x="166" y="227"/>
                  </a:lnTo>
                  <a:lnTo>
                    <a:pt x="159" y="230"/>
                  </a:lnTo>
                  <a:lnTo>
                    <a:pt x="151" y="232"/>
                  </a:lnTo>
                  <a:lnTo>
                    <a:pt x="144" y="235"/>
                  </a:lnTo>
                  <a:lnTo>
                    <a:pt x="140" y="236"/>
                  </a:lnTo>
                  <a:lnTo>
                    <a:pt x="136" y="238"/>
                  </a:lnTo>
                  <a:lnTo>
                    <a:pt x="132" y="238"/>
                  </a:lnTo>
                  <a:lnTo>
                    <a:pt x="126" y="238"/>
                  </a:lnTo>
                  <a:lnTo>
                    <a:pt x="111" y="239"/>
                  </a:lnTo>
                  <a:lnTo>
                    <a:pt x="98" y="239"/>
                  </a:lnTo>
                  <a:lnTo>
                    <a:pt x="92" y="238"/>
                  </a:lnTo>
                  <a:lnTo>
                    <a:pt x="88" y="238"/>
                  </a:lnTo>
                  <a:lnTo>
                    <a:pt x="83" y="236"/>
                  </a:lnTo>
                  <a:lnTo>
                    <a:pt x="79" y="234"/>
                  </a:lnTo>
                  <a:lnTo>
                    <a:pt x="76" y="232"/>
                  </a:lnTo>
                  <a:lnTo>
                    <a:pt x="72" y="228"/>
                  </a:lnTo>
                  <a:lnTo>
                    <a:pt x="69" y="224"/>
                  </a:lnTo>
                  <a:lnTo>
                    <a:pt x="67" y="220"/>
                  </a:lnTo>
                  <a:lnTo>
                    <a:pt x="64" y="215"/>
                  </a:lnTo>
                  <a:lnTo>
                    <a:pt x="61" y="208"/>
                  </a:lnTo>
                  <a:lnTo>
                    <a:pt x="58" y="200"/>
                  </a:lnTo>
                  <a:lnTo>
                    <a:pt x="56" y="192"/>
                  </a:lnTo>
                  <a:lnTo>
                    <a:pt x="53" y="182"/>
                  </a:lnTo>
                  <a:lnTo>
                    <a:pt x="52" y="172"/>
                  </a:lnTo>
                  <a:lnTo>
                    <a:pt x="50" y="162"/>
                  </a:lnTo>
                  <a:lnTo>
                    <a:pt x="49" y="151"/>
                  </a:lnTo>
                  <a:lnTo>
                    <a:pt x="49" y="140"/>
                  </a:lnTo>
                  <a:lnTo>
                    <a:pt x="49" y="128"/>
                  </a:lnTo>
                  <a:lnTo>
                    <a:pt x="49" y="117"/>
                  </a:lnTo>
                  <a:lnTo>
                    <a:pt x="50" y="106"/>
                  </a:lnTo>
                  <a:lnTo>
                    <a:pt x="52" y="85"/>
                  </a:lnTo>
                  <a:lnTo>
                    <a:pt x="53" y="66"/>
                  </a:lnTo>
                  <a:lnTo>
                    <a:pt x="54" y="50"/>
                  </a:lnTo>
                  <a:lnTo>
                    <a:pt x="56" y="39"/>
                  </a:lnTo>
                  <a:lnTo>
                    <a:pt x="56" y="35"/>
                  </a:lnTo>
                  <a:lnTo>
                    <a:pt x="56" y="31"/>
                  </a:lnTo>
                  <a:lnTo>
                    <a:pt x="57" y="27"/>
                  </a:lnTo>
                  <a:lnTo>
                    <a:pt x="58" y="24"/>
                  </a:lnTo>
                  <a:lnTo>
                    <a:pt x="63" y="19"/>
                  </a:lnTo>
                  <a:lnTo>
                    <a:pt x="65" y="16"/>
                  </a:lnTo>
                  <a:lnTo>
                    <a:pt x="67" y="13"/>
                  </a:lnTo>
                  <a:lnTo>
                    <a:pt x="67" y="12"/>
                  </a:lnTo>
                  <a:lnTo>
                    <a:pt x="68" y="10"/>
                  </a:lnTo>
                  <a:lnTo>
                    <a:pt x="67" y="9"/>
                  </a:lnTo>
                  <a:lnTo>
                    <a:pt x="67" y="8"/>
                  </a:lnTo>
                  <a:lnTo>
                    <a:pt x="64" y="6"/>
                  </a:lnTo>
                  <a:lnTo>
                    <a:pt x="61" y="5"/>
                  </a:lnTo>
                  <a:lnTo>
                    <a:pt x="58" y="4"/>
                  </a:lnTo>
                  <a:lnTo>
                    <a:pt x="54" y="2"/>
                  </a:lnTo>
                  <a:lnTo>
                    <a:pt x="50" y="1"/>
                  </a:lnTo>
                  <a:lnTo>
                    <a:pt x="45" y="1"/>
                  </a:lnTo>
                  <a:lnTo>
                    <a:pt x="42" y="0"/>
                  </a:lnTo>
                  <a:lnTo>
                    <a:pt x="34" y="0"/>
                  </a:lnTo>
                  <a:lnTo>
                    <a:pt x="27" y="1"/>
                  </a:lnTo>
                  <a:lnTo>
                    <a:pt x="16" y="2"/>
                  </a:lnTo>
                  <a:lnTo>
                    <a:pt x="12" y="4"/>
                  </a:lnTo>
                  <a:lnTo>
                    <a:pt x="1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38353" y="5642918"/>
              <a:ext cx="148194" cy="104774"/>
            </a:xfrm>
            <a:custGeom>
              <a:avLst/>
              <a:gdLst>
                <a:gd name="T0" fmla="*/ 12 w 157"/>
                <a:gd name="T1" fmla="*/ 15 h 111"/>
                <a:gd name="T2" fmla="*/ 20 w 157"/>
                <a:gd name="T3" fmla="*/ 13 h 111"/>
                <a:gd name="T4" fmla="*/ 31 w 157"/>
                <a:gd name="T5" fmla="*/ 13 h 111"/>
                <a:gd name="T6" fmla="*/ 40 w 157"/>
                <a:gd name="T7" fmla="*/ 15 h 111"/>
                <a:gd name="T8" fmla="*/ 48 w 157"/>
                <a:gd name="T9" fmla="*/ 25 h 111"/>
                <a:gd name="T10" fmla="*/ 54 w 157"/>
                <a:gd name="T11" fmla="*/ 36 h 111"/>
                <a:gd name="T12" fmla="*/ 62 w 157"/>
                <a:gd name="T13" fmla="*/ 58 h 111"/>
                <a:gd name="T14" fmla="*/ 80 w 157"/>
                <a:gd name="T15" fmla="*/ 86 h 111"/>
                <a:gd name="T16" fmla="*/ 88 w 157"/>
                <a:gd name="T17" fmla="*/ 87 h 111"/>
                <a:gd name="T18" fmla="*/ 93 w 157"/>
                <a:gd name="T19" fmla="*/ 85 h 111"/>
                <a:gd name="T20" fmla="*/ 94 w 157"/>
                <a:gd name="T21" fmla="*/ 78 h 111"/>
                <a:gd name="T22" fmla="*/ 90 w 157"/>
                <a:gd name="T23" fmla="*/ 62 h 111"/>
                <a:gd name="T24" fmla="*/ 88 w 157"/>
                <a:gd name="T25" fmla="*/ 51 h 111"/>
                <a:gd name="T26" fmla="*/ 89 w 157"/>
                <a:gd name="T27" fmla="*/ 44 h 111"/>
                <a:gd name="T28" fmla="*/ 94 w 157"/>
                <a:gd name="T29" fmla="*/ 34 h 111"/>
                <a:gd name="T30" fmla="*/ 109 w 157"/>
                <a:gd name="T31" fmla="*/ 15 h 111"/>
                <a:gd name="T32" fmla="*/ 119 w 157"/>
                <a:gd name="T33" fmla="*/ 6 h 111"/>
                <a:gd name="T34" fmla="*/ 128 w 157"/>
                <a:gd name="T35" fmla="*/ 0 h 111"/>
                <a:gd name="T36" fmla="*/ 138 w 157"/>
                <a:gd name="T37" fmla="*/ 0 h 111"/>
                <a:gd name="T38" fmla="*/ 146 w 157"/>
                <a:gd name="T39" fmla="*/ 6 h 111"/>
                <a:gd name="T40" fmla="*/ 153 w 157"/>
                <a:gd name="T41" fmla="*/ 17 h 111"/>
                <a:gd name="T42" fmla="*/ 157 w 157"/>
                <a:gd name="T43" fmla="*/ 29 h 111"/>
                <a:gd name="T44" fmla="*/ 157 w 157"/>
                <a:gd name="T45" fmla="*/ 43 h 111"/>
                <a:gd name="T46" fmla="*/ 154 w 157"/>
                <a:gd name="T47" fmla="*/ 56 h 111"/>
                <a:gd name="T48" fmla="*/ 146 w 157"/>
                <a:gd name="T49" fmla="*/ 68 h 111"/>
                <a:gd name="T50" fmla="*/ 134 w 157"/>
                <a:gd name="T51" fmla="*/ 78 h 111"/>
                <a:gd name="T52" fmla="*/ 109 w 157"/>
                <a:gd name="T53" fmla="*/ 92 h 111"/>
                <a:gd name="T54" fmla="*/ 74 w 157"/>
                <a:gd name="T55" fmla="*/ 104 h 111"/>
                <a:gd name="T56" fmla="*/ 63 w 157"/>
                <a:gd name="T57" fmla="*/ 108 h 111"/>
                <a:gd name="T58" fmla="*/ 52 w 157"/>
                <a:gd name="T59" fmla="*/ 111 h 111"/>
                <a:gd name="T60" fmla="*/ 42 w 157"/>
                <a:gd name="T61" fmla="*/ 111 h 111"/>
                <a:gd name="T62" fmla="*/ 34 w 157"/>
                <a:gd name="T63" fmla="*/ 108 h 111"/>
                <a:gd name="T64" fmla="*/ 29 w 157"/>
                <a:gd name="T65" fmla="*/ 104 h 111"/>
                <a:gd name="T66" fmla="*/ 25 w 157"/>
                <a:gd name="T67" fmla="*/ 98 h 111"/>
                <a:gd name="T68" fmla="*/ 23 w 157"/>
                <a:gd name="T69" fmla="*/ 90 h 111"/>
                <a:gd name="T70" fmla="*/ 21 w 157"/>
                <a:gd name="T71" fmla="*/ 52 h 111"/>
                <a:gd name="T72" fmla="*/ 19 w 157"/>
                <a:gd name="T73" fmla="*/ 47 h 111"/>
                <a:gd name="T74" fmla="*/ 13 w 157"/>
                <a:gd name="T75" fmla="*/ 43 h 111"/>
                <a:gd name="T76" fmla="*/ 5 w 157"/>
                <a:gd name="T77" fmla="*/ 41 h 111"/>
                <a:gd name="T78" fmla="*/ 1 w 157"/>
                <a:gd name="T79" fmla="*/ 37 h 111"/>
                <a:gd name="T80" fmla="*/ 0 w 157"/>
                <a:gd name="T81" fmla="*/ 33 h 111"/>
                <a:gd name="T82" fmla="*/ 1 w 157"/>
                <a:gd name="T83" fmla="*/ 26 h 111"/>
                <a:gd name="T84" fmla="*/ 1 w 157"/>
                <a:gd name="T85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57" h="111">
                  <a:moveTo>
                    <a:pt x="0" y="22"/>
                  </a:moveTo>
                  <a:lnTo>
                    <a:pt x="2" y="19"/>
                  </a:lnTo>
                  <a:lnTo>
                    <a:pt x="12" y="15"/>
                  </a:lnTo>
                  <a:lnTo>
                    <a:pt x="15" y="14"/>
                  </a:lnTo>
                  <a:lnTo>
                    <a:pt x="17" y="13"/>
                  </a:lnTo>
                  <a:lnTo>
                    <a:pt x="20" y="13"/>
                  </a:lnTo>
                  <a:lnTo>
                    <a:pt x="24" y="13"/>
                  </a:lnTo>
                  <a:lnTo>
                    <a:pt x="27" y="11"/>
                  </a:lnTo>
                  <a:lnTo>
                    <a:pt x="31" y="13"/>
                  </a:lnTo>
                  <a:lnTo>
                    <a:pt x="34" y="13"/>
                  </a:lnTo>
                  <a:lnTo>
                    <a:pt x="36" y="14"/>
                  </a:lnTo>
                  <a:lnTo>
                    <a:pt x="40" y="15"/>
                  </a:lnTo>
                  <a:lnTo>
                    <a:pt x="43" y="18"/>
                  </a:lnTo>
                  <a:lnTo>
                    <a:pt x="46" y="21"/>
                  </a:lnTo>
                  <a:lnTo>
                    <a:pt x="48" y="25"/>
                  </a:lnTo>
                  <a:lnTo>
                    <a:pt x="51" y="28"/>
                  </a:lnTo>
                  <a:lnTo>
                    <a:pt x="52" y="32"/>
                  </a:lnTo>
                  <a:lnTo>
                    <a:pt x="54" y="36"/>
                  </a:lnTo>
                  <a:lnTo>
                    <a:pt x="57" y="38"/>
                  </a:lnTo>
                  <a:lnTo>
                    <a:pt x="61" y="52"/>
                  </a:lnTo>
                  <a:lnTo>
                    <a:pt x="62" y="58"/>
                  </a:lnTo>
                  <a:lnTo>
                    <a:pt x="77" y="85"/>
                  </a:lnTo>
                  <a:lnTo>
                    <a:pt x="78" y="86"/>
                  </a:lnTo>
                  <a:lnTo>
                    <a:pt x="80" y="86"/>
                  </a:lnTo>
                  <a:lnTo>
                    <a:pt x="84" y="87"/>
                  </a:lnTo>
                  <a:lnTo>
                    <a:pt x="86" y="87"/>
                  </a:lnTo>
                  <a:lnTo>
                    <a:pt x="88" y="87"/>
                  </a:lnTo>
                  <a:lnTo>
                    <a:pt x="90" y="87"/>
                  </a:lnTo>
                  <a:lnTo>
                    <a:pt x="92" y="86"/>
                  </a:lnTo>
                  <a:lnTo>
                    <a:pt x="93" y="85"/>
                  </a:lnTo>
                  <a:lnTo>
                    <a:pt x="93" y="83"/>
                  </a:lnTo>
                  <a:lnTo>
                    <a:pt x="94" y="81"/>
                  </a:lnTo>
                  <a:lnTo>
                    <a:pt x="94" y="78"/>
                  </a:lnTo>
                  <a:lnTo>
                    <a:pt x="94" y="74"/>
                  </a:lnTo>
                  <a:lnTo>
                    <a:pt x="93" y="67"/>
                  </a:lnTo>
                  <a:lnTo>
                    <a:pt x="90" y="62"/>
                  </a:lnTo>
                  <a:lnTo>
                    <a:pt x="89" y="56"/>
                  </a:lnTo>
                  <a:lnTo>
                    <a:pt x="88" y="52"/>
                  </a:lnTo>
                  <a:lnTo>
                    <a:pt x="88" y="51"/>
                  </a:lnTo>
                  <a:lnTo>
                    <a:pt x="88" y="48"/>
                  </a:lnTo>
                  <a:lnTo>
                    <a:pt x="88" y="45"/>
                  </a:lnTo>
                  <a:lnTo>
                    <a:pt x="89" y="44"/>
                  </a:lnTo>
                  <a:lnTo>
                    <a:pt x="90" y="41"/>
                  </a:lnTo>
                  <a:lnTo>
                    <a:pt x="92" y="37"/>
                  </a:lnTo>
                  <a:lnTo>
                    <a:pt x="94" y="34"/>
                  </a:lnTo>
                  <a:lnTo>
                    <a:pt x="97" y="30"/>
                  </a:lnTo>
                  <a:lnTo>
                    <a:pt x="104" y="22"/>
                  </a:lnTo>
                  <a:lnTo>
                    <a:pt x="109" y="15"/>
                  </a:lnTo>
                  <a:lnTo>
                    <a:pt x="113" y="11"/>
                  </a:lnTo>
                  <a:lnTo>
                    <a:pt x="116" y="8"/>
                  </a:lnTo>
                  <a:lnTo>
                    <a:pt x="119" y="6"/>
                  </a:lnTo>
                  <a:lnTo>
                    <a:pt x="122" y="4"/>
                  </a:lnTo>
                  <a:lnTo>
                    <a:pt x="126" y="2"/>
                  </a:lnTo>
                  <a:lnTo>
                    <a:pt x="128" y="0"/>
                  </a:lnTo>
                  <a:lnTo>
                    <a:pt x="131" y="0"/>
                  </a:lnTo>
                  <a:lnTo>
                    <a:pt x="134" y="0"/>
                  </a:lnTo>
                  <a:lnTo>
                    <a:pt x="138" y="0"/>
                  </a:lnTo>
                  <a:lnTo>
                    <a:pt x="141" y="2"/>
                  </a:lnTo>
                  <a:lnTo>
                    <a:pt x="143" y="3"/>
                  </a:lnTo>
                  <a:lnTo>
                    <a:pt x="146" y="6"/>
                  </a:lnTo>
                  <a:lnTo>
                    <a:pt x="149" y="8"/>
                  </a:lnTo>
                  <a:lnTo>
                    <a:pt x="150" y="13"/>
                  </a:lnTo>
                  <a:lnTo>
                    <a:pt x="153" y="17"/>
                  </a:lnTo>
                  <a:lnTo>
                    <a:pt x="154" y="21"/>
                  </a:lnTo>
                  <a:lnTo>
                    <a:pt x="155" y="25"/>
                  </a:lnTo>
                  <a:lnTo>
                    <a:pt x="157" y="29"/>
                  </a:lnTo>
                  <a:lnTo>
                    <a:pt x="157" y="33"/>
                  </a:lnTo>
                  <a:lnTo>
                    <a:pt x="157" y="37"/>
                  </a:lnTo>
                  <a:lnTo>
                    <a:pt x="157" y="43"/>
                  </a:lnTo>
                  <a:lnTo>
                    <a:pt x="155" y="47"/>
                  </a:lnTo>
                  <a:lnTo>
                    <a:pt x="155" y="51"/>
                  </a:lnTo>
                  <a:lnTo>
                    <a:pt x="154" y="56"/>
                  </a:lnTo>
                  <a:lnTo>
                    <a:pt x="151" y="60"/>
                  </a:lnTo>
                  <a:lnTo>
                    <a:pt x="149" y="64"/>
                  </a:lnTo>
                  <a:lnTo>
                    <a:pt x="146" y="68"/>
                  </a:lnTo>
                  <a:lnTo>
                    <a:pt x="143" y="71"/>
                  </a:lnTo>
                  <a:lnTo>
                    <a:pt x="138" y="75"/>
                  </a:lnTo>
                  <a:lnTo>
                    <a:pt x="134" y="78"/>
                  </a:lnTo>
                  <a:lnTo>
                    <a:pt x="128" y="82"/>
                  </a:lnTo>
                  <a:lnTo>
                    <a:pt x="122" y="85"/>
                  </a:lnTo>
                  <a:lnTo>
                    <a:pt x="109" y="92"/>
                  </a:lnTo>
                  <a:lnTo>
                    <a:pt x="96" y="96"/>
                  </a:lnTo>
                  <a:lnTo>
                    <a:pt x="85" y="101"/>
                  </a:lnTo>
                  <a:lnTo>
                    <a:pt x="74" y="104"/>
                  </a:lnTo>
                  <a:lnTo>
                    <a:pt x="67" y="107"/>
                  </a:lnTo>
                  <a:lnTo>
                    <a:pt x="65" y="107"/>
                  </a:lnTo>
                  <a:lnTo>
                    <a:pt x="63" y="108"/>
                  </a:lnTo>
                  <a:lnTo>
                    <a:pt x="59" y="109"/>
                  </a:lnTo>
                  <a:lnTo>
                    <a:pt x="57" y="109"/>
                  </a:lnTo>
                  <a:lnTo>
                    <a:pt x="52" y="111"/>
                  </a:lnTo>
                  <a:lnTo>
                    <a:pt x="48" y="111"/>
                  </a:lnTo>
                  <a:lnTo>
                    <a:pt x="46" y="111"/>
                  </a:lnTo>
                  <a:lnTo>
                    <a:pt x="42" y="111"/>
                  </a:lnTo>
                  <a:lnTo>
                    <a:pt x="38" y="109"/>
                  </a:lnTo>
                  <a:lnTo>
                    <a:pt x="36" y="108"/>
                  </a:lnTo>
                  <a:lnTo>
                    <a:pt x="34" y="108"/>
                  </a:lnTo>
                  <a:lnTo>
                    <a:pt x="32" y="107"/>
                  </a:lnTo>
                  <a:lnTo>
                    <a:pt x="31" y="105"/>
                  </a:lnTo>
                  <a:lnTo>
                    <a:pt x="29" y="104"/>
                  </a:lnTo>
                  <a:lnTo>
                    <a:pt x="28" y="102"/>
                  </a:lnTo>
                  <a:lnTo>
                    <a:pt x="27" y="101"/>
                  </a:lnTo>
                  <a:lnTo>
                    <a:pt x="25" y="98"/>
                  </a:lnTo>
                  <a:lnTo>
                    <a:pt x="24" y="96"/>
                  </a:lnTo>
                  <a:lnTo>
                    <a:pt x="24" y="94"/>
                  </a:lnTo>
                  <a:lnTo>
                    <a:pt x="23" y="90"/>
                  </a:lnTo>
                  <a:lnTo>
                    <a:pt x="23" y="87"/>
                  </a:lnTo>
                  <a:lnTo>
                    <a:pt x="21" y="66"/>
                  </a:lnTo>
                  <a:lnTo>
                    <a:pt x="21" y="52"/>
                  </a:lnTo>
                  <a:lnTo>
                    <a:pt x="20" y="49"/>
                  </a:lnTo>
                  <a:lnTo>
                    <a:pt x="20" y="48"/>
                  </a:lnTo>
                  <a:lnTo>
                    <a:pt x="19" y="47"/>
                  </a:lnTo>
                  <a:lnTo>
                    <a:pt x="17" y="45"/>
                  </a:lnTo>
                  <a:lnTo>
                    <a:pt x="16" y="44"/>
                  </a:lnTo>
                  <a:lnTo>
                    <a:pt x="13" y="43"/>
                  </a:lnTo>
                  <a:lnTo>
                    <a:pt x="12" y="41"/>
                  </a:lnTo>
                  <a:lnTo>
                    <a:pt x="9" y="41"/>
                  </a:lnTo>
                  <a:lnTo>
                    <a:pt x="5" y="41"/>
                  </a:lnTo>
                  <a:lnTo>
                    <a:pt x="4" y="40"/>
                  </a:lnTo>
                  <a:lnTo>
                    <a:pt x="1" y="38"/>
                  </a:lnTo>
                  <a:lnTo>
                    <a:pt x="1" y="37"/>
                  </a:lnTo>
                  <a:lnTo>
                    <a:pt x="0" y="36"/>
                  </a:lnTo>
                  <a:lnTo>
                    <a:pt x="0" y="34"/>
                  </a:lnTo>
                  <a:lnTo>
                    <a:pt x="0" y="33"/>
                  </a:lnTo>
                  <a:lnTo>
                    <a:pt x="0" y="32"/>
                  </a:lnTo>
                  <a:lnTo>
                    <a:pt x="0" y="29"/>
                  </a:lnTo>
                  <a:lnTo>
                    <a:pt x="1" y="26"/>
                  </a:lnTo>
                  <a:lnTo>
                    <a:pt x="1" y="25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24304" y="5648581"/>
              <a:ext cx="105718" cy="92503"/>
            </a:xfrm>
            <a:custGeom>
              <a:avLst/>
              <a:gdLst>
                <a:gd name="T0" fmla="*/ 95 w 112"/>
                <a:gd name="T1" fmla="*/ 37 h 98"/>
                <a:gd name="T2" fmla="*/ 102 w 112"/>
                <a:gd name="T3" fmla="*/ 28 h 98"/>
                <a:gd name="T4" fmla="*/ 108 w 112"/>
                <a:gd name="T5" fmla="*/ 19 h 98"/>
                <a:gd name="T6" fmla="*/ 108 w 112"/>
                <a:gd name="T7" fmla="*/ 13 h 98"/>
                <a:gd name="T8" fmla="*/ 108 w 112"/>
                <a:gd name="T9" fmla="*/ 9 h 98"/>
                <a:gd name="T10" fmla="*/ 106 w 112"/>
                <a:gd name="T11" fmla="*/ 7 h 98"/>
                <a:gd name="T12" fmla="*/ 103 w 112"/>
                <a:gd name="T13" fmla="*/ 5 h 98"/>
                <a:gd name="T14" fmla="*/ 99 w 112"/>
                <a:gd name="T15" fmla="*/ 2 h 98"/>
                <a:gd name="T16" fmla="*/ 93 w 112"/>
                <a:gd name="T17" fmla="*/ 1 h 98"/>
                <a:gd name="T18" fmla="*/ 83 w 112"/>
                <a:gd name="T19" fmla="*/ 1 h 98"/>
                <a:gd name="T20" fmla="*/ 74 w 112"/>
                <a:gd name="T21" fmla="*/ 0 h 98"/>
                <a:gd name="T22" fmla="*/ 64 w 112"/>
                <a:gd name="T23" fmla="*/ 1 h 98"/>
                <a:gd name="T24" fmla="*/ 55 w 112"/>
                <a:gd name="T25" fmla="*/ 2 h 98"/>
                <a:gd name="T26" fmla="*/ 45 w 112"/>
                <a:gd name="T27" fmla="*/ 5 h 98"/>
                <a:gd name="T28" fmla="*/ 36 w 112"/>
                <a:gd name="T29" fmla="*/ 9 h 98"/>
                <a:gd name="T30" fmla="*/ 28 w 112"/>
                <a:gd name="T31" fmla="*/ 16 h 98"/>
                <a:gd name="T32" fmla="*/ 19 w 112"/>
                <a:gd name="T33" fmla="*/ 23 h 98"/>
                <a:gd name="T34" fmla="*/ 11 w 112"/>
                <a:gd name="T35" fmla="*/ 31 h 98"/>
                <a:gd name="T36" fmla="*/ 6 w 112"/>
                <a:gd name="T37" fmla="*/ 41 h 98"/>
                <a:gd name="T38" fmla="*/ 2 w 112"/>
                <a:gd name="T39" fmla="*/ 50 h 98"/>
                <a:gd name="T40" fmla="*/ 0 w 112"/>
                <a:gd name="T41" fmla="*/ 60 h 98"/>
                <a:gd name="T42" fmla="*/ 0 w 112"/>
                <a:gd name="T43" fmla="*/ 68 h 98"/>
                <a:gd name="T44" fmla="*/ 3 w 112"/>
                <a:gd name="T45" fmla="*/ 76 h 98"/>
                <a:gd name="T46" fmla="*/ 6 w 112"/>
                <a:gd name="T47" fmla="*/ 80 h 98"/>
                <a:gd name="T48" fmla="*/ 10 w 112"/>
                <a:gd name="T49" fmla="*/ 83 h 98"/>
                <a:gd name="T50" fmla="*/ 15 w 112"/>
                <a:gd name="T51" fmla="*/ 87 h 98"/>
                <a:gd name="T52" fmla="*/ 25 w 112"/>
                <a:gd name="T53" fmla="*/ 90 h 98"/>
                <a:gd name="T54" fmla="*/ 34 w 112"/>
                <a:gd name="T55" fmla="*/ 94 h 98"/>
                <a:gd name="T56" fmla="*/ 45 w 112"/>
                <a:gd name="T57" fmla="*/ 96 h 98"/>
                <a:gd name="T58" fmla="*/ 57 w 112"/>
                <a:gd name="T59" fmla="*/ 98 h 98"/>
                <a:gd name="T60" fmla="*/ 68 w 112"/>
                <a:gd name="T61" fmla="*/ 98 h 98"/>
                <a:gd name="T62" fmla="*/ 79 w 112"/>
                <a:gd name="T63" fmla="*/ 96 h 98"/>
                <a:gd name="T64" fmla="*/ 87 w 112"/>
                <a:gd name="T65" fmla="*/ 94 h 98"/>
                <a:gd name="T66" fmla="*/ 95 w 112"/>
                <a:gd name="T67" fmla="*/ 91 h 98"/>
                <a:gd name="T68" fmla="*/ 101 w 112"/>
                <a:gd name="T69" fmla="*/ 86 h 98"/>
                <a:gd name="T70" fmla="*/ 106 w 112"/>
                <a:gd name="T71" fmla="*/ 80 h 98"/>
                <a:gd name="T72" fmla="*/ 112 w 112"/>
                <a:gd name="T73" fmla="*/ 71 h 98"/>
                <a:gd name="T74" fmla="*/ 110 w 112"/>
                <a:gd name="T75" fmla="*/ 68 h 98"/>
                <a:gd name="T76" fmla="*/ 103 w 112"/>
                <a:gd name="T77" fmla="*/ 71 h 98"/>
                <a:gd name="T78" fmla="*/ 95 w 112"/>
                <a:gd name="T79" fmla="*/ 72 h 98"/>
                <a:gd name="T80" fmla="*/ 89 w 112"/>
                <a:gd name="T81" fmla="*/ 73 h 98"/>
                <a:gd name="T82" fmla="*/ 82 w 112"/>
                <a:gd name="T83" fmla="*/ 72 h 98"/>
                <a:gd name="T84" fmla="*/ 74 w 112"/>
                <a:gd name="T85" fmla="*/ 71 h 98"/>
                <a:gd name="T86" fmla="*/ 67 w 112"/>
                <a:gd name="T87" fmla="*/ 66 h 98"/>
                <a:gd name="T88" fmla="*/ 64 w 112"/>
                <a:gd name="T89" fmla="*/ 65 h 98"/>
                <a:gd name="T90" fmla="*/ 63 w 112"/>
                <a:gd name="T91" fmla="*/ 62 h 98"/>
                <a:gd name="T92" fmla="*/ 63 w 112"/>
                <a:gd name="T93" fmla="*/ 60 h 98"/>
                <a:gd name="T94" fmla="*/ 64 w 112"/>
                <a:gd name="T95" fmla="*/ 57 h 98"/>
                <a:gd name="T96" fmla="*/ 68 w 112"/>
                <a:gd name="T97" fmla="*/ 52 h 98"/>
                <a:gd name="T98" fmla="*/ 79 w 112"/>
                <a:gd name="T99" fmla="*/ 46 h 98"/>
                <a:gd name="T100" fmla="*/ 91 w 112"/>
                <a:gd name="T101" fmla="*/ 39 h 98"/>
                <a:gd name="T102" fmla="*/ 94 w 112"/>
                <a:gd name="T103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2" h="98">
                  <a:moveTo>
                    <a:pt x="94" y="38"/>
                  </a:moveTo>
                  <a:lnTo>
                    <a:pt x="95" y="37"/>
                  </a:lnTo>
                  <a:lnTo>
                    <a:pt x="98" y="34"/>
                  </a:lnTo>
                  <a:lnTo>
                    <a:pt x="102" y="28"/>
                  </a:lnTo>
                  <a:lnTo>
                    <a:pt x="105" y="23"/>
                  </a:lnTo>
                  <a:lnTo>
                    <a:pt x="108" y="19"/>
                  </a:lnTo>
                  <a:lnTo>
                    <a:pt x="108" y="16"/>
                  </a:lnTo>
                  <a:lnTo>
                    <a:pt x="108" y="13"/>
                  </a:lnTo>
                  <a:lnTo>
                    <a:pt x="108" y="11"/>
                  </a:lnTo>
                  <a:lnTo>
                    <a:pt x="108" y="9"/>
                  </a:lnTo>
                  <a:lnTo>
                    <a:pt x="106" y="8"/>
                  </a:lnTo>
                  <a:lnTo>
                    <a:pt x="106" y="7"/>
                  </a:lnTo>
                  <a:lnTo>
                    <a:pt x="105" y="5"/>
                  </a:lnTo>
                  <a:lnTo>
                    <a:pt x="103" y="5"/>
                  </a:lnTo>
                  <a:lnTo>
                    <a:pt x="102" y="4"/>
                  </a:lnTo>
                  <a:lnTo>
                    <a:pt x="99" y="2"/>
                  </a:lnTo>
                  <a:lnTo>
                    <a:pt x="97" y="2"/>
                  </a:lnTo>
                  <a:lnTo>
                    <a:pt x="93" y="1"/>
                  </a:lnTo>
                  <a:lnTo>
                    <a:pt x="87" y="1"/>
                  </a:lnTo>
                  <a:lnTo>
                    <a:pt x="83" y="1"/>
                  </a:lnTo>
                  <a:lnTo>
                    <a:pt x="78" y="0"/>
                  </a:lnTo>
                  <a:lnTo>
                    <a:pt x="74" y="0"/>
                  </a:lnTo>
                  <a:lnTo>
                    <a:pt x="68" y="1"/>
                  </a:lnTo>
                  <a:lnTo>
                    <a:pt x="64" y="1"/>
                  </a:lnTo>
                  <a:lnTo>
                    <a:pt x="59" y="1"/>
                  </a:lnTo>
                  <a:lnTo>
                    <a:pt x="55" y="2"/>
                  </a:lnTo>
                  <a:lnTo>
                    <a:pt x="49" y="4"/>
                  </a:lnTo>
                  <a:lnTo>
                    <a:pt x="45" y="5"/>
                  </a:lnTo>
                  <a:lnTo>
                    <a:pt x="40" y="8"/>
                  </a:lnTo>
                  <a:lnTo>
                    <a:pt x="36" y="9"/>
                  </a:lnTo>
                  <a:lnTo>
                    <a:pt x="32" y="13"/>
                  </a:lnTo>
                  <a:lnTo>
                    <a:pt x="28" y="16"/>
                  </a:lnTo>
                  <a:lnTo>
                    <a:pt x="24" y="19"/>
                  </a:lnTo>
                  <a:lnTo>
                    <a:pt x="19" y="23"/>
                  </a:lnTo>
                  <a:lnTo>
                    <a:pt x="15" y="27"/>
                  </a:lnTo>
                  <a:lnTo>
                    <a:pt x="11" y="31"/>
                  </a:lnTo>
                  <a:lnTo>
                    <a:pt x="9" y="35"/>
                  </a:lnTo>
                  <a:lnTo>
                    <a:pt x="6" y="41"/>
                  </a:lnTo>
                  <a:lnTo>
                    <a:pt x="3" y="45"/>
                  </a:lnTo>
                  <a:lnTo>
                    <a:pt x="2" y="50"/>
                  </a:lnTo>
                  <a:lnTo>
                    <a:pt x="0" y="54"/>
                  </a:lnTo>
                  <a:lnTo>
                    <a:pt x="0" y="60"/>
                  </a:lnTo>
                  <a:lnTo>
                    <a:pt x="0" y="64"/>
                  </a:lnTo>
                  <a:lnTo>
                    <a:pt x="0" y="68"/>
                  </a:lnTo>
                  <a:lnTo>
                    <a:pt x="2" y="72"/>
                  </a:lnTo>
                  <a:lnTo>
                    <a:pt x="3" y="76"/>
                  </a:lnTo>
                  <a:lnTo>
                    <a:pt x="6" y="79"/>
                  </a:lnTo>
                  <a:lnTo>
                    <a:pt x="6" y="80"/>
                  </a:lnTo>
                  <a:lnTo>
                    <a:pt x="9" y="81"/>
                  </a:lnTo>
                  <a:lnTo>
                    <a:pt x="10" y="83"/>
                  </a:lnTo>
                  <a:lnTo>
                    <a:pt x="11" y="84"/>
                  </a:lnTo>
                  <a:lnTo>
                    <a:pt x="15" y="87"/>
                  </a:lnTo>
                  <a:lnTo>
                    <a:pt x="19" y="88"/>
                  </a:lnTo>
                  <a:lnTo>
                    <a:pt x="25" y="90"/>
                  </a:lnTo>
                  <a:lnTo>
                    <a:pt x="29" y="92"/>
                  </a:lnTo>
                  <a:lnTo>
                    <a:pt x="34" y="94"/>
                  </a:lnTo>
                  <a:lnTo>
                    <a:pt x="40" y="95"/>
                  </a:lnTo>
                  <a:lnTo>
                    <a:pt x="45" y="96"/>
                  </a:lnTo>
                  <a:lnTo>
                    <a:pt x="52" y="96"/>
                  </a:lnTo>
                  <a:lnTo>
                    <a:pt x="57" y="98"/>
                  </a:lnTo>
                  <a:lnTo>
                    <a:pt x="63" y="98"/>
                  </a:lnTo>
                  <a:lnTo>
                    <a:pt x="68" y="98"/>
                  </a:lnTo>
                  <a:lnTo>
                    <a:pt x="74" y="98"/>
                  </a:lnTo>
                  <a:lnTo>
                    <a:pt x="79" y="96"/>
                  </a:lnTo>
                  <a:lnTo>
                    <a:pt x="83" y="96"/>
                  </a:lnTo>
                  <a:lnTo>
                    <a:pt x="87" y="94"/>
                  </a:lnTo>
                  <a:lnTo>
                    <a:pt x="91" y="92"/>
                  </a:lnTo>
                  <a:lnTo>
                    <a:pt x="95" y="91"/>
                  </a:lnTo>
                  <a:lnTo>
                    <a:pt x="98" y="88"/>
                  </a:lnTo>
                  <a:lnTo>
                    <a:pt x="101" y="86"/>
                  </a:lnTo>
                  <a:lnTo>
                    <a:pt x="103" y="84"/>
                  </a:lnTo>
                  <a:lnTo>
                    <a:pt x="106" y="80"/>
                  </a:lnTo>
                  <a:lnTo>
                    <a:pt x="109" y="76"/>
                  </a:lnTo>
                  <a:lnTo>
                    <a:pt x="112" y="71"/>
                  </a:lnTo>
                  <a:lnTo>
                    <a:pt x="112" y="68"/>
                  </a:lnTo>
                  <a:lnTo>
                    <a:pt x="110" y="68"/>
                  </a:lnTo>
                  <a:lnTo>
                    <a:pt x="108" y="69"/>
                  </a:lnTo>
                  <a:lnTo>
                    <a:pt x="103" y="71"/>
                  </a:lnTo>
                  <a:lnTo>
                    <a:pt x="99" y="72"/>
                  </a:lnTo>
                  <a:lnTo>
                    <a:pt x="95" y="72"/>
                  </a:lnTo>
                  <a:lnTo>
                    <a:pt x="93" y="73"/>
                  </a:lnTo>
                  <a:lnTo>
                    <a:pt x="89" y="73"/>
                  </a:lnTo>
                  <a:lnTo>
                    <a:pt x="85" y="72"/>
                  </a:lnTo>
                  <a:lnTo>
                    <a:pt x="82" y="72"/>
                  </a:lnTo>
                  <a:lnTo>
                    <a:pt x="76" y="71"/>
                  </a:lnTo>
                  <a:lnTo>
                    <a:pt x="74" y="71"/>
                  </a:lnTo>
                  <a:lnTo>
                    <a:pt x="68" y="68"/>
                  </a:lnTo>
                  <a:lnTo>
                    <a:pt x="67" y="66"/>
                  </a:lnTo>
                  <a:lnTo>
                    <a:pt x="66" y="66"/>
                  </a:lnTo>
                  <a:lnTo>
                    <a:pt x="64" y="65"/>
                  </a:lnTo>
                  <a:lnTo>
                    <a:pt x="63" y="64"/>
                  </a:lnTo>
                  <a:lnTo>
                    <a:pt x="63" y="62"/>
                  </a:lnTo>
                  <a:lnTo>
                    <a:pt x="63" y="61"/>
                  </a:lnTo>
                  <a:lnTo>
                    <a:pt x="63" y="60"/>
                  </a:lnTo>
                  <a:lnTo>
                    <a:pt x="63" y="60"/>
                  </a:lnTo>
                  <a:lnTo>
                    <a:pt x="64" y="57"/>
                  </a:lnTo>
                  <a:lnTo>
                    <a:pt x="66" y="54"/>
                  </a:lnTo>
                  <a:lnTo>
                    <a:pt x="68" y="52"/>
                  </a:lnTo>
                  <a:lnTo>
                    <a:pt x="72" y="50"/>
                  </a:lnTo>
                  <a:lnTo>
                    <a:pt x="79" y="46"/>
                  </a:lnTo>
                  <a:lnTo>
                    <a:pt x="86" y="42"/>
                  </a:lnTo>
                  <a:lnTo>
                    <a:pt x="91" y="39"/>
                  </a:lnTo>
                  <a:lnTo>
                    <a:pt x="94" y="38"/>
                  </a:lnTo>
                  <a:lnTo>
                    <a:pt x="94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63004" y="5666515"/>
              <a:ext cx="33037" cy="16990"/>
            </a:xfrm>
            <a:custGeom>
              <a:avLst/>
              <a:gdLst>
                <a:gd name="T0" fmla="*/ 20 w 35"/>
                <a:gd name="T1" fmla="*/ 0 h 18"/>
                <a:gd name="T2" fmla="*/ 16 w 35"/>
                <a:gd name="T3" fmla="*/ 1 h 18"/>
                <a:gd name="T4" fmla="*/ 12 w 35"/>
                <a:gd name="T5" fmla="*/ 3 h 18"/>
                <a:gd name="T6" fmla="*/ 10 w 35"/>
                <a:gd name="T7" fmla="*/ 4 h 18"/>
                <a:gd name="T8" fmla="*/ 7 w 35"/>
                <a:gd name="T9" fmla="*/ 5 h 18"/>
                <a:gd name="T10" fmla="*/ 4 w 35"/>
                <a:gd name="T11" fmla="*/ 8 h 18"/>
                <a:gd name="T12" fmla="*/ 3 w 35"/>
                <a:gd name="T13" fmla="*/ 9 h 18"/>
                <a:gd name="T14" fmla="*/ 2 w 35"/>
                <a:gd name="T15" fmla="*/ 12 h 18"/>
                <a:gd name="T16" fmla="*/ 0 w 35"/>
                <a:gd name="T17" fmla="*/ 13 h 18"/>
                <a:gd name="T18" fmla="*/ 0 w 35"/>
                <a:gd name="T19" fmla="*/ 15 h 18"/>
                <a:gd name="T20" fmla="*/ 2 w 35"/>
                <a:gd name="T21" fmla="*/ 16 h 18"/>
                <a:gd name="T22" fmla="*/ 3 w 35"/>
                <a:gd name="T23" fmla="*/ 18 h 18"/>
                <a:gd name="T24" fmla="*/ 4 w 35"/>
                <a:gd name="T25" fmla="*/ 18 h 18"/>
                <a:gd name="T26" fmla="*/ 7 w 35"/>
                <a:gd name="T27" fmla="*/ 18 h 18"/>
                <a:gd name="T28" fmla="*/ 8 w 35"/>
                <a:gd name="T29" fmla="*/ 18 h 18"/>
                <a:gd name="T30" fmla="*/ 11 w 35"/>
                <a:gd name="T31" fmla="*/ 18 h 18"/>
                <a:gd name="T32" fmla="*/ 14 w 35"/>
                <a:gd name="T33" fmla="*/ 16 h 18"/>
                <a:gd name="T34" fmla="*/ 19 w 35"/>
                <a:gd name="T35" fmla="*/ 15 h 18"/>
                <a:gd name="T36" fmla="*/ 26 w 35"/>
                <a:gd name="T37" fmla="*/ 12 h 18"/>
                <a:gd name="T38" fmla="*/ 31 w 35"/>
                <a:gd name="T39" fmla="*/ 9 h 18"/>
                <a:gd name="T40" fmla="*/ 35 w 35"/>
                <a:gd name="T41" fmla="*/ 7 h 18"/>
                <a:gd name="T42" fmla="*/ 35 w 35"/>
                <a:gd name="T43" fmla="*/ 4 h 18"/>
                <a:gd name="T44" fmla="*/ 34 w 35"/>
                <a:gd name="T45" fmla="*/ 4 h 18"/>
                <a:gd name="T46" fmla="*/ 33 w 35"/>
                <a:gd name="T47" fmla="*/ 3 h 18"/>
                <a:gd name="T48" fmla="*/ 31 w 35"/>
                <a:gd name="T49" fmla="*/ 1 h 18"/>
                <a:gd name="T50" fmla="*/ 30 w 35"/>
                <a:gd name="T51" fmla="*/ 1 h 18"/>
                <a:gd name="T52" fmla="*/ 27 w 35"/>
                <a:gd name="T53" fmla="*/ 0 h 18"/>
                <a:gd name="T54" fmla="*/ 25 w 35"/>
                <a:gd name="T55" fmla="*/ 0 h 18"/>
                <a:gd name="T56" fmla="*/ 20 w 35"/>
                <a:gd name="T57" fmla="*/ 0 h 18"/>
                <a:gd name="T58" fmla="*/ 20 w 35"/>
                <a:gd name="T5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" h="18">
                  <a:moveTo>
                    <a:pt x="20" y="0"/>
                  </a:moveTo>
                  <a:lnTo>
                    <a:pt x="16" y="1"/>
                  </a:lnTo>
                  <a:lnTo>
                    <a:pt x="12" y="3"/>
                  </a:lnTo>
                  <a:lnTo>
                    <a:pt x="10" y="4"/>
                  </a:lnTo>
                  <a:lnTo>
                    <a:pt x="7" y="5"/>
                  </a:lnTo>
                  <a:lnTo>
                    <a:pt x="4" y="8"/>
                  </a:lnTo>
                  <a:lnTo>
                    <a:pt x="3" y="9"/>
                  </a:lnTo>
                  <a:lnTo>
                    <a:pt x="2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6"/>
                  </a:lnTo>
                  <a:lnTo>
                    <a:pt x="3" y="18"/>
                  </a:lnTo>
                  <a:lnTo>
                    <a:pt x="4" y="18"/>
                  </a:lnTo>
                  <a:lnTo>
                    <a:pt x="7" y="18"/>
                  </a:lnTo>
                  <a:lnTo>
                    <a:pt x="8" y="18"/>
                  </a:lnTo>
                  <a:lnTo>
                    <a:pt x="11" y="18"/>
                  </a:lnTo>
                  <a:lnTo>
                    <a:pt x="14" y="16"/>
                  </a:lnTo>
                  <a:lnTo>
                    <a:pt x="19" y="15"/>
                  </a:lnTo>
                  <a:lnTo>
                    <a:pt x="26" y="12"/>
                  </a:lnTo>
                  <a:lnTo>
                    <a:pt x="31" y="9"/>
                  </a:lnTo>
                  <a:lnTo>
                    <a:pt x="35" y="7"/>
                  </a:lnTo>
                  <a:lnTo>
                    <a:pt x="35" y="4"/>
                  </a:lnTo>
                  <a:lnTo>
                    <a:pt x="34" y="4"/>
                  </a:lnTo>
                  <a:lnTo>
                    <a:pt x="33" y="3"/>
                  </a:lnTo>
                  <a:lnTo>
                    <a:pt x="31" y="1"/>
                  </a:lnTo>
                  <a:lnTo>
                    <a:pt x="30" y="1"/>
                  </a:lnTo>
                  <a:lnTo>
                    <a:pt x="27" y="0"/>
                  </a:lnTo>
                  <a:lnTo>
                    <a:pt x="25" y="0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67778" y="5636310"/>
              <a:ext cx="144419" cy="112325"/>
            </a:xfrm>
            <a:custGeom>
              <a:avLst/>
              <a:gdLst>
                <a:gd name="T0" fmla="*/ 84 w 153"/>
                <a:gd name="T1" fmla="*/ 48 h 119"/>
                <a:gd name="T2" fmla="*/ 91 w 153"/>
                <a:gd name="T3" fmla="*/ 43 h 119"/>
                <a:gd name="T4" fmla="*/ 95 w 153"/>
                <a:gd name="T5" fmla="*/ 44 h 119"/>
                <a:gd name="T6" fmla="*/ 99 w 153"/>
                <a:gd name="T7" fmla="*/ 47 h 119"/>
                <a:gd name="T8" fmla="*/ 102 w 153"/>
                <a:gd name="T9" fmla="*/ 52 h 119"/>
                <a:gd name="T10" fmla="*/ 106 w 153"/>
                <a:gd name="T11" fmla="*/ 56 h 119"/>
                <a:gd name="T12" fmla="*/ 111 w 153"/>
                <a:gd name="T13" fmla="*/ 58 h 119"/>
                <a:gd name="T14" fmla="*/ 122 w 153"/>
                <a:gd name="T15" fmla="*/ 58 h 119"/>
                <a:gd name="T16" fmla="*/ 133 w 153"/>
                <a:gd name="T17" fmla="*/ 55 h 119"/>
                <a:gd name="T18" fmla="*/ 143 w 153"/>
                <a:gd name="T19" fmla="*/ 51 h 119"/>
                <a:gd name="T20" fmla="*/ 149 w 153"/>
                <a:gd name="T21" fmla="*/ 44 h 119"/>
                <a:gd name="T22" fmla="*/ 153 w 153"/>
                <a:gd name="T23" fmla="*/ 37 h 119"/>
                <a:gd name="T24" fmla="*/ 152 w 153"/>
                <a:gd name="T25" fmla="*/ 29 h 119"/>
                <a:gd name="T26" fmla="*/ 144 w 153"/>
                <a:gd name="T27" fmla="*/ 7 h 119"/>
                <a:gd name="T28" fmla="*/ 140 w 153"/>
                <a:gd name="T29" fmla="*/ 2 h 119"/>
                <a:gd name="T30" fmla="*/ 133 w 153"/>
                <a:gd name="T31" fmla="*/ 0 h 119"/>
                <a:gd name="T32" fmla="*/ 121 w 153"/>
                <a:gd name="T33" fmla="*/ 2 h 119"/>
                <a:gd name="T34" fmla="*/ 110 w 153"/>
                <a:gd name="T35" fmla="*/ 6 h 119"/>
                <a:gd name="T36" fmla="*/ 103 w 153"/>
                <a:gd name="T37" fmla="*/ 13 h 119"/>
                <a:gd name="T38" fmla="*/ 92 w 153"/>
                <a:gd name="T39" fmla="*/ 22 h 119"/>
                <a:gd name="T40" fmla="*/ 80 w 153"/>
                <a:gd name="T41" fmla="*/ 32 h 119"/>
                <a:gd name="T42" fmla="*/ 76 w 153"/>
                <a:gd name="T43" fmla="*/ 33 h 119"/>
                <a:gd name="T44" fmla="*/ 71 w 153"/>
                <a:gd name="T45" fmla="*/ 35 h 119"/>
                <a:gd name="T46" fmla="*/ 67 w 153"/>
                <a:gd name="T47" fmla="*/ 32 h 119"/>
                <a:gd name="T48" fmla="*/ 63 w 153"/>
                <a:gd name="T49" fmla="*/ 26 h 119"/>
                <a:gd name="T50" fmla="*/ 53 w 153"/>
                <a:gd name="T51" fmla="*/ 13 h 119"/>
                <a:gd name="T52" fmla="*/ 42 w 153"/>
                <a:gd name="T53" fmla="*/ 7 h 119"/>
                <a:gd name="T54" fmla="*/ 27 w 153"/>
                <a:gd name="T55" fmla="*/ 7 h 119"/>
                <a:gd name="T56" fmla="*/ 18 w 153"/>
                <a:gd name="T57" fmla="*/ 10 h 119"/>
                <a:gd name="T58" fmla="*/ 14 w 153"/>
                <a:gd name="T59" fmla="*/ 14 h 119"/>
                <a:gd name="T60" fmla="*/ 10 w 153"/>
                <a:gd name="T61" fmla="*/ 21 h 119"/>
                <a:gd name="T62" fmla="*/ 0 w 153"/>
                <a:gd name="T63" fmla="*/ 40 h 119"/>
                <a:gd name="T64" fmla="*/ 0 w 153"/>
                <a:gd name="T65" fmla="*/ 44 h 119"/>
                <a:gd name="T66" fmla="*/ 4 w 153"/>
                <a:gd name="T67" fmla="*/ 48 h 119"/>
                <a:gd name="T68" fmla="*/ 15 w 153"/>
                <a:gd name="T69" fmla="*/ 52 h 119"/>
                <a:gd name="T70" fmla="*/ 23 w 153"/>
                <a:gd name="T71" fmla="*/ 52 h 119"/>
                <a:gd name="T72" fmla="*/ 27 w 153"/>
                <a:gd name="T73" fmla="*/ 56 h 119"/>
                <a:gd name="T74" fmla="*/ 31 w 153"/>
                <a:gd name="T75" fmla="*/ 71 h 119"/>
                <a:gd name="T76" fmla="*/ 38 w 153"/>
                <a:gd name="T77" fmla="*/ 101 h 119"/>
                <a:gd name="T78" fmla="*/ 40 w 153"/>
                <a:gd name="T79" fmla="*/ 111 h 119"/>
                <a:gd name="T80" fmla="*/ 40 w 153"/>
                <a:gd name="T81" fmla="*/ 115 h 119"/>
                <a:gd name="T82" fmla="*/ 44 w 153"/>
                <a:gd name="T83" fmla="*/ 118 h 119"/>
                <a:gd name="T84" fmla="*/ 48 w 153"/>
                <a:gd name="T85" fmla="*/ 119 h 119"/>
                <a:gd name="T86" fmla="*/ 53 w 153"/>
                <a:gd name="T87" fmla="*/ 119 h 119"/>
                <a:gd name="T88" fmla="*/ 60 w 153"/>
                <a:gd name="T89" fmla="*/ 116 h 119"/>
                <a:gd name="T90" fmla="*/ 80 w 153"/>
                <a:gd name="T91" fmla="*/ 107 h 119"/>
                <a:gd name="T92" fmla="*/ 84 w 153"/>
                <a:gd name="T93" fmla="*/ 101 h 119"/>
                <a:gd name="T94" fmla="*/ 84 w 153"/>
                <a:gd name="T95" fmla="*/ 94 h 119"/>
                <a:gd name="T96" fmla="*/ 82 w 153"/>
                <a:gd name="T97" fmla="*/ 84 h 119"/>
                <a:gd name="T98" fmla="*/ 78 w 153"/>
                <a:gd name="T99" fmla="*/ 79 h 119"/>
                <a:gd name="T100" fmla="*/ 75 w 153"/>
                <a:gd name="T101" fmla="*/ 73 h 119"/>
                <a:gd name="T102" fmla="*/ 73 w 153"/>
                <a:gd name="T103" fmla="*/ 69 h 119"/>
                <a:gd name="T104" fmla="*/ 78 w 153"/>
                <a:gd name="T105" fmla="*/ 60 h 119"/>
                <a:gd name="T106" fmla="*/ 82 w 153"/>
                <a:gd name="T107" fmla="*/ 5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3" h="119">
                  <a:moveTo>
                    <a:pt x="82" y="54"/>
                  </a:moveTo>
                  <a:lnTo>
                    <a:pt x="82" y="52"/>
                  </a:lnTo>
                  <a:lnTo>
                    <a:pt x="84" y="48"/>
                  </a:lnTo>
                  <a:lnTo>
                    <a:pt x="87" y="45"/>
                  </a:lnTo>
                  <a:lnTo>
                    <a:pt x="88" y="44"/>
                  </a:lnTo>
                  <a:lnTo>
                    <a:pt x="91" y="43"/>
                  </a:lnTo>
                  <a:lnTo>
                    <a:pt x="91" y="43"/>
                  </a:lnTo>
                  <a:lnTo>
                    <a:pt x="94" y="43"/>
                  </a:lnTo>
                  <a:lnTo>
                    <a:pt x="95" y="44"/>
                  </a:lnTo>
                  <a:lnTo>
                    <a:pt x="97" y="44"/>
                  </a:lnTo>
                  <a:lnTo>
                    <a:pt x="98" y="45"/>
                  </a:lnTo>
                  <a:lnTo>
                    <a:pt x="99" y="47"/>
                  </a:lnTo>
                  <a:lnTo>
                    <a:pt x="99" y="47"/>
                  </a:lnTo>
                  <a:lnTo>
                    <a:pt x="101" y="50"/>
                  </a:lnTo>
                  <a:lnTo>
                    <a:pt x="102" y="52"/>
                  </a:lnTo>
                  <a:lnTo>
                    <a:pt x="103" y="54"/>
                  </a:lnTo>
                  <a:lnTo>
                    <a:pt x="105" y="55"/>
                  </a:lnTo>
                  <a:lnTo>
                    <a:pt x="106" y="56"/>
                  </a:lnTo>
                  <a:lnTo>
                    <a:pt x="107" y="56"/>
                  </a:lnTo>
                  <a:lnTo>
                    <a:pt x="110" y="58"/>
                  </a:lnTo>
                  <a:lnTo>
                    <a:pt x="111" y="58"/>
                  </a:lnTo>
                  <a:lnTo>
                    <a:pt x="115" y="59"/>
                  </a:lnTo>
                  <a:lnTo>
                    <a:pt x="118" y="59"/>
                  </a:lnTo>
                  <a:lnTo>
                    <a:pt x="122" y="58"/>
                  </a:lnTo>
                  <a:lnTo>
                    <a:pt x="126" y="58"/>
                  </a:lnTo>
                  <a:lnTo>
                    <a:pt x="129" y="56"/>
                  </a:lnTo>
                  <a:lnTo>
                    <a:pt x="133" y="55"/>
                  </a:lnTo>
                  <a:lnTo>
                    <a:pt x="136" y="54"/>
                  </a:lnTo>
                  <a:lnTo>
                    <a:pt x="140" y="52"/>
                  </a:lnTo>
                  <a:lnTo>
                    <a:pt x="143" y="51"/>
                  </a:lnTo>
                  <a:lnTo>
                    <a:pt x="145" y="48"/>
                  </a:lnTo>
                  <a:lnTo>
                    <a:pt x="148" y="47"/>
                  </a:lnTo>
                  <a:lnTo>
                    <a:pt x="149" y="44"/>
                  </a:lnTo>
                  <a:lnTo>
                    <a:pt x="151" y="41"/>
                  </a:lnTo>
                  <a:lnTo>
                    <a:pt x="152" y="40"/>
                  </a:lnTo>
                  <a:lnTo>
                    <a:pt x="153" y="37"/>
                  </a:lnTo>
                  <a:lnTo>
                    <a:pt x="153" y="35"/>
                  </a:lnTo>
                  <a:lnTo>
                    <a:pt x="153" y="32"/>
                  </a:lnTo>
                  <a:lnTo>
                    <a:pt x="152" y="29"/>
                  </a:lnTo>
                  <a:lnTo>
                    <a:pt x="148" y="18"/>
                  </a:lnTo>
                  <a:lnTo>
                    <a:pt x="145" y="9"/>
                  </a:lnTo>
                  <a:lnTo>
                    <a:pt x="144" y="7"/>
                  </a:lnTo>
                  <a:lnTo>
                    <a:pt x="143" y="5"/>
                  </a:lnTo>
                  <a:lnTo>
                    <a:pt x="141" y="3"/>
                  </a:lnTo>
                  <a:lnTo>
                    <a:pt x="140" y="2"/>
                  </a:lnTo>
                  <a:lnTo>
                    <a:pt x="139" y="2"/>
                  </a:lnTo>
                  <a:lnTo>
                    <a:pt x="136" y="0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25" y="2"/>
                  </a:lnTo>
                  <a:lnTo>
                    <a:pt x="121" y="2"/>
                  </a:lnTo>
                  <a:lnTo>
                    <a:pt x="117" y="3"/>
                  </a:lnTo>
                  <a:lnTo>
                    <a:pt x="114" y="3"/>
                  </a:lnTo>
                  <a:lnTo>
                    <a:pt x="110" y="6"/>
                  </a:lnTo>
                  <a:lnTo>
                    <a:pt x="107" y="7"/>
                  </a:lnTo>
                  <a:lnTo>
                    <a:pt x="105" y="10"/>
                  </a:lnTo>
                  <a:lnTo>
                    <a:pt x="103" y="13"/>
                  </a:lnTo>
                  <a:lnTo>
                    <a:pt x="99" y="15"/>
                  </a:lnTo>
                  <a:lnTo>
                    <a:pt x="97" y="20"/>
                  </a:lnTo>
                  <a:lnTo>
                    <a:pt x="92" y="22"/>
                  </a:lnTo>
                  <a:lnTo>
                    <a:pt x="88" y="25"/>
                  </a:lnTo>
                  <a:lnTo>
                    <a:pt x="83" y="30"/>
                  </a:lnTo>
                  <a:lnTo>
                    <a:pt x="80" y="32"/>
                  </a:lnTo>
                  <a:lnTo>
                    <a:pt x="79" y="32"/>
                  </a:lnTo>
                  <a:lnTo>
                    <a:pt x="78" y="33"/>
                  </a:lnTo>
                  <a:lnTo>
                    <a:pt x="76" y="33"/>
                  </a:lnTo>
                  <a:lnTo>
                    <a:pt x="73" y="35"/>
                  </a:lnTo>
                  <a:lnTo>
                    <a:pt x="72" y="35"/>
                  </a:lnTo>
                  <a:lnTo>
                    <a:pt x="71" y="35"/>
                  </a:lnTo>
                  <a:lnTo>
                    <a:pt x="69" y="33"/>
                  </a:lnTo>
                  <a:lnTo>
                    <a:pt x="68" y="33"/>
                  </a:lnTo>
                  <a:lnTo>
                    <a:pt x="67" y="32"/>
                  </a:lnTo>
                  <a:lnTo>
                    <a:pt x="65" y="30"/>
                  </a:lnTo>
                  <a:lnTo>
                    <a:pt x="64" y="28"/>
                  </a:lnTo>
                  <a:lnTo>
                    <a:pt x="63" y="26"/>
                  </a:lnTo>
                  <a:lnTo>
                    <a:pt x="60" y="21"/>
                  </a:lnTo>
                  <a:lnTo>
                    <a:pt x="56" y="17"/>
                  </a:lnTo>
                  <a:lnTo>
                    <a:pt x="53" y="13"/>
                  </a:lnTo>
                  <a:lnTo>
                    <a:pt x="49" y="10"/>
                  </a:lnTo>
                  <a:lnTo>
                    <a:pt x="46" y="7"/>
                  </a:lnTo>
                  <a:lnTo>
                    <a:pt x="42" y="7"/>
                  </a:lnTo>
                  <a:lnTo>
                    <a:pt x="38" y="6"/>
                  </a:lnTo>
                  <a:lnTo>
                    <a:pt x="34" y="6"/>
                  </a:lnTo>
                  <a:lnTo>
                    <a:pt x="27" y="7"/>
                  </a:lnTo>
                  <a:lnTo>
                    <a:pt x="21" y="9"/>
                  </a:lnTo>
                  <a:lnTo>
                    <a:pt x="19" y="9"/>
                  </a:lnTo>
                  <a:lnTo>
                    <a:pt x="18" y="10"/>
                  </a:lnTo>
                  <a:lnTo>
                    <a:pt x="17" y="11"/>
                  </a:lnTo>
                  <a:lnTo>
                    <a:pt x="15" y="13"/>
                  </a:lnTo>
                  <a:lnTo>
                    <a:pt x="14" y="14"/>
                  </a:lnTo>
                  <a:lnTo>
                    <a:pt x="12" y="15"/>
                  </a:lnTo>
                  <a:lnTo>
                    <a:pt x="11" y="18"/>
                  </a:lnTo>
                  <a:lnTo>
                    <a:pt x="10" y="21"/>
                  </a:lnTo>
                  <a:lnTo>
                    <a:pt x="4" y="32"/>
                  </a:lnTo>
                  <a:lnTo>
                    <a:pt x="2" y="39"/>
                  </a:lnTo>
                  <a:lnTo>
                    <a:pt x="0" y="40"/>
                  </a:lnTo>
                  <a:lnTo>
                    <a:pt x="0" y="43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" y="47"/>
                  </a:lnTo>
                  <a:lnTo>
                    <a:pt x="3" y="47"/>
                  </a:lnTo>
                  <a:lnTo>
                    <a:pt x="4" y="48"/>
                  </a:lnTo>
                  <a:lnTo>
                    <a:pt x="7" y="50"/>
                  </a:lnTo>
                  <a:lnTo>
                    <a:pt x="11" y="51"/>
                  </a:lnTo>
                  <a:lnTo>
                    <a:pt x="15" y="52"/>
                  </a:lnTo>
                  <a:lnTo>
                    <a:pt x="18" y="52"/>
                  </a:lnTo>
                  <a:lnTo>
                    <a:pt x="21" y="52"/>
                  </a:lnTo>
                  <a:lnTo>
                    <a:pt x="23" y="52"/>
                  </a:lnTo>
                  <a:lnTo>
                    <a:pt x="26" y="54"/>
                  </a:lnTo>
                  <a:lnTo>
                    <a:pt x="26" y="55"/>
                  </a:lnTo>
                  <a:lnTo>
                    <a:pt x="27" y="56"/>
                  </a:lnTo>
                  <a:lnTo>
                    <a:pt x="27" y="58"/>
                  </a:lnTo>
                  <a:lnTo>
                    <a:pt x="29" y="60"/>
                  </a:lnTo>
                  <a:lnTo>
                    <a:pt x="31" y="71"/>
                  </a:lnTo>
                  <a:lnTo>
                    <a:pt x="36" y="86"/>
                  </a:lnTo>
                  <a:lnTo>
                    <a:pt x="37" y="94"/>
                  </a:lnTo>
                  <a:lnTo>
                    <a:pt x="38" y="101"/>
                  </a:lnTo>
                  <a:lnTo>
                    <a:pt x="40" y="107"/>
                  </a:lnTo>
                  <a:lnTo>
                    <a:pt x="40" y="109"/>
                  </a:lnTo>
                  <a:lnTo>
                    <a:pt x="40" y="111"/>
                  </a:lnTo>
                  <a:lnTo>
                    <a:pt x="40" y="112"/>
                  </a:lnTo>
                  <a:lnTo>
                    <a:pt x="40" y="114"/>
                  </a:lnTo>
                  <a:lnTo>
                    <a:pt x="40" y="115"/>
                  </a:lnTo>
                  <a:lnTo>
                    <a:pt x="41" y="116"/>
                  </a:lnTo>
                  <a:lnTo>
                    <a:pt x="42" y="118"/>
                  </a:lnTo>
                  <a:lnTo>
                    <a:pt x="44" y="118"/>
                  </a:lnTo>
                  <a:lnTo>
                    <a:pt x="45" y="119"/>
                  </a:lnTo>
                  <a:lnTo>
                    <a:pt x="46" y="119"/>
                  </a:lnTo>
                  <a:lnTo>
                    <a:pt x="48" y="119"/>
                  </a:lnTo>
                  <a:lnTo>
                    <a:pt x="49" y="119"/>
                  </a:lnTo>
                  <a:lnTo>
                    <a:pt x="52" y="119"/>
                  </a:lnTo>
                  <a:lnTo>
                    <a:pt x="53" y="119"/>
                  </a:lnTo>
                  <a:lnTo>
                    <a:pt x="56" y="118"/>
                  </a:lnTo>
                  <a:lnTo>
                    <a:pt x="57" y="118"/>
                  </a:lnTo>
                  <a:lnTo>
                    <a:pt x="60" y="116"/>
                  </a:lnTo>
                  <a:lnTo>
                    <a:pt x="68" y="111"/>
                  </a:lnTo>
                  <a:lnTo>
                    <a:pt x="78" y="107"/>
                  </a:lnTo>
                  <a:lnTo>
                    <a:pt x="80" y="107"/>
                  </a:lnTo>
                  <a:lnTo>
                    <a:pt x="82" y="105"/>
                  </a:lnTo>
                  <a:lnTo>
                    <a:pt x="83" y="103"/>
                  </a:lnTo>
                  <a:lnTo>
                    <a:pt x="84" y="101"/>
                  </a:lnTo>
                  <a:lnTo>
                    <a:pt x="84" y="100"/>
                  </a:lnTo>
                  <a:lnTo>
                    <a:pt x="86" y="97"/>
                  </a:lnTo>
                  <a:lnTo>
                    <a:pt x="84" y="94"/>
                  </a:lnTo>
                  <a:lnTo>
                    <a:pt x="84" y="92"/>
                  </a:lnTo>
                  <a:lnTo>
                    <a:pt x="83" y="86"/>
                  </a:lnTo>
                  <a:lnTo>
                    <a:pt x="82" y="84"/>
                  </a:lnTo>
                  <a:lnTo>
                    <a:pt x="80" y="81"/>
                  </a:lnTo>
                  <a:lnTo>
                    <a:pt x="79" y="79"/>
                  </a:lnTo>
                  <a:lnTo>
                    <a:pt x="78" y="79"/>
                  </a:lnTo>
                  <a:lnTo>
                    <a:pt x="78" y="77"/>
                  </a:lnTo>
                  <a:lnTo>
                    <a:pt x="76" y="75"/>
                  </a:lnTo>
                  <a:lnTo>
                    <a:pt x="75" y="73"/>
                  </a:lnTo>
                  <a:lnTo>
                    <a:pt x="75" y="71"/>
                  </a:lnTo>
                  <a:lnTo>
                    <a:pt x="73" y="70"/>
                  </a:lnTo>
                  <a:lnTo>
                    <a:pt x="73" y="69"/>
                  </a:lnTo>
                  <a:lnTo>
                    <a:pt x="75" y="66"/>
                  </a:lnTo>
                  <a:lnTo>
                    <a:pt x="75" y="63"/>
                  </a:lnTo>
                  <a:lnTo>
                    <a:pt x="78" y="60"/>
                  </a:lnTo>
                  <a:lnTo>
                    <a:pt x="80" y="55"/>
                  </a:lnTo>
                  <a:lnTo>
                    <a:pt x="82" y="54"/>
                  </a:lnTo>
                  <a:lnTo>
                    <a:pt x="82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56561" y="5648581"/>
              <a:ext cx="102886" cy="100054"/>
            </a:xfrm>
            <a:custGeom>
              <a:avLst/>
              <a:gdLst>
                <a:gd name="T0" fmla="*/ 63 w 109"/>
                <a:gd name="T1" fmla="*/ 2 h 106"/>
                <a:gd name="T2" fmla="*/ 44 w 109"/>
                <a:gd name="T3" fmla="*/ 9 h 106"/>
                <a:gd name="T4" fmla="*/ 36 w 109"/>
                <a:gd name="T5" fmla="*/ 13 h 106"/>
                <a:gd name="T6" fmla="*/ 25 w 109"/>
                <a:gd name="T7" fmla="*/ 20 h 106"/>
                <a:gd name="T8" fmla="*/ 21 w 109"/>
                <a:gd name="T9" fmla="*/ 26 h 106"/>
                <a:gd name="T10" fmla="*/ 21 w 109"/>
                <a:gd name="T11" fmla="*/ 30 h 106"/>
                <a:gd name="T12" fmla="*/ 24 w 109"/>
                <a:gd name="T13" fmla="*/ 35 h 106"/>
                <a:gd name="T14" fmla="*/ 35 w 109"/>
                <a:gd name="T15" fmla="*/ 43 h 106"/>
                <a:gd name="T16" fmla="*/ 43 w 109"/>
                <a:gd name="T17" fmla="*/ 47 h 106"/>
                <a:gd name="T18" fmla="*/ 46 w 109"/>
                <a:gd name="T19" fmla="*/ 50 h 106"/>
                <a:gd name="T20" fmla="*/ 48 w 109"/>
                <a:gd name="T21" fmla="*/ 54 h 106"/>
                <a:gd name="T22" fmla="*/ 48 w 109"/>
                <a:gd name="T23" fmla="*/ 60 h 106"/>
                <a:gd name="T24" fmla="*/ 46 w 109"/>
                <a:gd name="T25" fmla="*/ 65 h 106"/>
                <a:gd name="T26" fmla="*/ 40 w 109"/>
                <a:gd name="T27" fmla="*/ 68 h 106"/>
                <a:gd name="T28" fmla="*/ 32 w 109"/>
                <a:gd name="T29" fmla="*/ 65 h 106"/>
                <a:gd name="T30" fmla="*/ 21 w 109"/>
                <a:gd name="T31" fmla="*/ 58 h 106"/>
                <a:gd name="T32" fmla="*/ 16 w 109"/>
                <a:gd name="T33" fmla="*/ 56 h 106"/>
                <a:gd name="T34" fmla="*/ 10 w 109"/>
                <a:gd name="T35" fmla="*/ 56 h 106"/>
                <a:gd name="T36" fmla="*/ 6 w 109"/>
                <a:gd name="T37" fmla="*/ 58 h 106"/>
                <a:gd name="T38" fmla="*/ 2 w 109"/>
                <a:gd name="T39" fmla="*/ 64 h 106"/>
                <a:gd name="T40" fmla="*/ 0 w 109"/>
                <a:gd name="T41" fmla="*/ 75 h 106"/>
                <a:gd name="T42" fmla="*/ 1 w 109"/>
                <a:gd name="T43" fmla="*/ 86 h 106"/>
                <a:gd name="T44" fmla="*/ 5 w 109"/>
                <a:gd name="T45" fmla="*/ 91 h 106"/>
                <a:gd name="T46" fmla="*/ 23 w 109"/>
                <a:gd name="T47" fmla="*/ 98 h 106"/>
                <a:gd name="T48" fmla="*/ 44 w 109"/>
                <a:gd name="T49" fmla="*/ 106 h 106"/>
                <a:gd name="T50" fmla="*/ 55 w 109"/>
                <a:gd name="T51" fmla="*/ 106 h 106"/>
                <a:gd name="T52" fmla="*/ 66 w 109"/>
                <a:gd name="T53" fmla="*/ 105 h 106"/>
                <a:gd name="T54" fmla="*/ 94 w 109"/>
                <a:gd name="T55" fmla="*/ 98 h 106"/>
                <a:gd name="T56" fmla="*/ 101 w 109"/>
                <a:gd name="T57" fmla="*/ 94 h 106"/>
                <a:gd name="T58" fmla="*/ 105 w 109"/>
                <a:gd name="T59" fmla="*/ 86 h 106"/>
                <a:gd name="T60" fmla="*/ 109 w 109"/>
                <a:gd name="T61" fmla="*/ 65 h 106"/>
                <a:gd name="T62" fmla="*/ 108 w 109"/>
                <a:gd name="T63" fmla="*/ 58 h 106"/>
                <a:gd name="T64" fmla="*/ 104 w 109"/>
                <a:gd name="T65" fmla="*/ 53 h 106"/>
                <a:gd name="T66" fmla="*/ 90 w 109"/>
                <a:gd name="T67" fmla="*/ 43 h 106"/>
                <a:gd name="T68" fmla="*/ 65 w 109"/>
                <a:gd name="T69" fmla="*/ 31 h 106"/>
                <a:gd name="T70" fmla="*/ 63 w 109"/>
                <a:gd name="T71" fmla="*/ 28 h 106"/>
                <a:gd name="T72" fmla="*/ 69 w 109"/>
                <a:gd name="T73" fmla="*/ 23 h 106"/>
                <a:gd name="T74" fmla="*/ 79 w 109"/>
                <a:gd name="T75" fmla="*/ 17 h 106"/>
                <a:gd name="T76" fmla="*/ 88 w 109"/>
                <a:gd name="T77" fmla="*/ 15 h 106"/>
                <a:gd name="T78" fmla="*/ 93 w 109"/>
                <a:gd name="T79" fmla="*/ 11 h 106"/>
                <a:gd name="T80" fmla="*/ 94 w 109"/>
                <a:gd name="T81" fmla="*/ 7 h 106"/>
                <a:gd name="T82" fmla="*/ 92 w 109"/>
                <a:gd name="T83" fmla="*/ 4 h 106"/>
                <a:gd name="T84" fmla="*/ 82 w 109"/>
                <a:gd name="T8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9" h="106">
                  <a:moveTo>
                    <a:pt x="82" y="0"/>
                  </a:moveTo>
                  <a:lnTo>
                    <a:pt x="77" y="1"/>
                  </a:lnTo>
                  <a:lnTo>
                    <a:pt x="63" y="2"/>
                  </a:lnTo>
                  <a:lnTo>
                    <a:pt x="55" y="5"/>
                  </a:lnTo>
                  <a:lnTo>
                    <a:pt x="48" y="8"/>
                  </a:lnTo>
                  <a:lnTo>
                    <a:pt x="44" y="9"/>
                  </a:lnTo>
                  <a:lnTo>
                    <a:pt x="42" y="11"/>
                  </a:lnTo>
                  <a:lnTo>
                    <a:pt x="39" y="11"/>
                  </a:lnTo>
                  <a:lnTo>
                    <a:pt x="36" y="13"/>
                  </a:lnTo>
                  <a:lnTo>
                    <a:pt x="32" y="15"/>
                  </a:lnTo>
                  <a:lnTo>
                    <a:pt x="28" y="17"/>
                  </a:lnTo>
                  <a:lnTo>
                    <a:pt x="25" y="20"/>
                  </a:lnTo>
                  <a:lnTo>
                    <a:pt x="23" y="23"/>
                  </a:lnTo>
                  <a:lnTo>
                    <a:pt x="21" y="24"/>
                  </a:lnTo>
                  <a:lnTo>
                    <a:pt x="21" y="26"/>
                  </a:lnTo>
                  <a:lnTo>
                    <a:pt x="21" y="27"/>
                  </a:lnTo>
                  <a:lnTo>
                    <a:pt x="20" y="28"/>
                  </a:lnTo>
                  <a:lnTo>
                    <a:pt x="21" y="30"/>
                  </a:lnTo>
                  <a:lnTo>
                    <a:pt x="21" y="31"/>
                  </a:lnTo>
                  <a:lnTo>
                    <a:pt x="23" y="34"/>
                  </a:lnTo>
                  <a:lnTo>
                    <a:pt x="24" y="35"/>
                  </a:lnTo>
                  <a:lnTo>
                    <a:pt x="27" y="38"/>
                  </a:lnTo>
                  <a:lnTo>
                    <a:pt x="31" y="41"/>
                  </a:lnTo>
                  <a:lnTo>
                    <a:pt x="35" y="43"/>
                  </a:lnTo>
                  <a:lnTo>
                    <a:pt x="37" y="45"/>
                  </a:lnTo>
                  <a:lnTo>
                    <a:pt x="40" y="46"/>
                  </a:lnTo>
                  <a:lnTo>
                    <a:pt x="43" y="47"/>
                  </a:lnTo>
                  <a:lnTo>
                    <a:pt x="44" y="47"/>
                  </a:lnTo>
                  <a:lnTo>
                    <a:pt x="46" y="49"/>
                  </a:lnTo>
                  <a:lnTo>
                    <a:pt x="46" y="50"/>
                  </a:lnTo>
                  <a:lnTo>
                    <a:pt x="47" y="52"/>
                  </a:lnTo>
                  <a:lnTo>
                    <a:pt x="47" y="53"/>
                  </a:lnTo>
                  <a:lnTo>
                    <a:pt x="48" y="54"/>
                  </a:lnTo>
                  <a:lnTo>
                    <a:pt x="48" y="56"/>
                  </a:lnTo>
                  <a:lnTo>
                    <a:pt x="48" y="58"/>
                  </a:lnTo>
                  <a:lnTo>
                    <a:pt x="48" y="60"/>
                  </a:lnTo>
                  <a:lnTo>
                    <a:pt x="47" y="62"/>
                  </a:lnTo>
                  <a:lnTo>
                    <a:pt x="46" y="64"/>
                  </a:lnTo>
                  <a:lnTo>
                    <a:pt x="46" y="65"/>
                  </a:lnTo>
                  <a:lnTo>
                    <a:pt x="43" y="66"/>
                  </a:lnTo>
                  <a:lnTo>
                    <a:pt x="42" y="66"/>
                  </a:lnTo>
                  <a:lnTo>
                    <a:pt x="40" y="68"/>
                  </a:lnTo>
                  <a:lnTo>
                    <a:pt x="37" y="68"/>
                  </a:lnTo>
                  <a:lnTo>
                    <a:pt x="35" y="66"/>
                  </a:lnTo>
                  <a:lnTo>
                    <a:pt x="32" y="65"/>
                  </a:lnTo>
                  <a:lnTo>
                    <a:pt x="28" y="62"/>
                  </a:lnTo>
                  <a:lnTo>
                    <a:pt x="24" y="60"/>
                  </a:lnTo>
                  <a:lnTo>
                    <a:pt x="21" y="58"/>
                  </a:lnTo>
                  <a:lnTo>
                    <a:pt x="20" y="57"/>
                  </a:lnTo>
                  <a:lnTo>
                    <a:pt x="18" y="57"/>
                  </a:lnTo>
                  <a:lnTo>
                    <a:pt x="16" y="56"/>
                  </a:lnTo>
                  <a:lnTo>
                    <a:pt x="14" y="56"/>
                  </a:lnTo>
                  <a:lnTo>
                    <a:pt x="12" y="56"/>
                  </a:lnTo>
                  <a:lnTo>
                    <a:pt x="10" y="56"/>
                  </a:lnTo>
                  <a:lnTo>
                    <a:pt x="9" y="57"/>
                  </a:lnTo>
                  <a:lnTo>
                    <a:pt x="8" y="57"/>
                  </a:lnTo>
                  <a:lnTo>
                    <a:pt x="6" y="58"/>
                  </a:lnTo>
                  <a:lnTo>
                    <a:pt x="5" y="60"/>
                  </a:lnTo>
                  <a:lnTo>
                    <a:pt x="4" y="61"/>
                  </a:lnTo>
                  <a:lnTo>
                    <a:pt x="2" y="64"/>
                  </a:lnTo>
                  <a:lnTo>
                    <a:pt x="1" y="66"/>
                  </a:lnTo>
                  <a:lnTo>
                    <a:pt x="0" y="71"/>
                  </a:lnTo>
                  <a:lnTo>
                    <a:pt x="0" y="75"/>
                  </a:lnTo>
                  <a:lnTo>
                    <a:pt x="0" y="77"/>
                  </a:lnTo>
                  <a:lnTo>
                    <a:pt x="0" y="81"/>
                  </a:lnTo>
                  <a:lnTo>
                    <a:pt x="1" y="86"/>
                  </a:lnTo>
                  <a:lnTo>
                    <a:pt x="2" y="88"/>
                  </a:lnTo>
                  <a:lnTo>
                    <a:pt x="4" y="90"/>
                  </a:lnTo>
                  <a:lnTo>
                    <a:pt x="5" y="91"/>
                  </a:lnTo>
                  <a:lnTo>
                    <a:pt x="6" y="92"/>
                  </a:lnTo>
                  <a:lnTo>
                    <a:pt x="9" y="92"/>
                  </a:lnTo>
                  <a:lnTo>
                    <a:pt x="23" y="98"/>
                  </a:lnTo>
                  <a:lnTo>
                    <a:pt x="37" y="103"/>
                  </a:lnTo>
                  <a:lnTo>
                    <a:pt x="40" y="105"/>
                  </a:lnTo>
                  <a:lnTo>
                    <a:pt x="44" y="106"/>
                  </a:lnTo>
                  <a:lnTo>
                    <a:pt x="48" y="106"/>
                  </a:lnTo>
                  <a:lnTo>
                    <a:pt x="52" y="106"/>
                  </a:lnTo>
                  <a:lnTo>
                    <a:pt x="55" y="106"/>
                  </a:lnTo>
                  <a:lnTo>
                    <a:pt x="59" y="106"/>
                  </a:lnTo>
                  <a:lnTo>
                    <a:pt x="62" y="106"/>
                  </a:lnTo>
                  <a:lnTo>
                    <a:pt x="66" y="105"/>
                  </a:lnTo>
                  <a:lnTo>
                    <a:pt x="79" y="101"/>
                  </a:lnTo>
                  <a:lnTo>
                    <a:pt x="92" y="98"/>
                  </a:lnTo>
                  <a:lnTo>
                    <a:pt x="94" y="98"/>
                  </a:lnTo>
                  <a:lnTo>
                    <a:pt x="97" y="96"/>
                  </a:lnTo>
                  <a:lnTo>
                    <a:pt x="98" y="95"/>
                  </a:lnTo>
                  <a:lnTo>
                    <a:pt x="101" y="94"/>
                  </a:lnTo>
                  <a:lnTo>
                    <a:pt x="103" y="91"/>
                  </a:lnTo>
                  <a:lnTo>
                    <a:pt x="104" y="88"/>
                  </a:lnTo>
                  <a:lnTo>
                    <a:pt x="105" y="86"/>
                  </a:lnTo>
                  <a:lnTo>
                    <a:pt x="105" y="81"/>
                  </a:lnTo>
                  <a:lnTo>
                    <a:pt x="108" y="72"/>
                  </a:lnTo>
                  <a:lnTo>
                    <a:pt x="109" y="65"/>
                  </a:lnTo>
                  <a:lnTo>
                    <a:pt x="109" y="62"/>
                  </a:lnTo>
                  <a:lnTo>
                    <a:pt x="109" y="60"/>
                  </a:lnTo>
                  <a:lnTo>
                    <a:pt x="108" y="58"/>
                  </a:lnTo>
                  <a:lnTo>
                    <a:pt x="108" y="57"/>
                  </a:lnTo>
                  <a:lnTo>
                    <a:pt x="107" y="56"/>
                  </a:lnTo>
                  <a:lnTo>
                    <a:pt x="104" y="53"/>
                  </a:lnTo>
                  <a:lnTo>
                    <a:pt x="101" y="52"/>
                  </a:lnTo>
                  <a:lnTo>
                    <a:pt x="98" y="49"/>
                  </a:lnTo>
                  <a:lnTo>
                    <a:pt x="90" y="43"/>
                  </a:lnTo>
                  <a:lnTo>
                    <a:pt x="78" y="37"/>
                  </a:lnTo>
                  <a:lnTo>
                    <a:pt x="70" y="32"/>
                  </a:lnTo>
                  <a:lnTo>
                    <a:pt x="65" y="31"/>
                  </a:lnTo>
                  <a:lnTo>
                    <a:pt x="63" y="30"/>
                  </a:lnTo>
                  <a:lnTo>
                    <a:pt x="63" y="30"/>
                  </a:lnTo>
                  <a:lnTo>
                    <a:pt x="63" y="28"/>
                  </a:lnTo>
                  <a:lnTo>
                    <a:pt x="63" y="28"/>
                  </a:lnTo>
                  <a:lnTo>
                    <a:pt x="66" y="26"/>
                  </a:lnTo>
                  <a:lnTo>
                    <a:pt x="69" y="23"/>
                  </a:lnTo>
                  <a:lnTo>
                    <a:pt x="73" y="20"/>
                  </a:lnTo>
                  <a:lnTo>
                    <a:pt x="77" y="19"/>
                  </a:lnTo>
                  <a:lnTo>
                    <a:pt x="79" y="17"/>
                  </a:lnTo>
                  <a:lnTo>
                    <a:pt x="82" y="17"/>
                  </a:lnTo>
                  <a:lnTo>
                    <a:pt x="85" y="16"/>
                  </a:lnTo>
                  <a:lnTo>
                    <a:pt x="88" y="15"/>
                  </a:lnTo>
                  <a:lnTo>
                    <a:pt x="89" y="13"/>
                  </a:lnTo>
                  <a:lnTo>
                    <a:pt x="92" y="12"/>
                  </a:lnTo>
                  <a:lnTo>
                    <a:pt x="93" y="11"/>
                  </a:lnTo>
                  <a:lnTo>
                    <a:pt x="94" y="9"/>
                  </a:lnTo>
                  <a:lnTo>
                    <a:pt x="94" y="8"/>
                  </a:lnTo>
                  <a:lnTo>
                    <a:pt x="94" y="7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2" y="4"/>
                  </a:lnTo>
                  <a:lnTo>
                    <a:pt x="90" y="2"/>
                  </a:lnTo>
                  <a:lnTo>
                    <a:pt x="85" y="0"/>
                  </a:lnTo>
                  <a:lnTo>
                    <a:pt x="82" y="0"/>
                  </a:lnTo>
                  <a:lnTo>
                    <a:pt x="8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18024" y="5614600"/>
              <a:ext cx="114213" cy="127428"/>
            </a:xfrm>
            <a:custGeom>
              <a:avLst/>
              <a:gdLst>
                <a:gd name="T0" fmla="*/ 37 w 121"/>
                <a:gd name="T1" fmla="*/ 30 h 135"/>
                <a:gd name="T2" fmla="*/ 41 w 121"/>
                <a:gd name="T3" fmla="*/ 14 h 135"/>
                <a:gd name="T4" fmla="*/ 46 w 121"/>
                <a:gd name="T5" fmla="*/ 4 h 135"/>
                <a:gd name="T6" fmla="*/ 52 w 121"/>
                <a:gd name="T7" fmla="*/ 0 h 135"/>
                <a:gd name="T8" fmla="*/ 56 w 121"/>
                <a:gd name="T9" fmla="*/ 0 h 135"/>
                <a:gd name="T10" fmla="*/ 60 w 121"/>
                <a:gd name="T11" fmla="*/ 2 h 135"/>
                <a:gd name="T12" fmla="*/ 71 w 121"/>
                <a:gd name="T13" fmla="*/ 19 h 135"/>
                <a:gd name="T14" fmla="*/ 74 w 121"/>
                <a:gd name="T15" fmla="*/ 30 h 135"/>
                <a:gd name="T16" fmla="*/ 74 w 121"/>
                <a:gd name="T17" fmla="*/ 36 h 135"/>
                <a:gd name="T18" fmla="*/ 68 w 121"/>
                <a:gd name="T19" fmla="*/ 48 h 135"/>
                <a:gd name="T20" fmla="*/ 69 w 121"/>
                <a:gd name="T21" fmla="*/ 51 h 135"/>
                <a:gd name="T22" fmla="*/ 80 w 121"/>
                <a:gd name="T23" fmla="*/ 49 h 135"/>
                <a:gd name="T24" fmla="*/ 101 w 121"/>
                <a:gd name="T25" fmla="*/ 48 h 135"/>
                <a:gd name="T26" fmla="*/ 107 w 121"/>
                <a:gd name="T27" fmla="*/ 49 h 135"/>
                <a:gd name="T28" fmla="*/ 117 w 121"/>
                <a:gd name="T29" fmla="*/ 55 h 135"/>
                <a:gd name="T30" fmla="*/ 120 w 121"/>
                <a:gd name="T31" fmla="*/ 59 h 135"/>
                <a:gd name="T32" fmla="*/ 121 w 121"/>
                <a:gd name="T33" fmla="*/ 63 h 135"/>
                <a:gd name="T34" fmla="*/ 120 w 121"/>
                <a:gd name="T35" fmla="*/ 67 h 135"/>
                <a:gd name="T36" fmla="*/ 113 w 121"/>
                <a:gd name="T37" fmla="*/ 71 h 135"/>
                <a:gd name="T38" fmla="*/ 94 w 121"/>
                <a:gd name="T39" fmla="*/ 75 h 135"/>
                <a:gd name="T40" fmla="*/ 69 w 121"/>
                <a:gd name="T41" fmla="*/ 78 h 135"/>
                <a:gd name="T42" fmla="*/ 64 w 121"/>
                <a:gd name="T43" fmla="*/ 83 h 135"/>
                <a:gd name="T44" fmla="*/ 61 w 121"/>
                <a:gd name="T45" fmla="*/ 92 h 135"/>
                <a:gd name="T46" fmla="*/ 60 w 121"/>
                <a:gd name="T47" fmla="*/ 105 h 135"/>
                <a:gd name="T48" fmla="*/ 61 w 121"/>
                <a:gd name="T49" fmla="*/ 108 h 135"/>
                <a:gd name="T50" fmla="*/ 71 w 121"/>
                <a:gd name="T51" fmla="*/ 107 h 135"/>
                <a:gd name="T52" fmla="*/ 82 w 121"/>
                <a:gd name="T53" fmla="*/ 105 h 135"/>
                <a:gd name="T54" fmla="*/ 84 w 121"/>
                <a:gd name="T55" fmla="*/ 107 h 135"/>
                <a:gd name="T56" fmla="*/ 82 w 121"/>
                <a:gd name="T57" fmla="*/ 111 h 135"/>
                <a:gd name="T58" fmla="*/ 71 w 121"/>
                <a:gd name="T59" fmla="*/ 130 h 135"/>
                <a:gd name="T60" fmla="*/ 67 w 121"/>
                <a:gd name="T61" fmla="*/ 134 h 135"/>
                <a:gd name="T62" fmla="*/ 59 w 121"/>
                <a:gd name="T63" fmla="*/ 135 h 135"/>
                <a:gd name="T64" fmla="*/ 44 w 121"/>
                <a:gd name="T65" fmla="*/ 134 h 135"/>
                <a:gd name="T66" fmla="*/ 38 w 121"/>
                <a:gd name="T67" fmla="*/ 131 h 135"/>
                <a:gd name="T68" fmla="*/ 30 w 121"/>
                <a:gd name="T69" fmla="*/ 123 h 135"/>
                <a:gd name="T70" fmla="*/ 26 w 121"/>
                <a:gd name="T71" fmla="*/ 115 h 135"/>
                <a:gd name="T72" fmla="*/ 26 w 121"/>
                <a:gd name="T73" fmla="*/ 105 h 135"/>
                <a:gd name="T74" fmla="*/ 29 w 121"/>
                <a:gd name="T75" fmla="*/ 83 h 135"/>
                <a:gd name="T76" fmla="*/ 23 w 121"/>
                <a:gd name="T77" fmla="*/ 82 h 135"/>
                <a:gd name="T78" fmla="*/ 14 w 121"/>
                <a:gd name="T79" fmla="*/ 81 h 135"/>
                <a:gd name="T80" fmla="*/ 4 w 121"/>
                <a:gd name="T81" fmla="*/ 75 h 135"/>
                <a:gd name="T82" fmla="*/ 0 w 121"/>
                <a:gd name="T83" fmla="*/ 70 h 135"/>
                <a:gd name="T84" fmla="*/ 0 w 121"/>
                <a:gd name="T85" fmla="*/ 64 h 135"/>
                <a:gd name="T86" fmla="*/ 6 w 121"/>
                <a:gd name="T87" fmla="*/ 55 h 135"/>
                <a:gd name="T88" fmla="*/ 13 w 121"/>
                <a:gd name="T89" fmla="*/ 52 h 135"/>
                <a:gd name="T90" fmla="*/ 30 w 121"/>
                <a:gd name="T91" fmla="*/ 45 h 135"/>
                <a:gd name="T92" fmla="*/ 34 w 121"/>
                <a:gd name="T93" fmla="*/ 43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1" h="135">
                  <a:moveTo>
                    <a:pt x="34" y="43"/>
                  </a:moveTo>
                  <a:lnTo>
                    <a:pt x="34" y="38"/>
                  </a:lnTo>
                  <a:lnTo>
                    <a:pt x="37" y="30"/>
                  </a:lnTo>
                  <a:lnTo>
                    <a:pt x="37" y="25"/>
                  </a:lnTo>
                  <a:lnTo>
                    <a:pt x="40" y="19"/>
                  </a:lnTo>
                  <a:lnTo>
                    <a:pt x="41" y="14"/>
                  </a:lnTo>
                  <a:lnTo>
                    <a:pt x="42" y="10"/>
                  </a:lnTo>
                  <a:lnTo>
                    <a:pt x="44" y="9"/>
                  </a:lnTo>
                  <a:lnTo>
                    <a:pt x="46" y="4"/>
                  </a:lnTo>
                  <a:lnTo>
                    <a:pt x="49" y="3"/>
                  </a:lnTo>
                  <a:lnTo>
                    <a:pt x="52" y="2"/>
                  </a:lnTo>
                  <a:lnTo>
                    <a:pt x="52" y="0"/>
                  </a:lnTo>
                  <a:lnTo>
                    <a:pt x="53" y="0"/>
                  </a:lnTo>
                  <a:lnTo>
                    <a:pt x="55" y="0"/>
                  </a:lnTo>
                  <a:lnTo>
                    <a:pt x="56" y="0"/>
                  </a:lnTo>
                  <a:lnTo>
                    <a:pt x="57" y="0"/>
                  </a:lnTo>
                  <a:lnTo>
                    <a:pt x="59" y="2"/>
                  </a:lnTo>
                  <a:lnTo>
                    <a:pt x="60" y="2"/>
                  </a:lnTo>
                  <a:lnTo>
                    <a:pt x="60" y="4"/>
                  </a:lnTo>
                  <a:lnTo>
                    <a:pt x="65" y="11"/>
                  </a:lnTo>
                  <a:lnTo>
                    <a:pt x="71" y="19"/>
                  </a:lnTo>
                  <a:lnTo>
                    <a:pt x="72" y="23"/>
                  </a:lnTo>
                  <a:lnTo>
                    <a:pt x="74" y="28"/>
                  </a:lnTo>
                  <a:lnTo>
                    <a:pt x="74" y="30"/>
                  </a:lnTo>
                  <a:lnTo>
                    <a:pt x="74" y="32"/>
                  </a:lnTo>
                  <a:lnTo>
                    <a:pt x="74" y="34"/>
                  </a:lnTo>
                  <a:lnTo>
                    <a:pt x="74" y="36"/>
                  </a:lnTo>
                  <a:lnTo>
                    <a:pt x="71" y="41"/>
                  </a:lnTo>
                  <a:lnTo>
                    <a:pt x="68" y="47"/>
                  </a:lnTo>
                  <a:lnTo>
                    <a:pt x="68" y="48"/>
                  </a:lnTo>
                  <a:lnTo>
                    <a:pt x="68" y="49"/>
                  </a:lnTo>
                  <a:lnTo>
                    <a:pt x="69" y="51"/>
                  </a:lnTo>
                  <a:lnTo>
                    <a:pt x="69" y="51"/>
                  </a:lnTo>
                  <a:lnTo>
                    <a:pt x="71" y="51"/>
                  </a:lnTo>
                  <a:lnTo>
                    <a:pt x="72" y="51"/>
                  </a:lnTo>
                  <a:lnTo>
                    <a:pt x="80" y="49"/>
                  </a:lnTo>
                  <a:lnTo>
                    <a:pt x="90" y="49"/>
                  </a:lnTo>
                  <a:lnTo>
                    <a:pt x="95" y="48"/>
                  </a:lnTo>
                  <a:lnTo>
                    <a:pt x="101" y="48"/>
                  </a:lnTo>
                  <a:lnTo>
                    <a:pt x="102" y="49"/>
                  </a:lnTo>
                  <a:lnTo>
                    <a:pt x="105" y="49"/>
                  </a:lnTo>
                  <a:lnTo>
                    <a:pt x="107" y="49"/>
                  </a:lnTo>
                  <a:lnTo>
                    <a:pt x="110" y="51"/>
                  </a:lnTo>
                  <a:lnTo>
                    <a:pt x="113" y="53"/>
                  </a:lnTo>
                  <a:lnTo>
                    <a:pt x="117" y="55"/>
                  </a:lnTo>
                  <a:lnTo>
                    <a:pt x="118" y="58"/>
                  </a:lnTo>
                  <a:lnTo>
                    <a:pt x="120" y="58"/>
                  </a:lnTo>
                  <a:lnTo>
                    <a:pt x="120" y="59"/>
                  </a:lnTo>
                  <a:lnTo>
                    <a:pt x="121" y="62"/>
                  </a:lnTo>
                  <a:lnTo>
                    <a:pt x="121" y="62"/>
                  </a:lnTo>
                  <a:lnTo>
                    <a:pt x="121" y="63"/>
                  </a:lnTo>
                  <a:lnTo>
                    <a:pt x="121" y="64"/>
                  </a:lnTo>
                  <a:lnTo>
                    <a:pt x="120" y="66"/>
                  </a:lnTo>
                  <a:lnTo>
                    <a:pt x="120" y="67"/>
                  </a:lnTo>
                  <a:lnTo>
                    <a:pt x="118" y="68"/>
                  </a:lnTo>
                  <a:lnTo>
                    <a:pt x="116" y="70"/>
                  </a:lnTo>
                  <a:lnTo>
                    <a:pt x="113" y="71"/>
                  </a:lnTo>
                  <a:lnTo>
                    <a:pt x="107" y="73"/>
                  </a:lnTo>
                  <a:lnTo>
                    <a:pt x="101" y="74"/>
                  </a:lnTo>
                  <a:lnTo>
                    <a:pt x="94" y="75"/>
                  </a:lnTo>
                  <a:lnTo>
                    <a:pt x="86" y="77"/>
                  </a:lnTo>
                  <a:lnTo>
                    <a:pt x="74" y="78"/>
                  </a:lnTo>
                  <a:lnTo>
                    <a:pt x="69" y="78"/>
                  </a:lnTo>
                  <a:lnTo>
                    <a:pt x="68" y="79"/>
                  </a:lnTo>
                  <a:lnTo>
                    <a:pt x="65" y="82"/>
                  </a:lnTo>
                  <a:lnTo>
                    <a:pt x="64" y="83"/>
                  </a:lnTo>
                  <a:lnTo>
                    <a:pt x="63" y="86"/>
                  </a:lnTo>
                  <a:lnTo>
                    <a:pt x="61" y="88"/>
                  </a:lnTo>
                  <a:lnTo>
                    <a:pt x="61" y="92"/>
                  </a:lnTo>
                  <a:lnTo>
                    <a:pt x="60" y="97"/>
                  </a:lnTo>
                  <a:lnTo>
                    <a:pt x="60" y="102"/>
                  </a:lnTo>
                  <a:lnTo>
                    <a:pt x="60" y="105"/>
                  </a:lnTo>
                  <a:lnTo>
                    <a:pt x="60" y="107"/>
                  </a:lnTo>
                  <a:lnTo>
                    <a:pt x="60" y="108"/>
                  </a:lnTo>
                  <a:lnTo>
                    <a:pt x="61" y="108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71" y="107"/>
                  </a:lnTo>
                  <a:lnTo>
                    <a:pt x="79" y="105"/>
                  </a:lnTo>
                  <a:lnTo>
                    <a:pt x="80" y="105"/>
                  </a:lnTo>
                  <a:lnTo>
                    <a:pt x="82" y="105"/>
                  </a:lnTo>
                  <a:lnTo>
                    <a:pt x="83" y="107"/>
                  </a:lnTo>
                  <a:lnTo>
                    <a:pt x="84" y="107"/>
                  </a:lnTo>
                  <a:lnTo>
                    <a:pt x="84" y="107"/>
                  </a:lnTo>
                  <a:lnTo>
                    <a:pt x="84" y="108"/>
                  </a:lnTo>
                  <a:lnTo>
                    <a:pt x="83" y="109"/>
                  </a:lnTo>
                  <a:lnTo>
                    <a:pt x="82" y="111"/>
                  </a:lnTo>
                  <a:lnTo>
                    <a:pt x="78" y="119"/>
                  </a:lnTo>
                  <a:lnTo>
                    <a:pt x="74" y="127"/>
                  </a:lnTo>
                  <a:lnTo>
                    <a:pt x="71" y="130"/>
                  </a:lnTo>
                  <a:lnTo>
                    <a:pt x="69" y="132"/>
                  </a:lnTo>
                  <a:lnTo>
                    <a:pt x="68" y="134"/>
                  </a:lnTo>
                  <a:lnTo>
                    <a:pt x="67" y="134"/>
                  </a:lnTo>
                  <a:lnTo>
                    <a:pt x="65" y="135"/>
                  </a:lnTo>
                  <a:lnTo>
                    <a:pt x="64" y="135"/>
                  </a:lnTo>
                  <a:lnTo>
                    <a:pt x="59" y="135"/>
                  </a:lnTo>
                  <a:lnTo>
                    <a:pt x="52" y="135"/>
                  </a:lnTo>
                  <a:lnTo>
                    <a:pt x="48" y="135"/>
                  </a:lnTo>
                  <a:lnTo>
                    <a:pt x="44" y="134"/>
                  </a:lnTo>
                  <a:lnTo>
                    <a:pt x="42" y="134"/>
                  </a:lnTo>
                  <a:lnTo>
                    <a:pt x="40" y="132"/>
                  </a:lnTo>
                  <a:lnTo>
                    <a:pt x="38" y="131"/>
                  </a:lnTo>
                  <a:lnTo>
                    <a:pt x="37" y="130"/>
                  </a:lnTo>
                  <a:lnTo>
                    <a:pt x="33" y="126"/>
                  </a:lnTo>
                  <a:lnTo>
                    <a:pt x="30" y="123"/>
                  </a:lnTo>
                  <a:lnTo>
                    <a:pt x="29" y="120"/>
                  </a:lnTo>
                  <a:lnTo>
                    <a:pt x="27" y="117"/>
                  </a:lnTo>
                  <a:lnTo>
                    <a:pt x="26" y="115"/>
                  </a:lnTo>
                  <a:lnTo>
                    <a:pt x="26" y="112"/>
                  </a:lnTo>
                  <a:lnTo>
                    <a:pt x="26" y="109"/>
                  </a:lnTo>
                  <a:lnTo>
                    <a:pt x="26" y="105"/>
                  </a:lnTo>
                  <a:lnTo>
                    <a:pt x="27" y="97"/>
                  </a:lnTo>
                  <a:lnTo>
                    <a:pt x="27" y="89"/>
                  </a:lnTo>
                  <a:lnTo>
                    <a:pt x="29" y="83"/>
                  </a:lnTo>
                  <a:lnTo>
                    <a:pt x="29" y="81"/>
                  </a:lnTo>
                  <a:lnTo>
                    <a:pt x="27" y="81"/>
                  </a:lnTo>
                  <a:lnTo>
                    <a:pt x="23" y="82"/>
                  </a:lnTo>
                  <a:lnTo>
                    <a:pt x="21" y="82"/>
                  </a:lnTo>
                  <a:lnTo>
                    <a:pt x="18" y="82"/>
                  </a:lnTo>
                  <a:lnTo>
                    <a:pt x="14" y="81"/>
                  </a:lnTo>
                  <a:lnTo>
                    <a:pt x="10" y="78"/>
                  </a:lnTo>
                  <a:lnTo>
                    <a:pt x="7" y="77"/>
                  </a:lnTo>
                  <a:lnTo>
                    <a:pt x="4" y="75"/>
                  </a:lnTo>
                  <a:lnTo>
                    <a:pt x="2" y="73"/>
                  </a:lnTo>
                  <a:lnTo>
                    <a:pt x="0" y="71"/>
                  </a:lnTo>
                  <a:lnTo>
                    <a:pt x="0" y="70"/>
                  </a:lnTo>
                  <a:lnTo>
                    <a:pt x="0" y="68"/>
                  </a:lnTo>
                  <a:lnTo>
                    <a:pt x="0" y="66"/>
                  </a:lnTo>
                  <a:lnTo>
                    <a:pt x="0" y="64"/>
                  </a:lnTo>
                  <a:lnTo>
                    <a:pt x="2" y="60"/>
                  </a:lnTo>
                  <a:lnTo>
                    <a:pt x="3" y="58"/>
                  </a:lnTo>
                  <a:lnTo>
                    <a:pt x="6" y="55"/>
                  </a:lnTo>
                  <a:lnTo>
                    <a:pt x="7" y="53"/>
                  </a:lnTo>
                  <a:lnTo>
                    <a:pt x="10" y="53"/>
                  </a:lnTo>
                  <a:lnTo>
                    <a:pt x="13" y="52"/>
                  </a:lnTo>
                  <a:lnTo>
                    <a:pt x="19" y="49"/>
                  </a:lnTo>
                  <a:lnTo>
                    <a:pt x="27" y="47"/>
                  </a:lnTo>
                  <a:lnTo>
                    <a:pt x="30" y="45"/>
                  </a:lnTo>
                  <a:lnTo>
                    <a:pt x="33" y="44"/>
                  </a:lnTo>
                  <a:lnTo>
                    <a:pt x="34" y="44"/>
                  </a:lnTo>
                  <a:lnTo>
                    <a:pt x="34" y="43"/>
                  </a:lnTo>
                  <a:lnTo>
                    <a:pt x="34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27518" y="5636310"/>
              <a:ext cx="202941" cy="292612"/>
            </a:xfrm>
            <a:custGeom>
              <a:avLst/>
              <a:gdLst>
                <a:gd name="T0" fmla="*/ 44 w 215"/>
                <a:gd name="T1" fmla="*/ 48 h 310"/>
                <a:gd name="T2" fmla="*/ 54 w 215"/>
                <a:gd name="T3" fmla="*/ 48 h 310"/>
                <a:gd name="T4" fmla="*/ 69 w 215"/>
                <a:gd name="T5" fmla="*/ 56 h 310"/>
                <a:gd name="T6" fmla="*/ 77 w 215"/>
                <a:gd name="T7" fmla="*/ 66 h 310"/>
                <a:gd name="T8" fmla="*/ 81 w 215"/>
                <a:gd name="T9" fmla="*/ 75 h 310"/>
                <a:gd name="T10" fmla="*/ 80 w 215"/>
                <a:gd name="T11" fmla="*/ 85 h 310"/>
                <a:gd name="T12" fmla="*/ 74 w 215"/>
                <a:gd name="T13" fmla="*/ 94 h 310"/>
                <a:gd name="T14" fmla="*/ 74 w 215"/>
                <a:gd name="T15" fmla="*/ 104 h 310"/>
                <a:gd name="T16" fmla="*/ 77 w 215"/>
                <a:gd name="T17" fmla="*/ 112 h 310"/>
                <a:gd name="T18" fmla="*/ 84 w 215"/>
                <a:gd name="T19" fmla="*/ 115 h 310"/>
                <a:gd name="T20" fmla="*/ 96 w 215"/>
                <a:gd name="T21" fmla="*/ 111 h 310"/>
                <a:gd name="T22" fmla="*/ 122 w 215"/>
                <a:gd name="T23" fmla="*/ 82 h 310"/>
                <a:gd name="T24" fmla="*/ 136 w 215"/>
                <a:gd name="T25" fmla="*/ 66 h 310"/>
                <a:gd name="T26" fmla="*/ 147 w 215"/>
                <a:gd name="T27" fmla="*/ 58 h 310"/>
                <a:gd name="T28" fmla="*/ 153 w 215"/>
                <a:gd name="T29" fmla="*/ 55 h 310"/>
                <a:gd name="T30" fmla="*/ 155 w 215"/>
                <a:gd name="T31" fmla="*/ 58 h 310"/>
                <a:gd name="T32" fmla="*/ 159 w 215"/>
                <a:gd name="T33" fmla="*/ 71 h 310"/>
                <a:gd name="T34" fmla="*/ 155 w 215"/>
                <a:gd name="T35" fmla="*/ 92 h 310"/>
                <a:gd name="T36" fmla="*/ 135 w 215"/>
                <a:gd name="T37" fmla="*/ 126 h 310"/>
                <a:gd name="T38" fmla="*/ 56 w 215"/>
                <a:gd name="T39" fmla="*/ 229 h 310"/>
                <a:gd name="T40" fmla="*/ 16 w 215"/>
                <a:gd name="T41" fmla="*/ 277 h 310"/>
                <a:gd name="T42" fmla="*/ 9 w 215"/>
                <a:gd name="T43" fmla="*/ 280 h 310"/>
                <a:gd name="T44" fmla="*/ 4 w 215"/>
                <a:gd name="T45" fmla="*/ 287 h 310"/>
                <a:gd name="T46" fmla="*/ 0 w 215"/>
                <a:gd name="T47" fmla="*/ 296 h 310"/>
                <a:gd name="T48" fmla="*/ 2 w 215"/>
                <a:gd name="T49" fmla="*/ 304 h 310"/>
                <a:gd name="T50" fmla="*/ 12 w 215"/>
                <a:gd name="T51" fmla="*/ 310 h 310"/>
                <a:gd name="T52" fmla="*/ 20 w 215"/>
                <a:gd name="T53" fmla="*/ 310 h 310"/>
                <a:gd name="T54" fmla="*/ 27 w 215"/>
                <a:gd name="T55" fmla="*/ 307 h 310"/>
                <a:gd name="T56" fmla="*/ 28 w 215"/>
                <a:gd name="T57" fmla="*/ 303 h 310"/>
                <a:gd name="T58" fmla="*/ 35 w 215"/>
                <a:gd name="T59" fmla="*/ 289 h 310"/>
                <a:gd name="T60" fmla="*/ 86 w 215"/>
                <a:gd name="T61" fmla="*/ 224 h 310"/>
                <a:gd name="T62" fmla="*/ 151 w 215"/>
                <a:gd name="T63" fmla="*/ 150 h 310"/>
                <a:gd name="T64" fmla="*/ 193 w 215"/>
                <a:gd name="T65" fmla="*/ 96 h 310"/>
                <a:gd name="T66" fmla="*/ 206 w 215"/>
                <a:gd name="T67" fmla="*/ 73 h 310"/>
                <a:gd name="T68" fmla="*/ 215 w 215"/>
                <a:gd name="T69" fmla="*/ 48 h 310"/>
                <a:gd name="T70" fmla="*/ 214 w 215"/>
                <a:gd name="T71" fmla="*/ 40 h 310"/>
                <a:gd name="T72" fmla="*/ 206 w 215"/>
                <a:gd name="T73" fmla="*/ 25 h 310"/>
                <a:gd name="T74" fmla="*/ 187 w 215"/>
                <a:gd name="T75" fmla="*/ 6 h 310"/>
                <a:gd name="T76" fmla="*/ 176 w 215"/>
                <a:gd name="T77" fmla="*/ 0 h 310"/>
                <a:gd name="T78" fmla="*/ 164 w 215"/>
                <a:gd name="T79" fmla="*/ 6 h 310"/>
                <a:gd name="T80" fmla="*/ 145 w 215"/>
                <a:gd name="T81" fmla="*/ 25 h 310"/>
                <a:gd name="T82" fmla="*/ 126 w 215"/>
                <a:gd name="T83" fmla="*/ 43 h 310"/>
                <a:gd name="T84" fmla="*/ 116 w 215"/>
                <a:gd name="T85" fmla="*/ 50 h 310"/>
                <a:gd name="T86" fmla="*/ 113 w 215"/>
                <a:gd name="T87" fmla="*/ 47 h 310"/>
                <a:gd name="T88" fmla="*/ 115 w 215"/>
                <a:gd name="T89" fmla="*/ 26 h 310"/>
                <a:gd name="T90" fmla="*/ 111 w 215"/>
                <a:gd name="T91" fmla="*/ 21 h 310"/>
                <a:gd name="T92" fmla="*/ 103 w 215"/>
                <a:gd name="T93" fmla="*/ 15 h 310"/>
                <a:gd name="T94" fmla="*/ 98 w 215"/>
                <a:gd name="T95" fmla="*/ 10 h 310"/>
                <a:gd name="T96" fmla="*/ 97 w 215"/>
                <a:gd name="T97" fmla="*/ 5 h 310"/>
                <a:gd name="T98" fmla="*/ 92 w 215"/>
                <a:gd name="T99" fmla="*/ 5 h 310"/>
                <a:gd name="T100" fmla="*/ 78 w 215"/>
                <a:gd name="T101" fmla="*/ 9 h 310"/>
                <a:gd name="T102" fmla="*/ 66 w 215"/>
                <a:gd name="T103" fmla="*/ 14 h 310"/>
                <a:gd name="T104" fmla="*/ 48 w 215"/>
                <a:gd name="T105" fmla="*/ 32 h 310"/>
                <a:gd name="T106" fmla="*/ 39 w 215"/>
                <a:gd name="T107" fmla="*/ 5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5" h="310">
                  <a:moveTo>
                    <a:pt x="39" y="50"/>
                  </a:moveTo>
                  <a:lnTo>
                    <a:pt x="42" y="50"/>
                  </a:lnTo>
                  <a:lnTo>
                    <a:pt x="43" y="48"/>
                  </a:lnTo>
                  <a:lnTo>
                    <a:pt x="44" y="48"/>
                  </a:lnTo>
                  <a:lnTo>
                    <a:pt x="46" y="47"/>
                  </a:lnTo>
                  <a:lnTo>
                    <a:pt x="47" y="47"/>
                  </a:lnTo>
                  <a:lnTo>
                    <a:pt x="50" y="47"/>
                  </a:lnTo>
                  <a:lnTo>
                    <a:pt x="54" y="48"/>
                  </a:lnTo>
                  <a:lnTo>
                    <a:pt x="59" y="51"/>
                  </a:lnTo>
                  <a:lnTo>
                    <a:pt x="62" y="52"/>
                  </a:lnTo>
                  <a:lnTo>
                    <a:pt x="66" y="55"/>
                  </a:lnTo>
                  <a:lnTo>
                    <a:pt x="69" y="56"/>
                  </a:lnTo>
                  <a:lnTo>
                    <a:pt x="71" y="59"/>
                  </a:lnTo>
                  <a:lnTo>
                    <a:pt x="74" y="60"/>
                  </a:lnTo>
                  <a:lnTo>
                    <a:pt x="75" y="63"/>
                  </a:lnTo>
                  <a:lnTo>
                    <a:pt x="77" y="66"/>
                  </a:lnTo>
                  <a:lnTo>
                    <a:pt x="78" y="67"/>
                  </a:lnTo>
                  <a:lnTo>
                    <a:pt x="80" y="70"/>
                  </a:lnTo>
                  <a:lnTo>
                    <a:pt x="81" y="73"/>
                  </a:lnTo>
                  <a:lnTo>
                    <a:pt x="81" y="75"/>
                  </a:lnTo>
                  <a:lnTo>
                    <a:pt x="81" y="77"/>
                  </a:lnTo>
                  <a:lnTo>
                    <a:pt x="81" y="79"/>
                  </a:lnTo>
                  <a:lnTo>
                    <a:pt x="81" y="82"/>
                  </a:lnTo>
                  <a:lnTo>
                    <a:pt x="80" y="85"/>
                  </a:lnTo>
                  <a:lnTo>
                    <a:pt x="78" y="86"/>
                  </a:lnTo>
                  <a:lnTo>
                    <a:pt x="77" y="89"/>
                  </a:lnTo>
                  <a:lnTo>
                    <a:pt x="75" y="92"/>
                  </a:lnTo>
                  <a:lnTo>
                    <a:pt x="74" y="94"/>
                  </a:lnTo>
                  <a:lnTo>
                    <a:pt x="74" y="97"/>
                  </a:lnTo>
                  <a:lnTo>
                    <a:pt x="74" y="100"/>
                  </a:lnTo>
                  <a:lnTo>
                    <a:pt x="74" y="103"/>
                  </a:lnTo>
                  <a:lnTo>
                    <a:pt x="74" y="104"/>
                  </a:lnTo>
                  <a:lnTo>
                    <a:pt x="74" y="107"/>
                  </a:lnTo>
                  <a:lnTo>
                    <a:pt x="74" y="109"/>
                  </a:lnTo>
                  <a:lnTo>
                    <a:pt x="75" y="111"/>
                  </a:lnTo>
                  <a:lnTo>
                    <a:pt x="77" y="112"/>
                  </a:lnTo>
                  <a:lnTo>
                    <a:pt x="78" y="114"/>
                  </a:lnTo>
                  <a:lnTo>
                    <a:pt x="80" y="114"/>
                  </a:lnTo>
                  <a:lnTo>
                    <a:pt x="82" y="115"/>
                  </a:lnTo>
                  <a:lnTo>
                    <a:pt x="84" y="115"/>
                  </a:lnTo>
                  <a:lnTo>
                    <a:pt x="86" y="115"/>
                  </a:lnTo>
                  <a:lnTo>
                    <a:pt x="90" y="114"/>
                  </a:lnTo>
                  <a:lnTo>
                    <a:pt x="94" y="112"/>
                  </a:lnTo>
                  <a:lnTo>
                    <a:pt x="96" y="111"/>
                  </a:lnTo>
                  <a:lnTo>
                    <a:pt x="98" y="109"/>
                  </a:lnTo>
                  <a:lnTo>
                    <a:pt x="104" y="103"/>
                  </a:lnTo>
                  <a:lnTo>
                    <a:pt x="112" y="93"/>
                  </a:lnTo>
                  <a:lnTo>
                    <a:pt x="122" y="82"/>
                  </a:lnTo>
                  <a:lnTo>
                    <a:pt x="128" y="74"/>
                  </a:lnTo>
                  <a:lnTo>
                    <a:pt x="131" y="71"/>
                  </a:lnTo>
                  <a:lnTo>
                    <a:pt x="134" y="67"/>
                  </a:lnTo>
                  <a:lnTo>
                    <a:pt x="136" y="66"/>
                  </a:lnTo>
                  <a:lnTo>
                    <a:pt x="139" y="65"/>
                  </a:lnTo>
                  <a:lnTo>
                    <a:pt x="142" y="63"/>
                  </a:lnTo>
                  <a:lnTo>
                    <a:pt x="145" y="60"/>
                  </a:lnTo>
                  <a:lnTo>
                    <a:pt x="147" y="58"/>
                  </a:lnTo>
                  <a:lnTo>
                    <a:pt x="150" y="56"/>
                  </a:lnTo>
                  <a:lnTo>
                    <a:pt x="151" y="55"/>
                  </a:lnTo>
                  <a:lnTo>
                    <a:pt x="151" y="55"/>
                  </a:lnTo>
                  <a:lnTo>
                    <a:pt x="153" y="55"/>
                  </a:lnTo>
                  <a:lnTo>
                    <a:pt x="153" y="55"/>
                  </a:lnTo>
                  <a:lnTo>
                    <a:pt x="154" y="55"/>
                  </a:lnTo>
                  <a:lnTo>
                    <a:pt x="155" y="56"/>
                  </a:lnTo>
                  <a:lnTo>
                    <a:pt x="155" y="58"/>
                  </a:lnTo>
                  <a:lnTo>
                    <a:pt x="157" y="59"/>
                  </a:lnTo>
                  <a:lnTo>
                    <a:pt x="158" y="63"/>
                  </a:lnTo>
                  <a:lnTo>
                    <a:pt x="158" y="67"/>
                  </a:lnTo>
                  <a:lnTo>
                    <a:pt x="159" y="71"/>
                  </a:lnTo>
                  <a:lnTo>
                    <a:pt x="159" y="74"/>
                  </a:lnTo>
                  <a:lnTo>
                    <a:pt x="159" y="79"/>
                  </a:lnTo>
                  <a:lnTo>
                    <a:pt x="158" y="85"/>
                  </a:lnTo>
                  <a:lnTo>
                    <a:pt x="155" y="92"/>
                  </a:lnTo>
                  <a:lnTo>
                    <a:pt x="151" y="100"/>
                  </a:lnTo>
                  <a:lnTo>
                    <a:pt x="147" y="105"/>
                  </a:lnTo>
                  <a:lnTo>
                    <a:pt x="142" y="115"/>
                  </a:lnTo>
                  <a:lnTo>
                    <a:pt x="135" y="126"/>
                  </a:lnTo>
                  <a:lnTo>
                    <a:pt x="126" y="138"/>
                  </a:lnTo>
                  <a:lnTo>
                    <a:pt x="104" y="168"/>
                  </a:lnTo>
                  <a:lnTo>
                    <a:pt x="80" y="199"/>
                  </a:lnTo>
                  <a:lnTo>
                    <a:pt x="56" y="229"/>
                  </a:lnTo>
                  <a:lnTo>
                    <a:pt x="35" y="254"/>
                  </a:lnTo>
                  <a:lnTo>
                    <a:pt x="27" y="265"/>
                  </a:lnTo>
                  <a:lnTo>
                    <a:pt x="20" y="272"/>
                  </a:lnTo>
                  <a:lnTo>
                    <a:pt x="16" y="277"/>
                  </a:lnTo>
                  <a:lnTo>
                    <a:pt x="13" y="278"/>
                  </a:lnTo>
                  <a:lnTo>
                    <a:pt x="12" y="278"/>
                  </a:lnTo>
                  <a:lnTo>
                    <a:pt x="12" y="278"/>
                  </a:lnTo>
                  <a:lnTo>
                    <a:pt x="9" y="280"/>
                  </a:lnTo>
                  <a:lnTo>
                    <a:pt x="8" y="281"/>
                  </a:lnTo>
                  <a:lnTo>
                    <a:pt x="6" y="282"/>
                  </a:lnTo>
                  <a:lnTo>
                    <a:pt x="5" y="285"/>
                  </a:lnTo>
                  <a:lnTo>
                    <a:pt x="4" y="287"/>
                  </a:lnTo>
                  <a:lnTo>
                    <a:pt x="2" y="289"/>
                  </a:lnTo>
                  <a:lnTo>
                    <a:pt x="1" y="291"/>
                  </a:lnTo>
                  <a:lnTo>
                    <a:pt x="0" y="293"/>
                  </a:lnTo>
                  <a:lnTo>
                    <a:pt x="0" y="296"/>
                  </a:lnTo>
                  <a:lnTo>
                    <a:pt x="0" y="299"/>
                  </a:lnTo>
                  <a:lnTo>
                    <a:pt x="0" y="300"/>
                  </a:lnTo>
                  <a:lnTo>
                    <a:pt x="1" y="303"/>
                  </a:lnTo>
                  <a:lnTo>
                    <a:pt x="2" y="304"/>
                  </a:lnTo>
                  <a:lnTo>
                    <a:pt x="5" y="306"/>
                  </a:lnTo>
                  <a:lnTo>
                    <a:pt x="8" y="307"/>
                  </a:lnTo>
                  <a:lnTo>
                    <a:pt x="10" y="308"/>
                  </a:lnTo>
                  <a:lnTo>
                    <a:pt x="12" y="310"/>
                  </a:lnTo>
                  <a:lnTo>
                    <a:pt x="14" y="310"/>
                  </a:lnTo>
                  <a:lnTo>
                    <a:pt x="17" y="310"/>
                  </a:lnTo>
                  <a:lnTo>
                    <a:pt x="19" y="310"/>
                  </a:lnTo>
                  <a:lnTo>
                    <a:pt x="20" y="310"/>
                  </a:lnTo>
                  <a:lnTo>
                    <a:pt x="23" y="308"/>
                  </a:lnTo>
                  <a:lnTo>
                    <a:pt x="24" y="308"/>
                  </a:lnTo>
                  <a:lnTo>
                    <a:pt x="25" y="307"/>
                  </a:lnTo>
                  <a:lnTo>
                    <a:pt x="27" y="307"/>
                  </a:lnTo>
                  <a:lnTo>
                    <a:pt x="27" y="306"/>
                  </a:lnTo>
                  <a:lnTo>
                    <a:pt x="28" y="304"/>
                  </a:lnTo>
                  <a:lnTo>
                    <a:pt x="28" y="303"/>
                  </a:lnTo>
                  <a:lnTo>
                    <a:pt x="28" y="303"/>
                  </a:lnTo>
                  <a:lnTo>
                    <a:pt x="28" y="301"/>
                  </a:lnTo>
                  <a:lnTo>
                    <a:pt x="29" y="299"/>
                  </a:lnTo>
                  <a:lnTo>
                    <a:pt x="31" y="295"/>
                  </a:lnTo>
                  <a:lnTo>
                    <a:pt x="35" y="289"/>
                  </a:lnTo>
                  <a:lnTo>
                    <a:pt x="40" y="282"/>
                  </a:lnTo>
                  <a:lnTo>
                    <a:pt x="52" y="266"/>
                  </a:lnTo>
                  <a:lnTo>
                    <a:pt x="69" y="246"/>
                  </a:lnTo>
                  <a:lnTo>
                    <a:pt x="86" y="224"/>
                  </a:lnTo>
                  <a:lnTo>
                    <a:pt x="105" y="202"/>
                  </a:lnTo>
                  <a:lnTo>
                    <a:pt x="122" y="182"/>
                  </a:lnTo>
                  <a:lnTo>
                    <a:pt x="138" y="164"/>
                  </a:lnTo>
                  <a:lnTo>
                    <a:pt x="151" y="150"/>
                  </a:lnTo>
                  <a:lnTo>
                    <a:pt x="164" y="135"/>
                  </a:lnTo>
                  <a:lnTo>
                    <a:pt x="174" y="120"/>
                  </a:lnTo>
                  <a:lnTo>
                    <a:pt x="184" y="108"/>
                  </a:lnTo>
                  <a:lnTo>
                    <a:pt x="193" y="96"/>
                  </a:lnTo>
                  <a:lnTo>
                    <a:pt x="200" y="85"/>
                  </a:lnTo>
                  <a:lnTo>
                    <a:pt x="203" y="81"/>
                  </a:lnTo>
                  <a:lnTo>
                    <a:pt x="204" y="77"/>
                  </a:lnTo>
                  <a:lnTo>
                    <a:pt x="206" y="73"/>
                  </a:lnTo>
                  <a:lnTo>
                    <a:pt x="207" y="69"/>
                  </a:lnTo>
                  <a:lnTo>
                    <a:pt x="211" y="59"/>
                  </a:lnTo>
                  <a:lnTo>
                    <a:pt x="214" y="51"/>
                  </a:lnTo>
                  <a:lnTo>
                    <a:pt x="215" y="48"/>
                  </a:lnTo>
                  <a:lnTo>
                    <a:pt x="215" y="47"/>
                  </a:lnTo>
                  <a:lnTo>
                    <a:pt x="215" y="44"/>
                  </a:lnTo>
                  <a:lnTo>
                    <a:pt x="214" y="43"/>
                  </a:lnTo>
                  <a:lnTo>
                    <a:pt x="214" y="40"/>
                  </a:lnTo>
                  <a:lnTo>
                    <a:pt x="212" y="37"/>
                  </a:lnTo>
                  <a:lnTo>
                    <a:pt x="211" y="35"/>
                  </a:lnTo>
                  <a:lnTo>
                    <a:pt x="208" y="32"/>
                  </a:lnTo>
                  <a:lnTo>
                    <a:pt x="206" y="25"/>
                  </a:lnTo>
                  <a:lnTo>
                    <a:pt x="200" y="20"/>
                  </a:lnTo>
                  <a:lnTo>
                    <a:pt x="195" y="13"/>
                  </a:lnTo>
                  <a:lnTo>
                    <a:pt x="189" y="7"/>
                  </a:lnTo>
                  <a:lnTo>
                    <a:pt x="187" y="6"/>
                  </a:lnTo>
                  <a:lnTo>
                    <a:pt x="184" y="3"/>
                  </a:lnTo>
                  <a:lnTo>
                    <a:pt x="181" y="2"/>
                  </a:lnTo>
                  <a:lnTo>
                    <a:pt x="178" y="2"/>
                  </a:lnTo>
                  <a:lnTo>
                    <a:pt x="176" y="0"/>
                  </a:lnTo>
                  <a:lnTo>
                    <a:pt x="173" y="0"/>
                  </a:lnTo>
                  <a:lnTo>
                    <a:pt x="170" y="2"/>
                  </a:lnTo>
                  <a:lnTo>
                    <a:pt x="168" y="2"/>
                  </a:lnTo>
                  <a:lnTo>
                    <a:pt x="164" y="6"/>
                  </a:lnTo>
                  <a:lnTo>
                    <a:pt x="158" y="10"/>
                  </a:lnTo>
                  <a:lnTo>
                    <a:pt x="153" y="15"/>
                  </a:lnTo>
                  <a:lnTo>
                    <a:pt x="149" y="20"/>
                  </a:lnTo>
                  <a:lnTo>
                    <a:pt x="145" y="25"/>
                  </a:lnTo>
                  <a:lnTo>
                    <a:pt x="139" y="30"/>
                  </a:lnTo>
                  <a:lnTo>
                    <a:pt x="135" y="33"/>
                  </a:lnTo>
                  <a:lnTo>
                    <a:pt x="132" y="36"/>
                  </a:lnTo>
                  <a:lnTo>
                    <a:pt x="126" y="43"/>
                  </a:lnTo>
                  <a:lnTo>
                    <a:pt x="120" y="47"/>
                  </a:lnTo>
                  <a:lnTo>
                    <a:pt x="119" y="48"/>
                  </a:lnTo>
                  <a:lnTo>
                    <a:pt x="117" y="48"/>
                  </a:lnTo>
                  <a:lnTo>
                    <a:pt x="116" y="50"/>
                  </a:lnTo>
                  <a:lnTo>
                    <a:pt x="116" y="50"/>
                  </a:lnTo>
                  <a:lnTo>
                    <a:pt x="115" y="48"/>
                  </a:lnTo>
                  <a:lnTo>
                    <a:pt x="115" y="48"/>
                  </a:lnTo>
                  <a:lnTo>
                    <a:pt x="113" y="47"/>
                  </a:lnTo>
                  <a:lnTo>
                    <a:pt x="113" y="44"/>
                  </a:lnTo>
                  <a:lnTo>
                    <a:pt x="115" y="36"/>
                  </a:lnTo>
                  <a:lnTo>
                    <a:pt x="115" y="28"/>
                  </a:lnTo>
                  <a:lnTo>
                    <a:pt x="115" y="26"/>
                  </a:lnTo>
                  <a:lnTo>
                    <a:pt x="113" y="25"/>
                  </a:lnTo>
                  <a:lnTo>
                    <a:pt x="113" y="24"/>
                  </a:lnTo>
                  <a:lnTo>
                    <a:pt x="112" y="22"/>
                  </a:lnTo>
                  <a:lnTo>
                    <a:pt x="111" y="21"/>
                  </a:lnTo>
                  <a:lnTo>
                    <a:pt x="109" y="20"/>
                  </a:lnTo>
                  <a:lnTo>
                    <a:pt x="108" y="18"/>
                  </a:lnTo>
                  <a:lnTo>
                    <a:pt x="105" y="17"/>
                  </a:lnTo>
                  <a:lnTo>
                    <a:pt x="103" y="15"/>
                  </a:lnTo>
                  <a:lnTo>
                    <a:pt x="101" y="15"/>
                  </a:lnTo>
                  <a:lnTo>
                    <a:pt x="100" y="14"/>
                  </a:lnTo>
                  <a:lnTo>
                    <a:pt x="98" y="13"/>
                  </a:lnTo>
                  <a:lnTo>
                    <a:pt x="98" y="10"/>
                  </a:lnTo>
                  <a:lnTo>
                    <a:pt x="97" y="7"/>
                  </a:lnTo>
                  <a:lnTo>
                    <a:pt x="97" y="6"/>
                  </a:lnTo>
                  <a:lnTo>
                    <a:pt x="97" y="6"/>
                  </a:lnTo>
                  <a:lnTo>
                    <a:pt x="97" y="5"/>
                  </a:lnTo>
                  <a:lnTo>
                    <a:pt x="96" y="5"/>
                  </a:lnTo>
                  <a:lnTo>
                    <a:pt x="96" y="3"/>
                  </a:lnTo>
                  <a:lnTo>
                    <a:pt x="94" y="5"/>
                  </a:lnTo>
                  <a:lnTo>
                    <a:pt x="92" y="5"/>
                  </a:lnTo>
                  <a:lnTo>
                    <a:pt x="90" y="6"/>
                  </a:lnTo>
                  <a:lnTo>
                    <a:pt x="85" y="7"/>
                  </a:lnTo>
                  <a:lnTo>
                    <a:pt x="82" y="9"/>
                  </a:lnTo>
                  <a:lnTo>
                    <a:pt x="78" y="9"/>
                  </a:lnTo>
                  <a:lnTo>
                    <a:pt x="75" y="10"/>
                  </a:lnTo>
                  <a:lnTo>
                    <a:pt x="73" y="10"/>
                  </a:lnTo>
                  <a:lnTo>
                    <a:pt x="70" y="11"/>
                  </a:lnTo>
                  <a:lnTo>
                    <a:pt x="66" y="14"/>
                  </a:lnTo>
                  <a:lnTo>
                    <a:pt x="61" y="17"/>
                  </a:lnTo>
                  <a:lnTo>
                    <a:pt x="56" y="22"/>
                  </a:lnTo>
                  <a:lnTo>
                    <a:pt x="51" y="26"/>
                  </a:lnTo>
                  <a:lnTo>
                    <a:pt x="48" y="32"/>
                  </a:lnTo>
                  <a:lnTo>
                    <a:pt x="46" y="37"/>
                  </a:lnTo>
                  <a:lnTo>
                    <a:pt x="40" y="47"/>
                  </a:lnTo>
                  <a:lnTo>
                    <a:pt x="39" y="50"/>
                  </a:lnTo>
                  <a:lnTo>
                    <a:pt x="39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4533695" y="925301"/>
              <a:ext cx="3124610" cy="3142871"/>
              <a:chOff x="-4027489" y="1106441"/>
              <a:chExt cx="4997450" cy="4749800"/>
            </a:xfrm>
            <a:grpFill/>
          </p:grpSpPr>
          <p:sp>
            <p:nvSpPr>
              <p:cNvPr id="4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4027489" y="1106441"/>
                <a:ext cx="4997450" cy="4749800"/>
              </a:xfrm>
              <a:custGeom>
                <a:avLst/>
                <a:gdLst>
                  <a:gd name="T0" fmla="*/ 830 w 1514"/>
                  <a:gd name="T1" fmla="*/ 5 h 1441"/>
                  <a:gd name="T2" fmla="*/ 928 w 1514"/>
                  <a:gd name="T3" fmla="*/ 19 h 1441"/>
                  <a:gd name="T4" fmla="*/ 1022 w 1514"/>
                  <a:gd name="T5" fmla="*/ 47 h 1441"/>
                  <a:gd name="T6" fmla="*/ 1067 w 1514"/>
                  <a:gd name="T7" fmla="*/ 125 h 1441"/>
                  <a:gd name="T8" fmla="*/ 1127 w 1514"/>
                  <a:gd name="T9" fmla="*/ 141 h 1441"/>
                  <a:gd name="T10" fmla="*/ 1210 w 1514"/>
                  <a:gd name="T11" fmla="*/ 182 h 1441"/>
                  <a:gd name="T12" fmla="*/ 1299 w 1514"/>
                  <a:gd name="T13" fmla="*/ 219 h 1441"/>
                  <a:gd name="T14" fmla="*/ 1314 w 1514"/>
                  <a:gd name="T15" fmla="*/ 277 h 1441"/>
                  <a:gd name="T16" fmla="*/ 1354 w 1514"/>
                  <a:gd name="T17" fmla="*/ 356 h 1441"/>
                  <a:gd name="T18" fmla="*/ 1410 w 1514"/>
                  <a:gd name="T19" fmla="*/ 430 h 1441"/>
                  <a:gd name="T20" fmla="*/ 1418 w 1514"/>
                  <a:gd name="T21" fmla="*/ 507 h 1441"/>
                  <a:gd name="T22" fmla="*/ 1446 w 1514"/>
                  <a:gd name="T23" fmla="*/ 561 h 1441"/>
                  <a:gd name="T24" fmla="*/ 1506 w 1514"/>
                  <a:gd name="T25" fmla="*/ 618 h 1441"/>
                  <a:gd name="T26" fmla="*/ 1514 w 1514"/>
                  <a:gd name="T27" fmla="*/ 695 h 1441"/>
                  <a:gd name="T28" fmla="*/ 1454 w 1514"/>
                  <a:gd name="T29" fmla="*/ 764 h 1441"/>
                  <a:gd name="T30" fmla="*/ 1448 w 1514"/>
                  <a:gd name="T31" fmla="*/ 824 h 1441"/>
                  <a:gd name="T32" fmla="*/ 1473 w 1514"/>
                  <a:gd name="T33" fmla="*/ 915 h 1441"/>
                  <a:gd name="T34" fmla="*/ 1465 w 1514"/>
                  <a:gd name="T35" fmla="*/ 975 h 1441"/>
                  <a:gd name="T36" fmla="*/ 1424 w 1514"/>
                  <a:gd name="T37" fmla="*/ 1058 h 1441"/>
                  <a:gd name="T38" fmla="*/ 1338 w 1514"/>
                  <a:gd name="T39" fmla="*/ 1105 h 1441"/>
                  <a:gd name="T40" fmla="*/ 1276 w 1514"/>
                  <a:gd name="T41" fmla="*/ 1167 h 1441"/>
                  <a:gd name="T42" fmla="*/ 1236 w 1514"/>
                  <a:gd name="T43" fmla="*/ 1204 h 1441"/>
                  <a:gd name="T44" fmla="*/ 1157 w 1514"/>
                  <a:gd name="T45" fmla="*/ 1264 h 1441"/>
                  <a:gd name="T46" fmla="*/ 1071 w 1514"/>
                  <a:gd name="T47" fmla="*/ 1312 h 1441"/>
                  <a:gd name="T48" fmla="*/ 1019 w 1514"/>
                  <a:gd name="T49" fmla="*/ 1360 h 1441"/>
                  <a:gd name="T50" fmla="*/ 950 w 1514"/>
                  <a:gd name="T51" fmla="*/ 1415 h 1441"/>
                  <a:gd name="T52" fmla="*/ 881 w 1514"/>
                  <a:gd name="T53" fmla="*/ 1429 h 1441"/>
                  <a:gd name="T54" fmla="*/ 782 w 1514"/>
                  <a:gd name="T55" fmla="*/ 1437 h 1441"/>
                  <a:gd name="T56" fmla="*/ 697 w 1514"/>
                  <a:gd name="T57" fmla="*/ 1394 h 1441"/>
                  <a:gd name="T58" fmla="*/ 605 w 1514"/>
                  <a:gd name="T59" fmla="*/ 1380 h 1441"/>
                  <a:gd name="T60" fmla="*/ 547 w 1514"/>
                  <a:gd name="T61" fmla="*/ 1353 h 1441"/>
                  <a:gd name="T62" fmla="*/ 466 w 1514"/>
                  <a:gd name="T63" fmla="*/ 1351 h 1441"/>
                  <a:gd name="T64" fmla="*/ 401 w 1514"/>
                  <a:gd name="T65" fmla="*/ 1355 h 1441"/>
                  <a:gd name="T66" fmla="*/ 351 w 1514"/>
                  <a:gd name="T67" fmla="*/ 1274 h 1441"/>
                  <a:gd name="T68" fmla="*/ 296 w 1514"/>
                  <a:gd name="T69" fmla="*/ 1219 h 1441"/>
                  <a:gd name="T70" fmla="*/ 248 w 1514"/>
                  <a:gd name="T71" fmla="*/ 1178 h 1441"/>
                  <a:gd name="T72" fmla="*/ 159 w 1514"/>
                  <a:gd name="T73" fmla="*/ 1142 h 1441"/>
                  <a:gd name="T74" fmla="*/ 128 w 1514"/>
                  <a:gd name="T75" fmla="*/ 1096 h 1441"/>
                  <a:gd name="T76" fmla="*/ 102 w 1514"/>
                  <a:gd name="T77" fmla="*/ 1010 h 1441"/>
                  <a:gd name="T78" fmla="*/ 96 w 1514"/>
                  <a:gd name="T79" fmla="*/ 933 h 1441"/>
                  <a:gd name="T80" fmla="*/ 66 w 1514"/>
                  <a:gd name="T81" fmla="*/ 880 h 1441"/>
                  <a:gd name="T82" fmla="*/ 28 w 1514"/>
                  <a:gd name="T83" fmla="*/ 798 h 1441"/>
                  <a:gd name="T84" fmla="*/ 0 w 1514"/>
                  <a:gd name="T85" fmla="*/ 711 h 1441"/>
                  <a:gd name="T86" fmla="*/ 5 w 1514"/>
                  <a:gd name="T87" fmla="*/ 645 h 1441"/>
                  <a:gd name="T88" fmla="*/ 20 w 1514"/>
                  <a:gd name="T89" fmla="*/ 558 h 1441"/>
                  <a:gd name="T90" fmla="*/ 48 w 1514"/>
                  <a:gd name="T91" fmla="*/ 467 h 1441"/>
                  <a:gd name="T92" fmla="*/ 89 w 1514"/>
                  <a:gd name="T93" fmla="*/ 382 h 1441"/>
                  <a:gd name="T94" fmla="*/ 175 w 1514"/>
                  <a:gd name="T95" fmla="*/ 334 h 1441"/>
                  <a:gd name="T96" fmla="*/ 204 w 1514"/>
                  <a:gd name="T97" fmla="*/ 229 h 1441"/>
                  <a:gd name="T98" fmla="*/ 276 w 1514"/>
                  <a:gd name="T99" fmla="*/ 164 h 1441"/>
                  <a:gd name="T100" fmla="*/ 365 w 1514"/>
                  <a:gd name="T101" fmla="*/ 131 h 1441"/>
                  <a:gd name="T102" fmla="*/ 447 w 1514"/>
                  <a:gd name="T103" fmla="*/ 125 h 1441"/>
                  <a:gd name="T104" fmla="*/ 532 w 1514"/>
                  <a:gd name="T105" fmla="*/ 92 h 1441"/>
                  <a:gd name="T106" fmla="*/ 591 w 1514"/>
                  <a:gd name="T107" fmla="*/ 65 h 1441"/>
                  <a:gd name="T108" fmla="*/ 677 w 1514"/>
                  <a:gd name="T109" fmla="*/ 35 h 1441"/>
                  <a:gd name="T110" fmla="*/ 765 w 1514"/>
                  <a:gd name="T111" fmla="*/ 1346 h 1441"/>
                  <a:gd name="T112" fmla="*/ 1189 w 1514"/>
                  <a:gd name="T113" fmla="*/ 250 h 1441"/>
                  <a:gd name="T114" fmla="*/ 251 w 1514"/>
                  <a:gd name="T115" fmla="*/ 1118 h 1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4" h="1441">
                    <a:moveTo>
                      <a:pt x="762" y="0"/>
                    </a:moveTo>
                    <a:cubicBezTo>
                      <a:pt x="766" y="14"/>
                      <a:pt x="770" y="28"/>
                      <a:pt x="773" y="42"/>
                    </a:cubicBezTo>
                    <a:cubicBezTo>
                      <a:pt x="774" y="51"/>
                      <a:pt x="776" y="59"/>
                      <a:pt x="786" y="57"/>
                    </a:cubicBezTo>
                    <a:cubicBezTo>
                      <a:pt x="797" y="56"/>
                      <a:pt x="812" y="65"/>
                      <a:pt x="817" y="46"/>
                    </a:cubicBezTo>
                    <a:cubicBezTo>
                      <a:pt x="821" y="32"/>
                      <a:pt x="826" y="18"/>
                      <a:pt x="830" y="5"/>
                    </a:cubicBezTo>
                    <a:cubicBezTo>
                      <a:pt x="832" y="5"/>
                      <a:pt x="833" y="4"/>
                      <a:pt x="834" y="4"/>
                    </a:cubicBezTo>
                    <a:cubicBezTo>
                      <a:pt x="866" y="9"/>
                      <a:pt x="866" y="9"/>
                      <a:pt x="866" y="43"/>
                    </a:cubicBezTo>
                    <a:cubicBezTo>
                      <a:pt x="866" y="63"/>
                      <a:pt x="879" y="74"/>
                      <a:pt x="900" y="69"/>
                    </a:cubicBezTo>
                    <a:cubicBezTo>
                      <a:pt x="903" y="69"/>
                      <a:pt x="907" y="64"/>
                      <a:pt x="908" y="61"/>
                    </a:cubicBezTo>
                    <a:cubicBezTo>
                      <a:pt x="915" y="48"/>
                      <a:pt x="921" y="34"/>
                      <a:pt x="928" y="19"/>
                    </a:cubicBezTo>
                    <a:cubicBezTo>
                      <a:pt x="940" y="23"/>
                      <a:pt x="951" y="25"/>
                      <a:pt x="963" y="29"/>
                    </a:cubicBezTo>
                    <a:cubicBezTo>
                      <a:pt x="961" y="43"/>
                      <a:pt x="960" y="56"/>
                      <a:pt x="957" y="69"/>
                    </a:cubicBezTo>
                    <a:cubicBezTo>
                      <a:pt x="955" y="79"/>
                      <a:pt x="958" y="85"/>
                      <a:pt x="968" y="88"/>
                    </a:cubicBezTo>
                    <a:cubicBezTo>
                      <a:pt x="996" y="96"/>
                      <a:pt x="989" y="99"/>
                      <a:pt x="1005" y="74"/>
                    </a:cubicBezTo>
                    <a:cubicBezTo>
                      <a:pt x="1011" y="65"/>
                      <a:pt x="1016" y="57"/>
                      <a:pt x="1022" y="47"/>
                    </a:cubicBezTo>
                    <a:cubicBezTo>
                      <a:pt x="1026" y="48"/>
                      <a:pt x="1029" y="49"/>
                      <a:pt x="1031" y="50"/>
                    </a:cubicBezTo>
                    <a:cubicBezTo>
                      <a:pt x="1039" y="53"/>
                      <a:pt x="1047" y="57"/>
                      <a:pt x="1056" y="61"/>
                    </a:cubicBezTo>
                    <a:cubicBezTo>
                      <a:pt x="1052" y="75"/>
                      <a:pt x="1048" y="88"/>
                      <a:pt x="1044" y="101"/>
                    </a:cubicBezTo>
                    <a:cubicBezTo>
                      <a:pt x="1042" y="109"/>
                      <a:pt x="1042" y="116"/>
                      <a:pt x="1052" y="118"/>
                    </a:cubicBezTo>
                    <a:cubicBezTo>
                      <a:pt x="1057" y="120"/>
                      <a:pt x="1062" y="124"/>
                      <a:pt x="1067" y="125"/>
                    </a:cubicBezTo>
                    <a:cubicBezTo>
                      <a:pt x="1072" y="125"/>
                      <a:pt x="1078" y="124"/>
                      <a:pt x="1082" y="121"/>
                    </a:cubicBezTo>
                    <a:cubicBezTo>
                      <a:pt x="1089" y="114"/>
                      <a:pt x="1096" y="106"/>
                      <a:pt x="1102" y="97"/>
                    </a:cubicBezTo>
                    <a:cubicBezTo>
                      <a:pt x="1109" y="87"/>
                      <a:pt x="1117" y="85"/>
                      <a:pt x="1127" y="93"/>
                    </a:cubicBezTo>
                    <a:cubicBezTo>
                      <a:pt x="1131" y="97"/>
                      <a:pt x="1137" y="100"/>
                      <a:pt x="1143" y="103"/>
                    </a:cubicBezTo>
                    <a:cubicBezTo>
                      <a:pt x="1138" y="116"/>
                      <a:pt x="1133" y="129"/>
                      <a:pt x="1127" y="141"/>
                    </a:cubicBezTo>
                    <a:cubicBezTo>
                      <a:pt x="1122" y="151"/>
                      <a:pt x="1123" y="157"/>
                      <a:pt x="1134" y="162"/>
                    </a:cubicBezTo>
                    <a:cubicBezTo>
                      <a:pt x="1141" y="165"/>
                      <a:pt x="1147" y="170"/>
                      <a:pt x="1154" y="174"/>
                    </a:cubicBezTo>
                    <a:cubicBezTo>
                      <a:pt x="1168" y="161"/>
                      <a:pt x="1182" y="148"/>
                      <a:pt x="1196" y="136"/>
                    </a:cubicBezTo>
                    <a:cubicBezTo>
                      <a:pt x="1198" y="136"/>
                      <a:pt x="1200" y="137"/>
                      <a:pt x="1201" y="137"/>
                    </a:cubicBezTo>
                    <a:cubicBezTo>
                      <a:pt x="1226" y="155"/>
                      <a:pt x="1226" y="155"/>
                      <a:pt x="1210" y="182"/>
                    </a:cubicBezTo>
                    <a:cubicBezTo>
                      <a:pt x="1210" y="183"/>
                      <a:pt x="1209" y="184"/>
                      <a:pt x="1208" y="185"/>
                    </a:cubicBezTo>
                    <a:cubicBezTo>
                      <a:pt x="1197" y="203"/>
                      <a:pt x="1202" y="217"/>
                      <a:pt x="1222" y="224"/>
                    </a:cubicBezTo>
                    <a:cubicBezTo>
                      <a:pt x="1225" y="225"/>
                      <a:pt x="1231" y="223"/>
                      <a:pt x="1234" y="221"/>
                    </a:cubicBezTo>
                    <a:cubicBezTo>
                      <a:pt x="1247" y="212"/>
                      <a:pt x="1260" y="203"/>
                      <a:pt x="1274" y="194"/>
                    </a:cubicBezTo>
                    <a:cubicBezTo>
                      <a:pt x="1282" y="202"/>
                      <a:pt x="1290" y="210"/>
                      <a:pt x="1299" y="219"/>
                    </a:cubicBezTo>
                    <a:cubicBezTo>
                      <a:pt x="1289" y="231"/>
                      <a:pt x="1280" y="243"/>
                      <a:pt x="1271" y="254"/>
                    </a:cubicBezTo>
                    <a:cubicBezTo>
                      <a:pt x="1265" y="261"/>
                      <a:pt x="1265" y="266"/>
                      <a:pt x="1271" y="272"/>
                    </a:cubicBezTo>
                    <a:cubicBezTo>
                      <a:pt x="1275" y="275"/>
                      <a:pt x="1279" y="279"/>
                      <a:pt x="1282" y="283"/>
                    </a:cubicBezTo>
                    <a:cubicBezTo>
                      <a:pt x="1287" y="290"/>
                      <a:pt x="1293" y="290"/>
                      <a:pt x="1300" y="285"/>
                    </a:cubicBezTo>
                    <a:cubicBezTo>
                      <a:pt x="1304" y="282"/>
                      <a:pt x="1309" y="280"/>
                      <a:pt x="1314" y="277"/>
                    </a:cubicBezTo>
                    <a:cubicBezTo>
                      <a:pt x="1343" y="261"/>
                      <a:pt x="1343" y="261"/>
                      <a:pt x="1362" y="292"/>
                    </a:cubicBezTo>
                    <a:cubicBezTo>
                      <a:pt x="1356" y="298"/>
                      <a:pt x="1349" y="304"/>
                      <a:pt x="1343" y="310"/>
                    </a:cubicBezTo>
                    <a:cubicBezTo>
                      <a:pt x="1336" y="316"/>
                      <a:pt x="1330" y="323"/>
                      <a:pt x="1322" y="330"/>
                    </a:cubicBezTo>
                    <a:cubicBezTo>
                      <a:pt x="1328" y="338"/>
                      <a:pt x="1334" y="347"/>
                      <a:pt x="1341" y="355"/>
                    </a:cubicBezTo>
                    <a:cubicBezTo>
                      <a:pt x="1343" y="357"/>
                      <a:pt x="1350" y="357"/>
                      <a:pt x="1354" y="356"/>
                    </a:cubicBezTo>
                    <a:cubicBezTo>
                      <a:pt x="1368" y="351"/>
                      <a:pt x="1383" y="345"/>
                      <a:pt x="1398" y="339"/>
                    </a:cubicBezTo>
                    <a:cubicBezTo>
                      <a:pt x="1404" y="349"/>
                      <a:pt x="1410" y="359"/>
                      <a:pt x="1417" y="370"/>
                    </a:cubicBezTo>
                    <a:cubicBezTo>
                      <a:pt x="1404" y="379"/>
                      <a:pt x="1393" y="388"/>
                      <a:pt x="1381" y="396"/>
                    </a:cubicBezTo>
                    <a:cubicBezTo>
                      <a:pt x="1373" y="401"/>
                      <a:pt x="1372" y="406"/>
                      <a:pt x="1377" y="416"/>
                    </a:cubicBezTo>
                    <a:cubicBezTo>
                      <a:pt x="1387" y="436"/>
                      <a:pt x="1387" y="436"/>
                      <a:pt x="1410" y="430"/>
                    </a:cubicBezTo>
                    <a:cubicBezTo>
                      <a:pt x="1413" y="430"/>
                      <a:pt x="1415" y="430"/>
                      <a:pt x="1418" y="429"/>
                    </a:cubicBezTo>
                    <a:cubicBezTo>
                      <a:pt x="1449" y="421"/>
                      <a:pt x="1449" y="421"/>
                      <a:pt x="1458" y="455"/>
                    </a:cubicBezTo>
                    <a:cubicBezTo>
                      <a:pt x="1445" y="462"/>
                      <a:pt x="1432" y="470"/>
                      <a:pt x="1418" y="477"/>
                    </a:cubicBezTo>
                    <a:cubicBezTo>
                      <a:pt x="1411" y="480"/>
                      <a:pt x="1408" y="484"/>
                      <a:pt x="1412" y="492"/>
                    </a:cubicBezTo>
                    <a:cubicBezTo>
                      <a:pt x="1415" y="497"/>
                      <a:pt x="1415" y="503"/>
                      <a:pt x="1418" y="507"/>
                    </a:cubicBezTo>
                    <a:cubicBezTo>
                      <a:pt x="1422" y="511"/>
                      <a:pt x="1428" y="516"/>
                      <a:pt x="1432" y="516"/>
                    </a:cubicBezTo>
                    <a:cubicBezTo>
                      <a:pt x="1443" y="516"/>
                      <a:pt x="1454" y="514"/>
                      <a:pt x="1465" y="511"/>
                    </a:cubicBezTo>
                    <a:cubicBezTo>
                      <a:pt x="1477" y="509"/>
                      <a:pt x="1484" y="512"/>
                      <a:pt x="1485" y="525"/>
                    </a:cubicBezTo>
                    <a:cubicBezTo>
                      <a:pt x="1486" y="531"/>
                      <a:pt x="1488" y="537"/>
                      <a:pt x="1489" y="544"/>
                    </a:cubicBezTo>
                    <a:cubicBezTo>
                      <a:pt x="1474" y="550"/>
                      <a:pt x="1460" y="556"/>
                      <a:pt x="1446" y="561"/>
                    </a:cubicBezTo>
                    <a:cubicBezTo>
                      <a:pt x="1438" y="565"/>
                      <a:pt x="1435" y="569"/>
                      <a:pt x="1438" y="577"/>
                    </a:cubicBezTo>
                    <a:cubicBezTo>
                      <a:pt x="1440" y="581"/>
                      <a:pt x="1441" y="586"/>
                      <a:pt x="1442" y="590"/>
                    </a:cubicBezTo>
                    <a:cubicBezTo>
                      <a:pt x="1443" y="599"/>
                      <a:pt x="1448" y="601"/>
                      <a:pt x="1456" y="601"/>
                    </a:cubicBezTo>
                    <a:cubicBezTo>
                      <a:pt x="1468" y="601"/>
                      <a:pt x="1479" y="602"/>
                      <a:pt x="1491" y="602"/>
                    </a:cubicBezTo>
                    <a:cubicBezTo>
                      <a:pt x="1502" y="601"/>
                      <a:pt x="1506" y="607"/>
                      <a:pt x="1506" y="618"/>
                    </a:cubicBezTo>
                    <a:cubicBezTo>
                      <a:pt x="1505" y="623"/>
                      <a:pt x="1507" y="629"/>
                      <a:pt x="1508" y="636"/>
                    </a:cubicBezTo>
                    <a:cubicBezTo>
                      <a:pt x="1494" y="639"/>
                      <a:pt x="1482" y="644"/>
                      <a:pt x="1469" y="646"/>
                    </a:cubicBezTo>
                    <a:cubicBezTo>
                      <a:pt x="1453" y="648"/>
                      <a:pt x="1449" y="656"/>
                      <a:pt x="1452" y="670"/>
                    </a:cubicBezTo>
                    <a:cubicBezTo>
                      <a:pt x="1453" y="675"/>
                      <a:pt x="1454" y="680"/>
                      <a:pt x="1455" y="687"/>
                    </a:cubicBezTo>
                    <a:cubicBezTo>
                      <a:pt x="1474" y="689"/>
                      <a:pt x="1493" y="692"/>
                      <a:pt x="1514" y="695"/>
                    </a:cubicBezTo>
                    <a:cubicBezTo>
                      <a:pt x="1513" y="705"/>
                      <a:pt x="1513" y="715"/>
                      <a:pt x="1511" y="725"/>
                    </a:cubicBezTo>
                    <a:cubicBezTo>
                      <a:pt x="1511" y="727"/>
                      <a:pt x="1505" y="730"/>
                      <a:pt x="1502" y="731"/>
                    </a:cubicBezTo>
                    <a:cubicBezTo>
                      <a:pt x="1489" y="734"/>
                      <a:pt x="1477" y="734"/>
                      <a:pt x="1465" y="737"/>
                    </a:cubicBezTo>
                    <a:cubicBezTo>
                      <a:pt x="1461" y="738"/>
                      <a:pt x="1456" y="744"/>
                      <a:pt x="1455" y="748"/>
                    </a:cubicBezTo>
                    <a:cubicBezTo>
                      <a:pt x="1453" y="753"/>
                      <a:pt x="1453" y="759"/>
                      <a:pt x="1454" y="764"/>
                    </a:cubicBezTo>
                    <a:cubicBezTo>
                      <a:pt x="1456" y="769"/>
                      <a:pt x="1459" y="775"/>
                      <a:pt x="1464" y="777"/>
                    </a:cubicBezTo>
                    <a:cubicBezTo>
                      <a:pt x="1473" y="780"/>
                      <a:pt x="1483" y="783"/>
                      <a:pt x="1492" y="784"/>
                    </a:cubicBezTo>
                    <a:cubicBezTo>
                      <a:pt x="1508" y="786"/>
                      <a:pt x="1511" y="795"/>
                      <a:pt x="1508" y="808"/>
                    </a:cubicBezTo>
                    <a:cubicBezTo>
                      <a:pt x="1506" y="813"/>
                      <a:pt x="1505" y="818"/>
                      <a:pt x="1504" y="824"/>
                    </a:cubicBezTo>
                    <a:cubicBezTo>
                      <a:pt x="1485" y="824"/>
                      <a:pt x="1466" y="824"/>
                      <a:pt x="1448" y="824"/>
                    </a:cubicBezTo>
                    <a:cubicBezTo>
                      <a:pt x="1447" y="827"/>
                      <a:pt x="1446" y="828"/>
                      <a:pt x="1446" y="829"/>
                    </a:cubicBezTo>
                    <a:cubicBezTo>
                      <a:pt x="1439" y="860"/>
                      <a:pt x="1439" y="860"/>
                      <a:pt x="1468" y="871"/>
                    </a:cubicBezTo>
                    <a:cubicBezTo>
                      <a:pt x="1470" y="872"/>
                      <a:pt x="1472" y="873"/>
                      <a:pt x="1474" y="874"/>
                    </a:cubicBezTo>
                    <a:cubicBezTo>
                      <a:pt x="1495" y="882"/>
                      <a:pt x="1495" y="882"/>
                      <a:pt x="1488" y="904"/>
                    </a:cubicBezTo>
                    <a:cubicBezTo>
                      <a:pt x="1485" y="913"/>
                      <a:pt x="1482" y="916"/>
                      <a:pt x="1473" y="915"/>
                    </a:cubicBezTo>
                    <a:cubicBezTo>
                      <a:pt x="1461" y="913"/>
                      <a:pt x="1449" y="913"/>
                      <a:pt x="1437" y="910"/>
                    </a:cubicBezTo>
                    <a:cubicBezTo>
                      <a:pt x="1430" y="909"/>
                      <a:pt x="1426" y="911"/>
                      <a:pt x="1423" y="918"/>
                    </a:cubicBezTo>
                    <a:cubicBezTo>
                      <a:pt x="1414" y="942"/>
                      <a:pt x="1414" y="942"/>
                      <a:pt x="1435" y="955"/>
                    </a:cubicBezTo>
                    <a:cubicBezTo>
                      <a:pt x="1444" y="960"/>
                      <a:pt x="1453" y="966"/>
                      <a:pt x="1462" y="971"/>
                    </a:cubicBezTo>
                    <a:cubicBezTo>
                      <a:pt x="1463" y="972"/>
                      <a:pt x="1463" y="973"/>
                      <a:pt x="1465" y="975"/>
                    </a:cubicBezTo>
                    <a:cubicBezTo>
                      <a:pt x="1460" y="984"/>
                      <a:pt x="1456" y="994"/>
                      <a:pt x="1451" y="1004"/>
                    </a:cubicBezTo>
                    <a:cubicBezTo>
                      <a:pt x="1435" y="1000"/>
                      <a:pt x="1421" y="997"/>
                      <a:pt x="1406" y="993"/>
                    </a:cubicBezTo>
                    <a:cubicBezTo>
                      <a:pt x="1388" y="987"/>
                      <a:pt x="1389" y="1005"/>
                      <a:pt x="1383" y="1013"/>
                    </a:cubicBezTo>
                    <a:cubicBezTo>
                      <a:pt x="1376" y="1021"/>
                      <a:pt x="1381" y="1026"/>
                      <a:pt x="1388" y="1031"/>
                    </a:cubicBezTo>
                    <a:cubicBezTo>
                      <a:pt x="1400" y="1039"/>
                      <a:pt x="1411" y="1048"/>
                      <a:pt x="1424" y="1058"/>
                    </a:cubicBezTo>
                    <a:cubicBezTo>
                      <a:pt x="1418" y="1068"/>
                      <a:pt x="1412" y="1077"/>
                      <a:pt x="1406" y="1088"/>
                    </a:cubicBezTo>
                    <a:cubicBezTo>
                      <a:pt x="1391" y="1082"/>
                      <a:pt x="1377" y="1077"/>
                      <a:pt x="1363" y="1071"/>
                    </a:cubicBezTo>
                    <a:cubicBezTo>
                      <a:pt x="1355" y="1068"/>
                      <a:pt x="1349" y="1068"/>
                      <a:pt x="1345" y="1076"/>
                    </a:cubicBezTo>
                    <a:cubicBezTo>
                      <a:pt x="1343" y="1081"/>
                      <a:pt x="1338" y="1085"/>
                      <a:pt x="1336" y="1090"/>
                    </a:cubicBezTo>
                    <a:cubicBezTo>
                      <a:pt x="1335" y="1095"/>
                      <a:pt x="1335" y="1102"/>
                      <a:pt x="1338" y="1105"/>
                    </a:cubicBezTo>
                    <a:cubicBezTo>
                      <a:pt x="1348" y="1117"/>
                      <a:pt x="1359" y="1127"/>
                      <a:pt x="1372" y="1139"/>
                    </a:cubicBezTo>
                    <a:cubicBezTo>
                      <a:pt x="1366" y="1146"/>
                      <a:pt x="1362" y="1153"/>
                      <a:pt x="1355" y="1158"/>
                    </a:cubicBezTo>
                    <a:cubicBezTo>
                      <a:pt x="1352" y="1161"/>
                      <a:pt x="1346" y="1161"/>
                      <a:pt x="1342" y="1160"/>
                    </a:cubicBezTo>
                    <a:cubicBezTo>
                      <a:pt x="1336" y="1159"/>
                      <a:pt x="1331" y="1155"/>
                      <a:pt x="1326" y="1152"/>
                    </a:cubicBezTo>
                    <a:cubicBezTo>
                      <a:pt x="1296" y="1137"/>
                      <a:pt x="1296" y="1137"/>
                      <a:pt x="1276" y="1167"/>
                    </a:cubicBezTo>
                    <a:cubicBezTo>
                      <a:pt x="1287" y="1181"/>
                      <a:pt x="1298" y="1195"/>
                      <a:pt x="1309" y="1210"/>
                    </a:cubicBezTo>
                    <a:cubicBezTo>
                      <a:pt x="1309" y="1211"/>
                      <a:pt x="1309" y="1211"/>
                      <a:pt x="1309" y="1212"/>
                    </a:cubicBezTo>
                    <a:cubicBezTo>
                      <a:pt x="1286" y="1237"/>
                      <a:pt x="1286" y="1237"/>
                      <a:pt x="1259" y="1218"/>
                    </a:cubicBezTo>
                    <a:cubicBezTo>
                      <a:pt x="1253" y="1213"/>
                      <a:pt x="1246" y="1208"/>
                      <a:pt x="1239" y="1203"/>
                    </a:cubicBezTo>
                    <a:cubicBezTo>
                      <a:pt x="1237" y="1203"/>
                      <a:pt x="1236" y="1203"/>
                      <a:pt x="1236" y="1204"/>
                    </a:cubicBezTo>
                    <a:cubicBezTo>
                      <a:pt x="1207" y="1224"/>
                      <a:pt x="1207" y="1224"/>
                      <a:pt x="1224" y="1253"/>
                    </a:cubicBezTo>
                    <a:cubicBezTo>
                      <a:pt x="1228" y="1260"/>
                      <a:pt x="1232" y="1267"/>
                      <a:pt x="1237" y="1275"/>
                    </a:cubicBezTo>
                    <a:cubicBezTo>
                      <a:pt x="1228" y="1282"/>
                      <a:pt x="1219" y="1288"/>
                      <a:pt x="1209" y="1296"/>
                    </a:cubicBezTo>
                    <a:cubicBezTo>
                      <a:pt x="1198" y="1286"/>
                      <a:pt x="1187" y="1276"/>
                      <a:pt x="1177" y="1266"/>
                    </a:cubicBezTo>
                    <a:cubicBezTo>
                      <a:pt x="1171" y="1260"/>
                      <a:pt x="1165" y="1258"/>
                      <a:pt x="1157" y="1264"/>
                    </a:cubicBezTo>
                    <a:cubicBezTo>
                      <a:pt x="1136" y="1278"/>
                      <a:pt x="1135" y="1277"/>
                      <a:pt x="1145" y="1300"/>
                    </a:cubicBezTo>
                    <a:cubicBezTo>
                      <a:pt x="1149" y="1310"/>
                      <a:pt x="1153" y="1320"/>
                      <a:pt x="1157" y="1330"/>
                    </a:cubicBezTo>
                    <a:cubicBezTo>
                      <a:pt x="1147" y="1336"/>
                      <a:pt x="1137" y="1341"/>
                      <a:pt x="1126" y="1347"/>
                    </a:cubicBezTo>
                    <a:cubicBezTo>
                      <a:pt x="1118" y="1337"/>
                      <a:pt x="1109" y="1329"/>
                      <a:pt x="1103" y="1319"/>
                    </a:cubicBezTo>
                    <a:cubicBezTo>
                      <a:pt x="1094" y="1304"/>
                      <a:pt x="1084" y="1305"/>
                      <a:pt x="1071" y="1312"/>
                    </a:cubicBezTo>
                    <a:cubicBezTo>
                      <a:pt x="1059" y="1318"/>
                      <a:pt x="1055" y="1323"/>
                      <a:pt x="1060" y="1336"/>
                    </a:cubicBezTo>
                    <a:cubicBezTo>
                      <a:pt x="1065" y="1348"/>
                      <a:pt x="1067" y="1361"/>
                      <a:pt x="1070" y="1374"/>
                    </a:cubicBezTo>
                    <a:cubicBezTo>
                      <a:pt x="1061" y="1378"/>
                      <a:pt x="1052" y="1382"/>
                      <a:pt x="1042" y="1385"/>
                    </a:cubicBezTo>
                    <a:cubicBezTo>
                      <a:pt x="1039" y="1386"/>
                      <a:pt x="1034" y="1383"/>
                      <a:pt x="1032" y="1381"/>
                    </a:cubicBezTo>
                    <a:cubicBezTo>
                      <a:pt x="1027" y="1374"/>
                      <a:pt x="1023" y="1367"/>
                      <a:pt x="1019" y="1360"/>
                    </a:cubicBezTo>
                    <a:cubicBezTo>
                      <a:pt x="1006" y="1339"/>
                      <a:pt x="1000" y="1337"/>
                      <a:pt x="977" y="1350"/>
                    </a:cubicBezTo>
                    <a:cubicBezTo>
                      <a:pt x="974" y="1352"/>
                      <a:pt x="972" y="1360"/>
                      <a:pt x="972" y="1365"/>
                    </a:cubicBezTo>
                    <a:cubicBezTo>
                      <a:pt x="973" y="1377"/>
                      <a:pt x="976" y="1389"/>
                      <a:pt x="977" y="1402"/>
                    </a:cubicBezTo>
                    <a:cubicBezTo>
                      <a:pt x="977" y="1403"/>
                      <a:pt x="977" y="1405"/>
                      <a:pt x="977" y="1408"/>
                    </a:cubicBezTo>
                    <a:cubicBezTo>
                      <a:pt x="968" y="1410"/>
                      <a:pt x="959" y="1414"/>
                      <a:pt x="950" y="1415"/>
                    </a:cubicBezTo>
                    <a:cubicBezTo>
                      <a:pt x="946" y="1415"/>
                      <a:pt x="940" y="1411"/>
                      <a:pt x="938" y="1408"/>
                    </a:cubicBezTo>
                    <a:cubicBezTo>
                      <a:pt x="933" y="1399"/>
                      <a:pt x="929" y="1390"/>
                      <a:pt x="926" y="1380"/>
                    </a:cubicBezTo>
                    <a:cubicBezTo>
                      <a:pt x="922" y="1371"/>
                      <a:pt x="918" y="1363"/>
                      <a:pt x="906" y="1368"/>
                    </a:cubicBezTo>
                    <a:cubicBezTo>
                      <a:pt x="895" y="1372"/>
                      <a:pt x="878" y="1369"/>
                      <a:pt x="881" y="1390"/>
                    </a:cubicBezTo>
                    <a:cubicBezTo>
                      <a:pt x="883" y="1402"/>
                      <a:pt x="881" y="1415"/>
                      <a:pt x="881" y="1429"/>
                    </a:cubicBezTo>
                    <a:cubicBezTo>
                      <a:pt x="869" y="1431"/>
                      <a:pt x="858" y="1432"/>
                      <a:pt x="846" y="1434"/>
                    </a:cubicBezTo>
                    <a:cubicBezTo>
                      <a:pt x="841" y="1419"/>
                      <a:pt x="836" y="1405"/>
                      <a:pt x="832" y="1390"/>
                    </a:cubicBezTo>
                    <a:cubicBezTo>
                      <a:pt x="830" y="1382"/>
                      <a:pt x="826" y="1380"/>
                      <a:pt x="817" y="1381"/>
                    </a:cubicBezTo>
                    <a:cubicBezTo>
                      <a:pt x="792" y="1384"/>
                      <a:pt x="792" y="1383"/>
                      <a:pt x="787" y="1409"/>
                    </a:cubicBezTo>
                    <a:cubicBezTo>
                      <a:pt x="785" y="1419"/>
                      <a:pt x="784" y="1428"/>
                      <a:pt x="782" y="1437"/>
                    </a:cubicBezTo>
                    <a:cubicBezTo>
                      <a:pt x="781" y="1438"/>
                      <a:pt x="780" y="1439"/>
                      <a:pt x="779" y="1439"/>
                    </a:cubicBezTo>
                    <a:cubicBezTo>
                      <a:pt x="746" y="1441"/>
                      <a:pt x="746" y="1441"/>
                      <a:pt x="742" y="1409"/>
                    </a:cubicBezTo>
                    <a:cubicBezTo>
                      <a:pt x="742" y="1408"/>
                      <a:pt x="742" y="1407"/>
                      <a:pt x="742" y="1406"/>
                    </a:cubicBezTo>
                    <a:cubicBezTo>
                      <a:pt x="739" y="1384"/>
                      <a:pt x="724" y="1375"/>
                      <a:pt x="704" y="1383"/>
                    </a:cubicBezTo>
                    <a:cubicBezTo>
                      <a:pt x="701" y="1385"/>
                      <a:pt x="698" y="1390"/>
                      <a:pt x="697" y="1394"/>
                    </a:cubicBezTo>
                    <a:cubicBezTo>
                      <a:pt x="692" y="1407"/>
                      <a:pt x="688" y="1421"/>
                      <a:pt x="684" y="1434"/>
                    </a:cubicBezTo>
                    <a:cubicBezTo>
                      <a:pt x="682" y="1435"/>
                      <a:pt x="681" y="1436"/>
                      <a:pt x="680" y="1435"/>
                    </a:cubicBezTo>
                    <a:cubicBezTo>
                      <a:pt x="648" y="1431"/>
                      <a:pt x="648" y="1431"/>
                      <a:pt x="648" y="1398"/>
                    </a:cubicBezTo>
                    <a:cubicBezTo>
                      <a:pt x="648" y="1377"/>
                      <a:pt x="634" y="1365"/>
                      <a:pt x="613" y="1371"/>
                    </a:cubicBezTo>
                    <a:cubicBezTo>
                      <a:pt x="610" y="1371"/>
                      <a:pt x="607" y="1376"/>
                      <a:pt x="605" y="1380"/>
                    </a:cubicBezTo>
                    <a:cubicBezTo>
                      <a:pt x="601" y="1386"/>
                      <a:pt x="598" y="1393"/>
                      <a:pt x="595" y="1400"/>
                    </a:cubicBezTo>
                    <a:cubicBezTo>
                      <a:pt x="592" y="1406"/>
                      <a:pt x="589" y="1412"/>
                      <a:pt x="586" y="1420"/>
                    </a:cubicBezTo>
                    <a:cubicBezTo>
                      <a:pt x="575" y="1418"/>
                      <a:pt x="564" y="1415"/>
                      <a:pt x="551" y="1412"/>
                    </a:cubicBezTo>
                    <a:cubicBezTo>
                      <a:pt x="553" y="1396"/>
                      <a:pt x="554" y="1382"/>
                      <a:pt x="556" y="1367"/>
                    </a:cubicBezTo>
                    <a:cubicBezTo>
                      <a:pt x="557" y="1359"/>
                      <a:pt x="555" y="1355"/>
                      <a:pt x="547" y="1353"/>
                    </a:cubicBezTo>
                    <a:cubicBezTo>
                      <a:pt x="544" y="1352"/>
                      <a:pt x="541" y="1351"/>
                      <a:pt x="537" y="1350"/>
                    </a:cubicBezTo>
                    <a:cubicBezTo>
                      <a:pt x="526" y="1344"/>
                      <a:pt x="518" y="1347"/>
                      <a:pt x="513" y="1359"/>
                    </a:cubicBezTo>
                    <a:cubicBezTo>
                      <a:pt x="507" y="1371"/>
                      <a:pt x="499" y="1381"/>
                      <a:pt x="493" y="1392"/>
                    </a:cubicBezTo>
                    <a:cubicBezTo>
                      <a:pt x="491" y="1392"/>
                      <a:pt x="489" y="1392"/>
                      <a:pt x="488" y="1392"/>
                    </a:cubicBezTo>
                    <a:cubicBezTo>
                      <a:pt x="457" y="1382"/>
                      <a:pt x="457" y="1382"/>
                      <a:pt x="466" y="1351"/>
                    </a:cubicBezTo>
                    <a:cubicBezTo>
                      <a:pt x="467" y="1346"/>
                      <a:pt x="470" y="1341"/>
                      <a:pt x="470" y="1336"/>
                    </a:cubicBezTo>
                    <a:cubicBezTo>
                      <a:pt x="469" y="1332"/>
                      <a:pt x="467" y="1326"/>
                      <a:pt x="464" y="1323"/>
                    </a:cubicBezTo>
                    <a:cubicBezTo>
                      <a:pt x="461" y="1320"/>
                      <a:pt x="456" y="1320"/>
                      <a:pt x="453" y="1317"/>
                    </a:cubicBezTo>
                    <a:cubicBezTo>
                      <a:pt x="442" y="1310"/>
                      <a:pt x="434" y="1313"/>
                      <a:pt x="427" y="1323"/>
                    </a:cubicBezTo>
                    <a:cubicBezTo>
                      <a:pt x="419" y="1334"/>
                      <a:pt x="410" y="1344"/>
                      <a:pt x="401" y="1355"/>
                    </a:cubicBezTo>
                    <a:cubicBezTo>
                      <a:pt x="391" y="1349"/>
                      <a:pt x="381" y="1343"/>
                      <a:pt x="370" y="1337"/>
                    </a:cubicBezTo>
                    <a:cubicBezTo>
                      <a:pt x="376" y="1323"/>
                      <a:pt x="381" y="1310"/>
                      <a:pt x="387" y="1297"/>
                    </a:cubicBezTo>
                    <a:cubicBezTo>
                      <a:pt x="392" y="1288"/>
                      <a:pt x="390" y="1283"/>
                      <a:pt x="381" y="1279"/>
                    </a:cubicBezTo>
                    <a:cubicBezTo>
                      <a:pt x="378" y="1277"/>
                      <a:pt x="374" y="1275"/>
                      <a:pt x="371" y="1272"/>
                    </a:cubicBezTo>
                    <a:cubicBezTo>
                      <a:pt x="364" y="1266"/>
                      <a:pt x="358" y="1267"/>
                      <a:pt x="351" y="1274"/>
                    </a:cubicBezTo>
                    <a:cubicBezTo>
                      <a:pt x="340" y="1285"/>
                      <a:pt x="329" y="1294"/>
                      <a:pt x="317" y="1305"/>
                    </a:cubicBezTo>
                    <a:cubicBezTo>
                      <a:pt x="308" y="1298"/>
                      <a:pt x="298" y="1291"/>
                      <a:pt x="288" y="1284"/>
                    </a:cubicBezTo>
                    <a:cubicBezTo>
                      <a:pt x="296" y="1270"/>
                      <a:pt x="303" y="1257"/>
                      <a:pt x="311" y="1245"/>
                    </a:cubicBezTo>
                    <a:cubicBezTo>
                      <a:pt x="316" y="1238"/>
                      <a:pt x="316" y="1233"/>
                      <a:pt x="309" y="1229"/>
                    </a:cubicBezTo>
                    <a:cubicBezTo>
                      <a:pt x="304" y="1226"/>
                      <a:pt x="301" y="1221"/>
                      <a:pt x="296" y="1219"/>
                    </a:cubicBezTo>
                    <a:cubicBezTo>
                      <a:pt x="291" y="1217"/>
                      <a:pt x="284" y="1216"/>
                      <a:pt x="280" y="1218"/>
                    </a:cubicBezTo>
                    <a:cubicBezTo>
                      <a:pt x="270" y="1224"/>
                      <a:pt x="261" y="1231"/>
                      <a:pt x="252" y="1238"/>
                    </a:cubicBezTo>
                    <a:cubicBezTo>
                      <a:pt x="243" y="1246"/>
                      <a:pt x="237" y="1245"/>
                      <a:pt x="230" y="1236"/>
                    </a:cubicBezTo>
                    <a:cubicBezTo>
                      <a:pt x="226" y="1231"/>
                      <a:pt x="220" y="1228"/>
                      <a:pt x="214" y="1224"/>
                    </a:cubicBezTo>
                    <a:cubicBezTo>
                      <a:pt x="227" y="1206"/>
                      <a:pt x="238" y="1192"/>
                      <a:pt x="248" y="1178"/>
                    </a:cubicBezTo>
                    <a:cubicBezTo>
                      <a:pt x="248" y="1176"/>
                      <a:pt x="248" y="1176"/>
                      <a:pt x="248" y="1175"/>
                    </a:cubicBezTo>
                    <a:cubicBezTo>
                      <a:pt x="227" y="1148"/>
                      <a:pt x="227" y="1148"/>
                      <a:pt x="197" y="1164"/>
                    </a:cubicBezTo>
                    <a:cubicBezTo>
                      <a:pt x="195" y="1165"/>
                      <a:pt x="193" y="1166"/>
                      <a:pt x="192" y="1167"/>
                    </a:cubicBezTo>
                    <a:cubicBezTo>
                      <a:pt x="173" y="1177"/>
                      <a:pt x="163" y="1173"/>
                      <a:pt x="155" y="1153"/>
                    </a:cubicBezTo>
                    <a:cubicBezTo>
                      <a:pt x="154" y="1150"/>
                      <a:pt x="156" y="1145"/>
                      <a:pt x="159" y="1142"/>
                    </a:cubicBezTo>
                    <a:cubicBezTo>
                      <a:pt x="166" y="1134"/>
                      <a:pt x="174" y="1126"/>
                      <a:pt x="182" y="1119"/>
                    </a:cubicBezTo>
                    <a:cubicBezTo>
                      <a:pt x="191" y="1112"/>
                      <a:pt x="191" y="1106"/>
                      <a:pt x="183" y="1099"/>
                    </a:cubicBezTo>
                    <a:cubicBezTo>
                      <a:pt x="181" y="1096"/>
                      <a:pt x="178" y="1092"/>
                      <a:pt x="176" y="1089"/>
                    </a:cubicBezTo>
                    <a:cubicBezTo>
                      <a:pt x="172" y="1082"/>
                      <a:pt x="166" y="1081"/>
                      <a:pt x="159" y="1084"/>
                    </a:cubicBezTo>
                    <a:cubicBezTo>
                      <a:pt x="149" y="1089"/>
                      <a:pt x="138" y="1091"/>
                      <a:pt x="128" y="1096"/>
                    </a:cubicBezTo>
                    <a:cubicBezTo>
                      <a:pt x="117" y="1102"/>
                      <a:pt x="112" y="1099"/>
                      <a:pt x="107" y="1089"/>
                    </a:cubicBezTo>
                    <a:cubicBezTo>
                      <a:pt x="105" y="1083"/>
                      <a:pt x="101" y="1077"/>
                      <a:pt x="97" y="1070"/>
                    </a:cubicBezTo>
                    <a:cubicBezTo>
                      <a:pt x="110" y="1061"/>
                      <a:pt x="122" y="1051"/>
                      <a:pt x="134" y="1042"/>
                    </a:cubicBezTo>
                    <a:cubicBezTo>
                      <a:pt x="141" y="1038"/>
                      <a:pt x="142" y="1034"/>
                      <a:pt x="138" y="1026"/>
                    </a:cubicBezTo>
                    <a:cubicBezTo>
                      <a:pt x="127" y="1004"/>
                      <a:pt x="127" y="1004"/>
                      <a:pt x="102" y="1010"/>
                    </a:cubicBezTo>
                    <a:cubicBezTo>
                      <a:pt x="100" y="1010"/>
                      <a:pt x="98" y="1011"/>
                      <a:pt x="97" y="1011"/>
                    </a:cubicBezTo>
                    <a:cubicBezTo>
                      <a:pt x="65" y="1019"/>
                      <a:pt x="65" y="1019"/>
                      <a:pt x="56" y="985"/>
                    </a:cubicBezTo>
                    <a:cubicBezTo>
                      <a:pt x="68" y="978"/>
                      <a:pt x="80" y="971"/>
                      <a:pt x="92" y="965"/>
                    </a:cubicBezTo>
                    <a:cubicBezTo>
                      <a:pt x="104" y="960"/>
                      <a:pt x="105" y="954"/>
                      <a:pt x="100" y="944"/>
                    </a:cubicBezTo>
                    <a:cubicBezTo>
                      <a:pt x="98" y="940"/>
                      <a:pt x="98" y="935"/>
                      <a:pt x="96" y="933"/>
                    </a:cubicBezTo>
                    <a:cubicBezTo>
                      <a:pt x="92" y="929"/>
                      <a:pt x="86" y="924"/>
                      <a:pt x="81" y="924"/>
                    </a:cubicBezTo>
                    <a:cubicBezTo>
                      <a:pt x="70" y="924"/>
                      <a:pt x="59" y="926"/>
                      <a:pt x="49" y="928"/>
                    </a:cubicBezTo>
                    <a:cubicBezTo>
                      <a:pt x="37" y="931"/>
                      <a:pt x="31" y="928"/>
                      <a:pt x="29" y="915"/>
                    </a:cubicBezTo>
                    <a:cubicBezTo>
                      <a:pt x="28" y="910"/>
                      <a:pt x="26" y="904"/>
                      <a:pt x="24" y="896"/>
                    </a:cubicBezTo>
                    <a:cubicBezTo>
                      <a:pt x="38" y="891"/>
                      <a:pt x="52" y="885"/>
                      <a:pt x="66" y="880"/>
                    </a:cubicBezTo>
                    <a:cubicBezTo>
                      <a:pt x="75" y="877"/>
                      <a:pt x="78" y="871"/>
                      <a:pt x="75" y="862"/>
                    </a:cubicBezTo>
                    <a:cubicBezTo>
                      <a:pt x="68" y="837"/>
                      <a:pt x="76" y="839"/>
                      <a:pt x="47" y="839"/>
                    </a:cubicBezTo>
                    <a:cubicBezTo>
                      <a:pt x="39" y="839"/>
                      <a:pt x="30" y="838"/>
                      <a:pt x="22" y="838"/>
                    </a:cubicBezTo>
                    <a:cubicBezTo>
                      <a:pt x="13" y="838"/>
                      <a:pt x="10" y="835"/>
                      <a:pt x="9" y="826"/>
                    </a:cubicBezTo>
                    <a:cubicBezTo>
                      <a:pt x="7" y="804"/>
                      <a:pt x="7" y="804"/>
                      <a:pt x="28" y="798"/>
                    </a:cubicBezTo>
                    <a:cubicBezTo>
                      <a:pt x="32" y="797"/>
                      <a:pt x="36" y="796"/>
                      <a:pt x="39" y="795"/>
                    </a:cubicBezTo>
                    <a:cubicBezTo>
                      <a:pt x="64" y="789"/>
                      <a:pt x="66" y="785"/>
                      <a:pt x="60" y="760"/>
                    </a:cubicBezTo>
                    <a:cubicBezTo>
                      <a:pt x="59" y="757"/>
                      <a:pt x="54" y="753"/>
                      <a:pt x="50" y="752"/>
                    </a:cubicBezTo>
                    <a:cubicBezTo>
                      <a:pt x="33" y="749"/>
                      <a:pt x="17" y="747"/>
                      <a:pt x="0" y="744"/>
                    </a:cubicBezTo>
                    <a:cubicBezTo>
                      <a:pt x="0" y="733"/>
                      <a:pt x="0" y="722"/>
                      <a:pt x="0" y="711"/>
                    </a:cubicBezTo>
                    <a:cubicBezTo>
                      <a:pt x="19" y="708"/>
                      <a:pt x="38" y="705"/>
                      <a:pt x="58" y="702"/>
                    </a:cubicBezTo>
                    <a:cubicBezTo>
                      <a:pt x="58" y="695"/>
                      <a:pt x="59" y="689"/>
                      <a:pt x="60" y="683"/>
                    </a:cubicBezTo>
                    <a:cubicBezTo>
                      <a:pt x="63" y="670"/>
                      <a:pt x="58" y="664"/>
                      <a:pt x="45" y="662"/>
                    </a:cubicBezTo>
                    <a:cubicBezTo>
                      <a:pt x="34" y="660"/>
                      <a:pt x="23" y="657"/>
                      <a:pt x="13" y="653"/>
                    </a:cubicBezTo>
                    <a:cubicBezTo>
                      <a:pt x="10" y="652"/>
                      <a:pt x="5" y="648"/>
                      <a:pt x="5" y="645"/>
                    </a:cubicBezTo>
                    <a:cubicBezTo>
                      <a:pt x="6" y="635"/>
                      <a:pt x="8" y="626"/>
                      <a:pt x="10" y="616"/>
                    </a:cubicBezTo>
                    <a:cubicBezTo>
                      <a:pt x="23" y="616"/>
                      <a:pt x="34" y="616"/>
                      <a:pt x="45" y="616"/>
                    </a:cubicBezTo>
                    <a:cubicBezTo>
                      <a:pt x="72" y="616"/>
                      <a:pt x="65" y="619"/>
                      <a:pt x="72" y="592"/>
                    </a:cubicBezTo>
                    <a:cubicBezTo>
                      <a:pt x="75" y="584"/>
                      <a:pt x="73" y="578"/>
                      <a:pt x="63" y="575"/>
                    </a:cubicBezTo>
                    <a:cubicBezTo>
                      <a:pt x="48" y="570"/>
                      <a:pt x="34" y="564"/>
                      <a:pt x="20" y="558"/>
                    </a:cubicBezTo>
                    <a:cubicBezTo>
                      <a:pt x="30" y="518"/>
                      <a:pt x="25" y="524"/>
                      <a:pt x="59" y="528"/>
                    </a:cubicBezTo>
                    <a:cubicBezTo>
                      <a:pt x="61" y="528"/>
                      <a:pt x="62" y="528"/>
                      <a:pt x="64" y="528"/>
                    </a:cubicBezTo>
                    <a:cubicBezTo>
                      <a:pt x="88" y="531"/>
                      <a:pt x="88" y="531"/>
                      <a:pt x="96" y="508"/>
                    </a:cubicBezTo>
                    <a:cubicBezTo>
                      <a:pt x="99" y="500"/>
                      <a:pt x="98" y="495"/>
                      <a:pt x="90" y="491"/>
                    </a:cubicBezTo>
                    <a:cubicBezTo>
                      <a:pt x="76" y="484"/>
                      <a:pt x="62" y="475"/>
                      <a:pt x="48" y="467"/>
                    </a:cubicBezTo>
                    <a:cubicBezTo>
                      <a:pt x="53" y="456"/>
                      <a:pt x="58" y="446"/>
                      <a:pt x="63" y="436"/>
                    </a:cubicBezTo>
                    <a:cubicBezTo>
                      <a:pt x="72" y="438"/>
                      <a:pt x="81" y="440"/>
                      <a:pt x="89" y="442"/>
                    </a:cubicBezTo>
                    <a:cubicBezTo>
                      <a:pt x="121" y="450"/>
                      <a:pt x="121" y="450"/>
                      <a:pt x="134" y="420"/>
                    </a:cubicBezTo>
                    <a:cubicBezTo>
                      <a:pt x="134" y="419"/>
                      <a:pt x="134" y="418"/>
                      <a:pt x="134" y="416"/>
                    </a:cubicBezTo>
                    <a:cubicBezTo>
                      <a:pt x="120" y="405"/>
                      <a:pt x="105" y="394"/>
                      <a:pt x="89" y="382"/>
                    </a:cubicBezTo>
                    <a:cubicBezTo>
                      <a:pt x="96" y="371"/>
                      <a:pt x="102" y="362"/>
                      <a:pt x="108" y="352"/>
                    </a:cubicBezTo>
                    <a:cubicBezTo>
                      <a:pt x="123" y="358"/>
                      <a:pt x="137" y="363"/>
                      <a:pt x="151" y="369"/>
                    </a:cubicBezTo>
                    <a:cubicBezTo>
                      <a:pt x="159" y="373"/>
                      <a:pt x="164" y="371"/>
                      <a:pt x="169" y="363"/>
                    </a:cubicBezTo>
                    <a:cubicBezTo>
                      <a:pt x="171" y="359"/>
                      <a:pt x="173" y="355"/>
                      <a:pt x="176" y="352"/>
                    </a:cubicBezTo>
                    <a:cubicBezTo>
                      <a:pt x="182" y="345"/>
                      <a:pt x="181" y="340"/>
                      <a:pt x="175" y="334"/>
                    </a:cubicBezTo>
                    <a:cubicBezTo>
                      <a:pt x="163" y="324"/>
                      <a:pt x="153" y="313"/>
                      <a:pt x="142" y="302"/>
                    </a:cubicBezTo>
                    <a:cubicBezTo>
                      <a:pt x="162" y="274"/>
                      <a:pt x="162" y="274"/>
                      <a:pt x="188" y="288"/>
                    </a:cubicBezTo>
                    <a:cubicBezTo>
                      <a:pt x="218" y="304"/>
                      <a:pt x="218" y="304"/>
                      <a:pt x="239" y="273"/>
                    </a:cubicBezTo>
                    <a:cubicBezTo>
                      <a:pt x="234" y="266"/>
                      <a:pt x="228" y="259"/>
                      <a:pt x="223" y="252"/>
                    </a:cubicBezTo>
                    <a:cubicBezTo>
                      <a:pt x="217" y="245"/>
                      <a:pt x="211" y="238"/>
                      <a:pt x="204" y="229"/>
                    </a:cubicBezTo>
                    <a:cubicBezTo>
                      <a:pt x="213" y="221"/>
                      <a:pt x="221" y="213"/>
                      <a:pt x="230" y="205"/>
                    </a:cubicBezTo>
                    <a:cubicBezTo>
                      <a:pt x="238" y="210"/>
                      <a:pt x="244" y="215"/>
                      <a:pt x="251" y="220"/>
                    </a:cubicBezTo>
                    <a:cubicBezTo>
                      <a:pt x="278" y="240"/>
                      <a:pt x="278" y="240"/>
                      <a:pt x="302" y="216"/>
                    </a:cubicBezTo>
                    <a:cubicBezTo>
                      <a:pt x="303" y="215"/>
                      <a:pt x="303" y="215"/>
                      <a:pt x="304" y="213"/>
                    </a:cubicBezTo>
                    <a:cubicBezTo>
                      <a:pt x="295" y="197"/>
                      <a:pt x="286" y="181"/>
                      <a:pt x="276" y="164"/>
                    </a:cubicBezTo>
                    <a:cubicBezTo>
                      <a:pt x="286" y="157"/>
                      <a:pt x="296" y="150"/>
                      <a:pt x="305" y="144"/>
                    </a:cubicBezTo>
                    <a:cubicBezTo>
                      <a:pt x="316" y="154"/>
                      <a:pt x="327" y="163"/>
                      <a:pt x="337" y="173"/>
                    </a:cubicBezTo>
                    <a:cubicBezTo>
                      <a:pt x="344" y="180"/>
                      <a:pt x="349" y="182"/>
                      <a:pt x="358" y="176"/>
                    </a:cubicBezTo>
                    <a:cubicBezTo>
                      <a:pt x="383" y="159"/>
                      <a:pt x="380" y="166"/>
                      <a:pt x="369" y="140"/>
                    </a:cubicBezTo>
                    <a:cubicBezTo>
                      <a:pt x="368" y="137"/>
                      <a:pt x="366" y="134"/>
                      <a:pt x="365" y="131"/>
                    </a:cubicBezTo>
                    <a:cubicBezTo>
                      <a:pt x="355" y="107"/>
                      <a:pt x="353" y="112"/>
                      <a:pt x="376" y="99"/>
                    </a:cubicBezTo>
                    <a:cubicBezTo>
                      <a:pt x="385" y="93"/>
                      <a:pt x="391" y="94"/>
                      <a:pt x="397" y="103"/>
                    </a:cubicBezTo>
                    <a:cubicBezTo>
                      <a:pt x="400" y="108"/>
                      <a:pt x="405" y="113"/>
                      <a:pt x="409" y="118"/>
                    </a:cubicBezTo>
                    <a:cubicBezTo>
                      <a:pt x="427" y="139"/>
                      <a:pt x="419" y="138"/>
                      <a:pt x="446" y="126"/>
                    </a:cubicBezTo>
                    <a:cubicBezTo>
                      <a:pt x="446" y="126"/>
                      <a:pt x="447" y="126"/>
                      <a:pt x="447" y="125"/>
                    </a:cubicBezTo>
                    <a:cubicBezTo>
                      <a:pt x="455" y="123"/>
                      <a:pt x="458" y="118"/>
                      <a:pt x="455" y="109"/>
                    </a:cubicBezTo>
                    <a:cubicBezTo>
                      <a:pt x="451" y="95"/>
                      <a:pt x="448" y="81"/>
                      <a:pt x="445" y="66"/>
                    </a:cubicBezTo>
                    <a:cubicBezTo>
                      <a:pt x="473" y="49"/>
                      <a:pt x="476" y="49"/>
                      <a:pt x="492" y="76"/>
                    </a:cubicBezTo>
                    <a:cubicBezTo>
                      <a:pt x="492" y="77"/>
                      <a:pt x="493" y="77"/>
                      <a:pt x="493" y="78"/>
                    </a:cubicBezTo>
                    <a:cubicBezTo>
                      <a:pt x="507" y="101"/>
                      <a:pt x="507" y="101"/>
                      <a:pt x="532" y="92"/>
                    </a:cubicBezTo>
                    <a:cubicBezTo>
                      <a:pt x="541" y="89"/>
                      <a:pt x="544" y="86"/>
                      <a:pt x="542" y="76"/>
                    </a:cubicBezTo>
                    <a:cubicBezTo>
                      <a:pt x="539" y="62"/>
                      <a:pt x="538" y="47"/>
                      <a:pt x="536" y="32"/>
                    </a:cubicBezTo>
                    <a:cubicBezTo>
                      <a:pt x="544" y="30"/>
                      <a:pt x="551" y="29"/>
                      <a:pt x="557" y="27"/>
                    </a:cubicBezTo>
                    <a:cubicBezTo>
                      <a:pt x="568" y="22"/>
                      <a:pt x="574" y="26"/>
                      <a:pt x="578" y="37"/>
                    </a:cubicBezTo>
                    <a:cubicBezTo>
                      <a:pt x="581" y="47"/>
                      <a:pt x="586" y="56"/>
                      <a:pt x="591" y="65"/>
                    </a:cubicBezTo>
                    <a:cubicBezTo>
                      <a:pt x="593" y="69"/>
                      <a:pt x="599" y="72"/>
                      <a:pt x="604" y="72"/>
                    </a:cubicBezTo>
                    <a:cubicBezTo>
                      <a:pt x="609" y="73"/>
                      <a:pt x="614" y="70"/>
                      <a:pt x="620" y="69"/>
                    </a:cubicBezTo>
                    <a:cubicBezTo>
                      <a:pt x="628" y="68"/>
                      <a:pt x="632" y="64"/>
                      <a:pt x="631" y="55"/>
                    </a:cubicBezTo>
                    <a:cubicBezTo>
                      <a:pt x="631" y="41"/>
                      <a:pt x="633" y="26"/>
                      <a:pt x="634" y="11"/>
                    </a:cubicBezTo>
                    <a:cubicBezTo>
                      <a:pt x="669" y="3"/>
                      <a:pt x="669" y="3"/>
                      <a:pt x="677" y="35"/>
                    </a:cubicBezTo>
                    <a:cubicBezTo>
                      <a:pt x="684" y="60"/>
                      <a:pt x="684" y="59"/>
                      <a:pt x="710" y="58"/>
                    </a:cubicBezTo>
                    <a:cubicBezTo>
                      <a:pt x="720" y="58"/>
                      <a:pt x="723" y="54"/>
                      <a:pt x="724" y="44"/>
                    </a:cubicBezTo>
                    <a:cubicBezTo>
                      <a:pt x="726" y="29"/>
                      <a:pt x="729" y="15"/>
                      <a:pt x="732" y="0"/>
                    </a:cubicBezTo>
                    <a:cubicBezTo>
                      <a:pt x="742" y="0"/>
                      <a:pt x="752" y="0"/>
                      <a:pt x="762" y="0"/>
                    </a:cubicBezTo>
                    <a:close/>
                    <a:moveTo>
                      <a:pt x="765" y="1346"/>
                    </a:moveTo>
                    <a:cubicBezTo>
                      <a:pt x="787" y="1344"/>
                      <a:pt x="818" y="1342"/>
                      <a:pt x="848" y="1338"/>
                    </a:cubicBezTo>
                    <a:cubicBezTo>
                      <a:pt x="863" y="1337"/>
                      <a:pt x="877" y="1335"/>
                      <a:pt x="891" y="1332"/>
                    </a:cubicBezTo>
                    <a:cubicBezTo>
                      <a:pt x="1084" y="1289"/>
                      <a:pt x="1236" y="1188"/>
                      <a:pt x="1336" y="1015"/>
                    </a:cubicBezTo>
                    <a:cubicBezTo>
                      <a:pt x="1405" y="894"/>
                      <a:pt x="1429" y="763"/>
                      <a:pt x="1407" y="626"/>
                    </a:cubicBezTo>
                    <a:cubicBezTo>
                      <a:pt x="1382" y="474"/>
                      <a:pt x="1307" y="348"/>
                      <a:pt x="1189" y="250"/>
                    </a:cubicBezTo>
                    <a:cubicBezTo>
                      <a:pt x="1088" y="166"/>
                      <a:pt x="973" y="116"/>
                      <a:pt x="843" y="100"/>
                    </a:cubicBezTo>
                    <a:cubicBezTo>
                      <a:pt x="780" y="93"/>
                      <a:pt x="717" y="93"/>
                      <a:pt x="655" y="102"/>
                    </a:cubicBezTo>
                    <a:cubicBezTo>
                      <a:pt x="534" y="120"/>
                      <a:pt x="425" y="166"/>
                      <a:pt x="332" y="245"/>
                    </a:cubicBezTo>
                    <a:cubicBezTo>
                      <a:pt x="162" y="387"/>
                      <a:pt x="82" y="566"/>
                      <a:pt x="104" y="788"/>
                    </a:cubicBezTo>
                    <a:cubicBezTo>
                      <a:pt x="117" y="914"/>
                      <a:pt x="168" y="1025"/>
                      <a:pt x="251" y="1118"/>
                    </a:cubicBezTo>
                    <a:cubicBezTo>
                      <a:pt x="385" y="1269"/>
                      <a:pt x="555" y="1341"/>
                      <a:pt x="765" y="134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2330451" y="3595641"/>
                <a:ext cx="1735138" cy="860425"/>
              </a:xfrm>
              <a:custGeom>
                <a:avLst/>
                <a:gdLst>
                  <a:gd name="T0" fmla="*/ 488 w 526"/>
                  <a:gd name="T1" fmla="*/ 0 h 261"/>
                  <a:gd name="T2" fmla="*/ 474 w 526"/>
                  <a:gd name="T3" fmla="*/ 17 h 261"/>
                  <a:gd name="T4" fmla="*/ 471 w 526"/>
                  <a:gd name="T5" fmla="*/ 226 h 261"/>
                  <a:gd name="T6" fmla="*/ 516 w 526"/>
                  <a:gd name="T7" fmla="*/ 254 h 261"/>
                  <a:gd name="T8" fmla="*/ 526 w 526"/>
                  <a:gd name="T9" fmla="*/ 261 h 261"/>
                  <a:gd name="T10" fmla="*/ 0 w 526"/>
                  <a:gd name="T11" fmla="*/ 261 h 261"/>
                  <a:gd name="T12" fmla="*/ 70 w 526"/>
                  <a:gd name="T13" fmla="*/ 136 h 261"/>
                  <a:gd name="T14" fmla="*/ 32 w 526"/>
                  <a:gd name="T15" fmla="*/ 0 h 261"/>
                  <a:gd name="T16" fmla="*/ 488 w 526"/>
                  <a:gd name="T17" fmla="*/ 0 h 261"/>
                  <a:gd name="T18" fmla="*/ 95 w 526"/>
                  <a:gd name="T19" fmla="*/ 196 h 261"/>
                  <a:gd name="T20" fmla="*/ 115 w 526"/>
                  <a:gd name="T21" fmla="*/ 223 h 261"/>
                  <a:gd name="T22" fmla="*/ 396 w 526"/>
                  <a:gd name="T23" fmla="*/ 223 h 261"/>
                  <a:gd name="T24" fmla="*/ 416 w 526"/>
                  <a:gd name="T25" fmla="*/ 222 h 261"/>
                  <a:gd name="T26" fmla="*/ 416 w 526"/>
                  <a:gd name="T27" fmla="*/ 196 h 261"/>
                  <a:gd name="T28" fmla="*/ 95 w 526"/>
                  <a:gd name="T29" fmla="*/ 196 h 261"/>
                  <a:gd name="T30" fmla="*/ 101 w 526"/>
                  <a:gd name="T31" fmla="*/ 71 h 261"/>
                  <a:gd name="T32" fmla="*/ 121 w 526"/>
                  <a:gd name="T33" fmla="*/ 72 h 261"/>
                  <a:gd name="T34" fmla="*/ 386 w 526"/>
                  <a:gd name="T35" fmla="*/ 72 h 261"/>
                  <a:gd name="T36" fmla="*/ 404 w 526"/>
                  <a:gd name="T37" fmla="*/ 46 h 261"/>
                  <a:gd name="T38" fmla="*/ 101 w 526"/>
                  <a:gd name="T39" fmla="*/ 46 h 261"/>
                  <a:gd name="T40" fmla="*/ 101 w 526"/>
                  <a:gd name="T41" fmla="*/ 71 h 261"/>
                  <a:gd name="T42" fmla="*/ 101 w 526"/>
                  <a:gd name="T43" fmla="*/ 120 h 261"/>
                  <a:gd name="T44" fmla="*/ 101 w 526"/>
                  <a:gd name="T45" fmla="*/ 145 h 261"/>
                  <a:gd name="T46" fmla="*/ 405 w 526"/>
                  <a:gd name="T47" fmla="*/ 145 h 261"/>
                  <a:gd name="T48" fmla="*/ 386 w 526"/>
                  <a:gd name="T49" fmla="*/ 119 h 261"/>
                  <a:gd name="T50" fmla="*/ 119 w 526"/>
                  <a:gd name="T51" fmla="*/ 119 h 261"/>
                  <a:gd name="T52" fmla="*/ 101 w 526"/>
                  <a:gd name="T53" fmla="*/ 12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26" h="261">
                    <a:moveTo>
                      <a:pt x="488" y="0"/>
                    </a:moveTo>
                    <a:cubicBezTo>
                      <a:pt x="482" y="7"/>
                      <a:pt x="479" y="13"/>
                      <a:pt x="474" y="17"/>
                    </a:cubicBezTo>
                    <a:cubicBezTo>
                      <a:pt x="417" y="71"/>
                      <a:pt x="415" y="172"/>
                      <a:pt x="471" y="226"/>
                    </a:cubicBezTo>
                    <a:cubicBezTo>
                      <a:pt x="483" y="238"/>
                      <a:pt x="501" y="245"/>
                      <a:pt x="516" y="254"/>
                    </a:cubicBezTo>
                    <a:cubicBezTo>
                      <a:pt x="518" y="255"/>
                      <a:pt x="520" y="257"/>
                      <a:pt x="526" y="261"/>
                    </a:cubicBezTo>
                    <a:cubicBezTo>
                      <a:pt x="349" y="261"/>
                      <a:pt x="176" y="261"/>
                      <a:pt x="0" y="261"/>
                    </a:cubicBezTo>
                    <a:cubicBezTo>
                      <a:pt x="42" y="228"/>
                      <a:pt x="64" y="186"/>
                      <a:pt x="70" y="136"/>
                    </a:cubicBezTo>
                    <a:cubicBezTo>
                      <a:pt x="75" y="87"/>
                      <a:pt x="63" y="41"/>
                      <a:pt x="32" y="0"/>
                    </a:cubicBezTo>
                    <a:cubicBezTo>
                      <a:pt x="183" y="0"/>
                      <a:pt x="332" y="0"/>
                      <a:pt x="488" y="0"/>
                    </a:cubicBezTo>
                    <a:close/>
                    <a:moveTo>
                      <a:pt x="95" y="196"/>
                    </a:moveTo>
                    <a:cubicBezTo>
                      <a:pt x="90" y="221"/>
                      <a:pt x="91" y="223"/>
                      <a:pt x="115" y="223"/>
                    </a:cubicBezTo>
                    <a:cubicBezTo>
                      <a:pt x="209" y="223"/>
                      <a:pt x="303" y="223"/>
                      <a:pt x="396" y="223"/>
                    </a:cubicBezTo>
                    <a:cubicBezTo>
                      <a:pt x="403" y="223"/>
                      <a:pt x="409" y="223"/>
                      <a:pt x="416" y="222"/>
                    </a:cubicBezTo>
                    <a:cubicBezTo>
                      <a:pt x="416" y="213"/>
                      <a:pt x="416" y="204"/>
                      <a:pt x="416" y="196"/>
                    </a:cubicBezTo>
                    <a:cubicBezTo>
                      <a:pt x="308" y="196"/>
                      <a:pt x="202" y="196"/>
                      <a:pt x="95" y="196"/>
                    </a:cubicBezTo>
                    <a:close/>
                    <a:moveTo>
                      <a:pt x="101" y="71"/>
                    </a:moveTo>
                    <a:cubicBezTo>
                      <a:pt x="108" y="72"/>
                      <a:pt x="114" y="72"/>
                      <a:pt x="121" y="72"/>
                    </a:cubicBezTo>
                    <a:cubicBezTo>
                      <a:pt x="209" y="72"/>
                      <a:pt x="298" y="72"/>
                      <a:pt x="386" y="72"/>
                    </a:cubicBezTo>
                    <a:cubicBezTo>
                      <a:pt x="408" y="72"/>
                      <a:pt x="411" y="69"/>
                      <a:pt x="404" y="46"/>
                    </a:cubicBezTo>
                    <a:cubicBezTo>
                      <a:pt x="303" y="46"/>
                      <a:pt x="202" y="46"/>
                      <a:pt x="101" y="46"/>
                    </a:cubicBezTo>
                    <a:cubicBezTo>
                      <a:pt x="101" y="55"/>
                      <a:pt x="101" y="62"/>
                      <a:pt x="101" y="71"/>
                    </a:cubicBezTo>
                    <a:close/>
                    <a:moveTo>
                      <a:pt x="101" y="120"/>
                    </a:moveTo>
                    <a:cubicBezTo>
                      <a:pt x="101" y="129"/>
                      <a:pt x="101" y="136"/>
                      <a:pt x="101" y="145"/>
                    </a:cubicBezTo>
                    <a:cubicBezTo>
                      <a:pt x="203" y="145"/>
                      <a:pt x="304" y="145"/>
                      <a:pt x="405" y="145"/>
                    </a:cubicBezTo>
                    <a:cubicBezTo>
                      <a:pt x="410" y="120"/>
                      <a:pt x="408" y="119"/>
                      <a:pt x="386" y="119"/>
                    </a:cubicBezTo>
                    <a:cubicBezTo>
                      <a:pt x="297" y="119"/>
                      <a:pt x="208" y="119"/>
                      <a:pt x="119" y="119"/>
                    </a:cubicBezTo>
                    <a:cubicBezTo>
                      <a:pt x="113" y="119"/>
                      <a:pt x="108" y="119"/>
                      <a:pt x="101" y="1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195514" y="2949529"/>
                <a:ext cx="1425575" cy="496888"/>
              </a:xfrm>
              <a:custGeom>
                <a:avLst/>
                <a:gdLst>
                  <a:gd name="T0" fmla="*/ 431 w 432"/>
                  <a:gd name="T1" fmla="*/ 151 h 151"/>
                  <a:gd name="T2" fmla="*/ 0 w 432"/>
                  <a:gd name="T3" fmla="*/ 151 h 151"/>
                  <a:gd name="T4" fmla="*/ 3 w 432"/>
                  <a:gd name="T5" fmla="*/ 138 h 151"/>
                  <a:gd name="T6" fmla="*/ 42 w 432"/>
                  <a:gd name="T7" fmla="*/ 14 h 151"/>
                  <a:gd name="T8" fmla="*/ 59 w 432"/>
                  <a:gd name="T9" fmla="*/ 1 h 151"/>
                  <a:gd name="T10" fmla="*/ 417 w 432"/>
                  <a:gd name="T11" fmla="*/ 1 h 151"/>
                  <a:gd name="T12" fmla="*/ 432 w 432"/>
                  <a:gd name="T13" fmla="*/ 11 h 151"/>
                  <a:gd name="T14" fmla="*/ 431 w 432"/>
                  <a:gd name="T15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2" h="151">
                    <a:moveTo>
                      <a:pt x="431" y="151"/>
                    </a:moveTo>
                    <a:cubicBezTo>
                      <a:pt x="287" y="151"/>
                      <a:pt x="144" y="151"/>
                      <a:pt x="0" y="151"/>
                    </a:cubicBezTo>
                    <a:cubicBezTo>
                      <a:pt x="1" y="146"/>
                      <a:pt x="2" y="142"/>
                      <a:pt x="3" y="138"/>
                    </a:cubicBezTo>
                    <a:cubicBezTo>
                      <a:pt x="16" y="97"/>
                      <a:pt x="29" y="55"/>
                      <a:pt x="42" y="14"/>
                    </a:cubicBezTo>
                    <a:cubicBezTo>
                      <a:pt x="45" y="4"/>
                      <a:pt x="49" y="1"/>
                      <a:pt x="59" y="1"/>
                    </a:cubicBezTo>
                    <a:cubicBezTo>
                      <a:pt x="178" y="1"/>
                      <a:pt x="298" y="1"/>
                      <a:pt x="417" y="1"/>
                    </a:cubicBezTo>
                    <a:cubicBezTo>
                      <a:pt x="424" y="1"/>
                      <a:pt x="432" y="0"/>
                      <a:pt x="432" y="11"/>
                    </a:cubicBezTo>
                    <a:cubicBezTo>
                      <a:pt x="431" y="57"/>
                      <a:pt x="431" y="103"/>
                      <a:pt x="431" y="1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3235326" y="3017791"/>
                <a:ext cx="2728913" cy="2079625"/>
              </a:xfrm>
              <a:custGeom>
                <a:avLst/>
                <a:gdLst>
                  <a:gd name="T0" fmla="*/ 0 w 827"/>
                  <a:gd name="T1" fmla="*/ 436 h 631"/>
                  <a:gd name="T2" fmla="*/ 34 w 827"/>
                  <a:gd name="T3" fmla="*/ 339 h 631"/>
                  <a:gd name="T4" fmla="*/ 112 w 827"/>
                  <a:gd name="T5" fmla="*/ 365 h 631"/>
                  <a:gd name="T6" fmla="*/ 139 w 827"/>
                  <a:gd name="T7" fmla="*/ 353 h 631"/>
                  <a:gd name="T8" fmla="*/ 277 w 827"/>
                  <a:gd name="T9" fmla="*/ 13 h 631"/>
                  <a:gd name="T10" fmla="*/ 283 w 827"/>
                  <a:gd name="T11" fmla="*/ 0 h 631"/>
                  <a:gd name="T12" fmla="*/ 314 w 827"/>
                  <a:gd name="T13" fmla="*/ 6 h 631"/>
                  <a:gd name="T14" fmla="*/ 280 w 827"/>
                  <a:gd name="T15" fmla="*/ 95 h 631"/>
                  <a:gd name="T16" fmla="*/ 174 w 827"/>
                  <a:gd name="T17" fmla="*/ 368 h 631"/>
                  <a:gd name="T18" fmla="*/ 184 w 827"/>
                  <a:gd name="T19" fmla="*/ 391 h 631"/>
                  <a:gd name="T20" fmla="*/ 226 w 827"/>
                  <a:gd name="T21" fmla="*/ 409 h 631"/>
                  <a:gd name="T22" fmla="*/ 245 w 827"/>
                  <a:gd name="T23" fmla="*/ 437 h 631"/>
                  <a:gd name="T24" fmla="*/ 250 w 827"/>
                  <a:gd name="T25" fmla="*/ 476 h 631"/>
                  <a:gd name="T26" fmla="*/ 322 w 827"/>
                  <a:gd name="T27" fmla="*/ 465 h 631"/>
                  <a:gd name="T28" fmla="*/ 766 w 827"/>
                  <a:gd name="T29" fmla="*/ 465 h 631"/>
                  <a:gd name="T30" fmla="*/ 827 w 827"/>
                  <a:gd name="T31" fmla="*/ 526 h 631"/>
                  <a:gd name="T32" fmla="*/ 827 w 827"/>
                  <a:gd name="T33" fmla="*/ 570 h 631"/>
                  <a:gd name="T34" fmla="*/ 766 w 827"/>
                  <a:gd name="T35" fmla="*/ 631 h 631"/>
                  <a:gd name="T36" fmla="*/ 572 w 827"/>
                  <a:gd name="T37" fmla="*/ 631 h 631"/>
                  <a:gd name="T38" fmla="*/ 294 w 827"/>
                  <a:gd name="T39" fmla="*/ 631 h 631"/>
                  <a:gd name="T40" fmla="*/ 229 w 827"/>
                  <a:gd name="T41" fmla="*/ 568 h 631"/>
                  <a:gd name="T42" fmla="*/ 229 w 827"/>
                  <a:gd name="T43" fmla="*/ 533 h 631"/>
                  <a:gd name="T44" fmla="*/ 217 w 827"/>
                  <a:gd name="T45" fmla="*/ 516 h 631"/>
                  <a:gd name="T46" fmla="*/ 16 w 827"/>
                  <a:gd name="T47" fmla="*/ 443 h 631"/>
                  <a:gd name="T48" fmla="*/ 0 w 827"/>
                  <a:gd name="T49" fmla="*/ 436 h 631"/>
                  <a:gd name="T50" fmla="*/ 528 w 827"/>
                  <a:gd name="T51" fmla="*/ 475 h 631"/>
                  <a:gd name="T52" fmla="*/ 306 w 827"/>
                  <a:gd name="T53" fmla="*/ 475 h 631"/>
                  <a:gd name="T54" fmla="*/ 252 w 827"/>
                  <a:gd name="T55" fmla="*/ 510 h 631"/>
                  <a:gd name="T56" fmla="*/ 252 w 827"/>
                  <a:gd name="T57" fmla="*/ 585 h 631"/>
                  <a:gd name="T58" fmla="*/ 295 w 827"/>
                  <a:gd name="T59" fmla="*/ 618 h 631"/>
                  <a:gd name="T60" fmla="*/ 762 w 827"/>
                  <a:gd name="T61" fmla="*/ 618 h 631"/>
                  <a:gd name="T62" fmla="*/ 765 w 827"/>
                  <a:gd name="T63" fmla="*/ 618 h 631"/>
                  <a:gd name="T64" fmla="*/ 808 w 827"/>
                  <a:gd name="T65" fmla="*/ 567 h 631"/>
                  <a:gd name="T66" fmla="*/ 808 w 827"/>
                  <a:gd name="T67" fmla="*/ 534 h 631"/>
                  <a:gd name="T68" fmla="*/ 748 w 827"/>
                  <a:gd name="T69" fmla="*/ 475 h 631"/>
                  <a:gd name="T70" fmla="*/ 528 w 827"/>
                  <a:gd name="T71" fmla="*/ 475 h 6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27" h="631">
                    <a:moveTo>
                      <a:pt x="0" y="436"/>
                    </a:moveTo>
                    <a:cubicBezTo>
                      <a:pt x="12" y="404"/>
                      <a:pt x="22" y="372"/>
                      <a:pt x="34" y="339"/>
                    </a:cubicBezTo>
                    <a:cubicBezTo>
                      <a:pt x="61" y="348"/>
                      <a:pt x="87" y="356"/>
                      <a:pt x="112" y="365"/>
                    </a:cubicBezTo>
                    <a:cubicBezTo>
                      <a:pt x="132" y="371"/>
                      <a:pt x="132" y="371"/>
                      <a:pt x="139" y="353"/>
                    </a:cubicBezTo>
                    <a:cubicBezTo>
                      <a:pt x="185" y="240"/>
                      <a:pt x="231" y="127"/>
                      <a:pt x="277" y="13"/>
                    </a:cubicBezTo>
                    <a:cubicBezTo>
                      <a:pt x="279" y="9"/>
                      <a:pt x="281" y="5"/>
                      <a:pt x="283" y="0"/>
                    </a:cubicBezTo>
                    <a:cubicBezTo>
                      <a:pt x="293" y="2"/>
                      <a:pt x="303" y="4"/>
                      <a:pt x="314" y="6"/>
                    </a:cubicBezTo>
                    <a:cubicBezTo>
                      <a:pt x="303" y="36"/>
                      <a:pt x="292" y="66"/>
                      <a:pt x="280" y="95"/>
                    </a:cubicBezTo>
                    <a:cubicBezTo>
                      <a:pt x="245" y="186"/>
                      <a:pt x="210" y="277"/>
                      <a:pt x="174" y="368"/>
                    </a:cubicBezTo>
                    <a:cubicBezTo>
                      <a:pt x="169" y="381"/>
                      <a:pt x="172" y="387"/>
                      <a:pt x="184" y="391"/>
                    </a:cubicBezTo>
                    <a:cubicBezTo>
                      <a:pt x="198" y="396"/>
                      <a:pt x="212" y="404"/>
                      <a:pt x="226" y="409"/>
                    </a:cubicBezTo>
                    <a:cubicBezTo>
                      <a:pt x="240" y="414"/>
                      <a:pt x="244" y="424"/>
                      <a:pt x="245" y="437"/>
                    </a:cubicBezTo>
                    <a:cubicBezTo>
                      <a:pt x="247" y="449"/>
                      <a:pt x="248" y="462"/>
                      <a:pt x="250" y="476"/>
                    </a:cubicBezTo>
                    <a:cubicBezTo>
                      <a:pt x="273" y="461"/>
                      <a:pt x="298" y="465"/>
                      <a:pt x="322" y="465"/>
                    </a:cubicBezTo>
                    <a:cubicBezTo>
                      <a:pt x="470" y="465"/>
                      <a:pt x="618" y="465"/>
                      <a:pt x="766" y="465"/>
                    </a:cubicBezTo>
                    <a:cubicBezTo>
                      <a:pt x="804" y="465"/>
                      <a:pt x="827" y="488"/>
                      <a:pt x="827" y="526"/>
                    </a:cubicBezTo>
                    <a:cubicBezTo>
                      <a:pt x="827" y="541"/>
                      <a:pt x="827" y="555"/>
                      <a:pt x="827" y="570"/>
                    </a:cubicBezTo>
                    <a:cubicBezTo>
                      <a:pt x="827" y="607"/>
                      <a:pt x="803" y="631"/>
                      <a:pt x="766" y="631"/>
                    </a:cubicBezTo>
                    <a:cubicBezTo>
                      <a:pt x="701" y="631"/>
                      <a:pt x="636" y="631"/>
                      <a:pt x="572" y="631"/>
                    </a:cubicBezTo>
                    <a:cubicBezTo>
                      <a:pt x="479" y="631"/>
                      <a:pt x="387" y="631"/>
                      <a:pt x="294" y="631"/>
                    </a:cubicBezTo>
                    <a:cubicBezTo>
                      <a:pt x="253" y="631"/>
                      <a:pt x="230" y="609"/>
                      <a:pt x="229" y="568"/>
                    </a:cubicBezTo>
                    <a:cubicBezTo>
                      <a:pt x="228" y="556"/>
                      <a:pt x="228" y="545"/>
                      <a:pt x="229" y="533"/>
                    </a:cubicBezTo>
                    <a:cubicBezTo>
                      <a:pt x="229" y="524"/>
                      <a:pt x="226" y="519"/>
                      <a:pt x="217" y="516"/>
                    </a:cubicBezTo>
                    <a:cubicBezTo>
                      <a:pt x="150" y="492"/>
                      <a:pt x="83" y="467"/>
                      <a:pt x="16" y="443"/>
                    </a:cubicBezTo>
                    <a:cubicBezTo>
                      <a:pt x="11" y="441"/>
                      <a:pt x="6" y="439"/>
                      <a:pt x="0" y="436"/>
                    </a:cubicBezTo>
                    <a:close/>
                    <a:moveTo>
                      <a:pt x="528" y="475"/>
                    </a:moveTo>
                    <a:cubicBezTo>
                      <a:pt x="454" y="475"/>
                      <a:pt x="380" y="475"/>
                      <a:pt x="306" y="475"/>
                    </a:cubicBezTo>
                    <a:cubicBezTo>
                      <a:pt x="280" y="475"/>
                      <a:pt x="256" y="487"/>
                      <a:pt x="252" y="510"/>
                    </a:cubicBezTo>
                    <a:cubicBezTo>
                      <a:pt x="248" y="534"/>
                      <a:pt x="248" y="560"/>
                      <a:pt x="252" y="585"/>
                    </a:cubicBezTo>
                    <a:cubicBezTo>
                      <a:pt x="256" y="606"/>
                      <a:pt x="274" y="618"/>
                      <a:pt x="295" y="618"/>
                    </a:cubicBezTo>
                    <a:cubicBezTo>
                      <a:pt x="451" y="619"/>
                      <a:pt x="606" y="618"/>
                      <a:pt x="762" y="618"/>
                    </a:cubicBezTo>
                    <a:cubicBezTo>
                      <a:pt x="763" y="618"/>
                      <a:pt x="764" y="618"/>
                      <a:pt x="765" y="618"/>
                    </a:cubicBezTo>
                    <a:cubicBezTo>
                      <a:pt x="792" y="613"/>
                      <a:pt x="808" y="594"/>
                      <a:pt x="808" y="567"/>
                    </a:cubicBezTo>
                    <a:cubicBezTo>
                      <a:pt x="808" y="556"/>
                      <a:pt x="808" y="545"/>
                      <a:pt x="808" y="534"/>
                    </a:cubicBezTo>
                    <a:cubicBezTo>
                      <a:pt x="808" y="496"/>
                      <a:pt x="787" y="475"/>
                      <a:pt x="748" y="475"/>
                    </a:cubicBezTo>
                    <a:cubicBezTo>
                      <a:pt x="675" y="475"/>
                      <a:pt x="601" y="475"/>
                      <a:pt x="528" y="4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338139" y="2949529"/>
                <a:ext cx="633413" cy="401638"/>
              </a:xfrm>
              <a:custGeom>
                <a:avLst/>
                <a:gdLst>
                  <a:gd name="T0" fmla="*/ 185 w 192"/>
                  <a:gd name="T1" fmla="*/ 12 h 122"/>
                  <a:gd name="T2" fmla="*/ 186 w 192"/>
                  <a:gd name="T3" fmla="*/ 16 h 122"/>
                  <a:gd name="T4" fmla="*/ 184 w 192"/>
                  <a:gd name="T5" fmla="*/ 67 h 122"/>
                  <a:gd name="T6" fmla="*/ 137 w 192"/>
                  <a:gd name="T7" fmla="*/ 84 h 122"/>
                  <a:gd name="T8" fmla="*/ 0 w 192"/>
                  <a:gd name="T9" fmla="*/ 122 h 122"/>
                  <a:gd name="T10" fmla="*/ 0 w 192"/>
                  <a:gd name="T11" fmla="*/ 0 h 122"/>
                  <a:gd name="T12" fmla="*/ 185 w 192"/>
                  <a:gd name="T13" fmla="*/ 1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2" h="122">
                    <a:moveTo>
                      <a:pt x="185" y="12"/>
                    </a:moveTo>
                    <a:cubicBezTo>
                      <a:pt x="185" y="15"/>
                      <a:pt x="186" y="15"/>
                      <a:pt x="186" y="16"/>
                    </a:cubicBezTo>
                    <a:cubicBezTo>
                      <a:pt x="186" y="33"/>
                      <a:pt x="192" y="55"/>
                      <a:pt x="184" y="67"/>
                    </a:cubicBezTo>
                    <a:cubicBezTo>
                      <a:pt x="176" y="78"/>
                      <a:pt x="153" y="80"/>
                      <a:pt x="137" y="84"/>
                    </a:cubicBezTo>
                    <a:cubicBezTo>
                      <a:pt x="92" y="97"/>
                      <a:pt x="47" y="109"/>
                      <a:pt x="0" y="122"/>
                    </a:cubicBezTo>
                    <a:cubicBezTo>
                      <a:pt x="0" y="81"/>
                      <a:pt x="0" y="41"/>
                      <a:pt x="0" y="0"/>
                    </a:cubicBezTo>
                    <a:cubicBezTo>
                      <a:pt x="62" y="4"/>
                      <a:pt x="123" y="8"/>
                      <a:pt x="185" y="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671639" y="1795416"/>
                <a:ext cx="185738" cy="1004888"/>
              </a:xfrm>
              <a:custGeom>
                <a:avLst/>
                <a:gdLst>
                  <a:gd name="T0" fmla="*/ 0 w 56"/>
                  <a:gd name="T1" fmla="*/ 0 h 305"/>
                  <a:gd name="T2" fmla="*/ 55 w 56"/>
                  <a:gd name="T3" fmla="*/ 0 h 305"/>
                  <a:gd name="T4" fmla="*/ 56 w 56"/>
                  <a:gd name="T5" fmla="*/ 13 h 305"/>
                  <a:gd name="T6" fmla="*/ 56 w 56"/>
                  <a:gd name="T7" fmla="*/ 289 h 305"/>
                  <a:gd name="T8" fmla="*/ 40 w 56"/>
                  <a:gd name="T9" fmla="*/ 305 h 305"/>
                  <a:gd name="T10" fmla="*/ 0 w 56"/>
                  <a:gd name="T11" fmla="*/ 265 h 305"/>
                  <a:gd name="T12" fmla="*/ 0 w 56"/>
                  <a:gd name="T13" fmla="*/ 21 h 305"/>
                  <a:gd name="T14" fmla="*/ 0 w 56"/>
                  <a:gd name="T15" fmla="*/ 0 h 305"/>
                  <a:gd name="T16" fmla="*/ 44 w 56"/>
                  <a:gd name="T17" fmla="*/ 46 h 305"/>
                  <a:gd name="T18" fmla="*/ 41 w 56"/>
                  <a:gd name="T19" fmla="*/ 45 h 305"/>
                  <a:gd name="T20" fmla="*/ 39 w 56"/>
                  <a:gd name="T21" fmla="*/ 28 h 305"/>
                  <a:gd name="T22" fmla="*/ 30 w 56"/>
                  <a:gd name="T23" fmla="*/ 16 h 305"/>
                  <a:gd name="T24" fmla="*/ 21 w 56"/>
                  <a:gd name="T25" fmla="*/ 28 h 305"/>
                  <a:gd name="T26" fmla="*/ 18 w 56"/>
                  <a:gd name="T27" fmla="*/ 44 h 305"/>
                  <a:gd name="T28" fmla="*/ 30 w 56"/>
                  <a:gd name="T29" fmla="*/ 69 h 305"/>
                  <a:gd name="T30" fmla="*/ 44 w 56"/>
                  <a:gd name="T31" fmla="*/ 46 h 305"/>
                  <a:gd name="T32" fmla="*/ 45 w 56"/>
                  <a:gd name="T33" fmla="*/ 242 h 305"/>
                  <a:gd name="T34" fmla="*/ 28 w 56"/>
                  <a:gd name="T35" fmla="*/ 231 h 305"/>
                  <a:gd name="T36" fmla="*/ 15 w 56"/>
                  <a:gd name="T37" fmla="*/ 241 h 305"/>
                  <a:gd name="T38" fmla="*/ 26 w 56"/>
                  <a:gd name="T39" fmla="*/ 253 h 305"/>
                  <a:gd name="T40" fmla="*/ 45 w 56"/>
                  <a:gd name="T41" fmla="*/ 242 h 305"/>
                  <a:gd name="T42" fmla="*/ 27 w 56"/>
                  <a:gd name="T43" fmla="*/ 262 h 305"/>
                  <a:gd name="T44" fmla="*/ 16 w 56"/>
                  <a:gd name="T45" fmla="*/ 277 h 305"/>
                  <a:gd name="T46" fmla="*/ 26 w 56"/>
                  <a:gd name="T47" fmla="*/ 289 h 305"/>
                  <a:gd name="T48" fmla="*/ 39 w 56"/>
                  <a:gd name="T49" fmla="*/ 278 h 305"/>
                  <a:gd name="T50" fmla="*/ 27 w 56"/>
                  <a:gd name="T51" fmla="*/ 2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6" h="305">
                    <a:moveTo>
                      <a:pt x="0" y="0"/>
                    </a:moveTo>
                    <a:cubicBezTo>
                      <a:pt x="20" y="0"/>
                      <a:pt x="37" y="0"/>
                      <a:pt x="55" y="0"/>
                    </a:cubicBezTo>
                    <a:cubicBezTo>
                      <a:pt x="56" y="4"/>
                      <a:pt x="56" y="9"/>
                      <a:pt x="56" y="13"/>
                    </a:cubicBezTo>
                    <a:cubicBezTo>
                      <a:pt x="56" y="105"/>
                      <a:pt x="56" y="197"/>
                      <a:pt x="56" y="289"/>
                    </a:cubicBezTo>
                    <a:cubicBezTo>
                      <a:pt x="56" y="302"/>
                      <a:pt x="52" y="305"/>
                      <a:pt x="40" y="305"/>
                    </a:cubicBezTo>
                    <a:cubicBezTo>
                      <a:pt x="0" y="305"/>
                      <a:pt x="0" y="305"/>
                      <a:pt x="0" y="265"/>
                    </a:cubicBezTo>
                    <a:cubicBezTo>
                      <a:pt x="0" y="183"/>
                      <a:pt x="0" y="102"/>
                      <a:pt x="0" y="21"/>
                    </a:cubicBezTo>
                    <a:cubicBezTo>
                      <a:pt x="0" y="14"/>
                      <a:pt x="0" y="8"/>
                      <a:pt x="0" y="0"/>
                    </a:cubicBezTo>
                    <a:close/>
                    <a:moveTo>
                      <a:pt x="44" y="46"/>
                    </a:moveTo>
                    <a:cubicBezTo>
                      <a:pt x="43" y="46"/>
                      <a:pt x="42" y="45"/>
                      <a:pt x="41" y="45"/>
                    </a:cubicBezTo>
                    <a:cubicBezTo>
                      <a:pt x="40" y="39"/>
                      <a:pt x="41" y="33"/>
                      <a:pt x="39" y="28"/>
                    </a:cubicBezTo>
                    <a:cubicBezTo>
                      <a:pt x="37" y="24"/>
                      <a:pt x="33" y="20"/>
                      <a:pt x="30" y="16"/>
                    </a:cubicBezTo>
                    <a:cubicBezTo>
                      <a:pt x="27" y="20"/>
                      <a:pt x="22" y="23"/>
                      <a:pt x="21" y="28"/>
                    </a:cubicBezTo>
                    <a:cubicBezTo>
                      <a:pt x="18" y="33"/>
                      <a:pt x="17" y="39"/>
                      <a:pt x="18" y="44"/>
                    </a:cubicBezTo>
                    <a:cubicBezTo>
                      <a:pt x="20" y="53"/>
                      <a:pt x="17" y="67"/>
                      <a:pt x="30" y="69"/>
                    </a:cubicBezTo>
                    <a:cubicBezTo>
                      <a:pt x="34" y="69"/>
                      <a:pt x="39" y="54"/>
                      <a:pt x="44" y="46"/>
                    </a:cubicBezTo>
                    <a:close/>
                    <a:moveTo>
                      <a:pt x="45" y="242"/>
                    </a:moveTo>
                    <a:cubicBezTo>
                      <a:pt x="37" y="236"/>
                      <a:pt x="32" y="231"/>
                      <a:pt x="28" y="231"/>
                    </a:cubicBezTo>
                    <a:cubicBezTo>
                      <a:pt x="23" y="232"/>
                      <a:pt x="19" y="238"/>
                      <a:pt x="15" y="241"/>
                    </a:cubicBezTo>
                    <a:cubicBezTo>
                      <a:pt x="19" y="245"/>
                      <a:pt x="22" y="252"/>
                      <a:pt x="26" y="253"/>
                    </a:cubicBezTo>
                    <a:cubicBezTo>
                      <a:pt x="31" y="253"/>
                      <a:pt x="36" y="247"/>
                      <a:pt x="45" y="242"/>
                    </a:cubicBezTo>
                    <a:close/>
                    <a:moveTo>
                      <a:pt x="27" y="262"/>
                    </a:moveTo>
                    <a:cubicBezTo>
                      <a:pt x="22" y="269"/>
                      <a:pt x="16" y="273"/>
                      <a:pt x="16" y="277"/>
                    </a:cubicBezTo>
                    <a:cubicBezTo>
                      <a:pt x="16" y="282"/>
                      <a:pt x="23" y="289"/>
                      <a:pt x="26" y="289"/>
                    </a:cubicBezTo>
                    <a:cubicBezTo>
                      <a:pt x="31" y="288"/>
                      <a:pt x="37" y="282"/>
                      <a:pt x="39" y="278"/>
                    </a:cubicBezTo>
                    <a:cubicBezTo>
                      <a:pt x="40" y="275"/>
                      <a:pt x="33" y="269"/>
                      <a:pt x="27" y="26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063626" y="2082754"/>
                <a:ext cx="654050" cy="763588"/>
              </a:xfrm>
              <a:custGeom>
                <a:avLst/>
                <a:gdLst>
                  <a:gd name="T0" fmla="*/ 198 w 198"/>
                  <a:gd name="T1" fmla="*/ 194 h 232"/>
                  <a:gd name="T2" fmla="*/ 141 w 198"/>
                  <a:gd name="T3" fmla="*/ 232 h 232"/>
                  <a:gd name="T4" fmla="*/ 0 w 198"/>
                  <a:gd name="T5" fmla="*/ 37 h 232"/>
                  <a:gd name="T6" fmla="*/ 58 w 198"/>
                  <a:gd name="T7" fmla="*/ 0 h 232"/>
                  <a:gd name="T8" fmla="*/ 198 w 198"/>
                  <a:gd name="T9" fmla="*/ 194 h 232"/>
                  <a:gd name="T10" fmla="*/ 157 w 198"/>
                  <a:gd name="T11" fmla="*/ 196 h 232"/>
                  <a:gd name="T12" fmla="*/ 132 w 198"/>
                  <a:gd name="T13" fmla="*/ 152 h 232"/>
                  <a:gd name="T14" fmla="*/ 122 w 198"/>
                  <a:gd name="T15" fmla="*/ 159 h 232"/>
                  <a:gd name="T16" fmla="*/ 157 w 198"/>
                  <a:gd name="T17" fmla="*/ 196 h 232"/>
                  <a:gd name="T18" fmla="*/ 86 w 198"/>
                  <a:gd name="T19" fmla="*/ 70 h 232"/>
                  <a:gd name="T20" fmla="*/ 68 w 198"/>
                  <a:gd name="T21" fmla="*/ 60 h 232"/>
                  <a:gd name="T22" fmla="*/ 55 w 198"/>
                  <a:gd name="T23" fmla="*/ 71 h 232"/>
                  <a:gd name="T24" fmla="*/ 67 w 198"/>
                  <a:gd name="T25" fmla="*/ 82 h 232"/>
                  <a:gd name="T26" fmla="*/ 86 w 198"/>
                  <a:gd name="T27" fmla="*/ 70 h 232"/>
                  <a:gd name="T28" fmla="*/ 63 w 198"/>
                  <a:gd name="T29" fmla="*/ 41 h 232"/>
                  <a:gd name="T30" fmla="*/ 47 w 198"/>
                  <a:gd name="T31" fmla="*/ 30 h 232"/>
                  <a:gd name="T32" fmla="*/ 34 w 198"/>
                  <a:gd name="T33" fmla="*/ 40 h 232"/>
                  <a:gd name="T34" fmla="*/ 45 w 198"/>
                  <a:gd name="T35" fmla="*/ 52 h 232"/>
                  <a:gd name="T36" fmla="*/ 63 w 198"/>
                  <a:gd name="T37" fmla="*/ 41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8" h="232">
                    <a:moveTo>
                      <a:pt x="198" y="194"/>
                    </a:moveTo>
                    <a:cubicBezTo>
                      <a:pt x="178" y="207"/>
                      <a:pt x="160" y="219"/>
                      <a:pt x="141" y="232"/>
                    </a:cubicBezTo>
                    <a:cubicBezTo>
                      <a:pt x="94" y="167"/>
                      <a:pt x="48" y="103"/>
                      <a:pt x="0" y="37"/>
                    </a:cubicBezTo>
                    <a:cubicBezTo>
                      <a:pt x="20" y="24"/>
                      <a:pt x="38" y="13"/>
                      <a:pt x="58" y="0"/>
                    </a:cubicBezTo>
                    <a:cubicBezTo>
                      <a:pt x="105" y="65"/>
                      <a:pt x="151" y="128"/>
                      <a:pt x="198" y="194"/>
                    </a:cubicBezTo>
                    <a:close/>
                    <a:moveTo>
                      <a:pt x="157" y="196"/>
                    </a:moveTo>
                    <a:cubicBezTo>
                      <a:pt x="160" y="179"/>
                      <a:pt x="147" y="155"/>
                      <a:pt x="132" y="152"/>
                    </a:cubicBezTo>
                    <a:cubicBezTo>
                      <a:pt x="129" y="151"/>
                      <a:pt x="122" y="156"/>
                      <a:pt x="122" y="159"/>
                    </a:cubicBezTo>
                    <a:cubicBezTo>
                      <a:pt x="121" y="173"/>
                      <a:pt x="141" y="193"/>
                      <a:pt x="157" y="196"/>
                    </a:cubicBezTo>
                    <a:close/>
                    <a:moveTo>
                      <a:pt x="86" y="70"/>
                    </a:moveTo>
                    <a:cubicBezTo>
                      <a:pt x="77" y="65"/>
                      <a:pt x="72" y="59"/>
                      <a:pt x="68" y="60"/>
                    </a:cubicBezTo>
                    <a:cubicBezTo>
                      <a:pt x="63" y="61"/>
                      <a:pt x="60" y="67"/>
                      <a:pt x="55" y="71"/>
                    </a:cubicBezTo>
                    <a:cubicBezTo>
                      <a:pt x="59" y="75"/>
                      <a:pt x="63" y="82"/>
                      <a:pt x="67" y="82"/>
                    </a:cubicBezTo>
                    <a:cubicBezTo>
                      <a:pt x="72" y="82"/>
                      <a:pt x="77" y="76"/>
                      <a:pt x="86" y="70"/>
                    </a:cubicBezTo>
                    <a:close/>
                    <a:moveTo>
                      <a:pt x="63" y="41"/>
                    </a:moveTo>
                    <a:cubicBezTo>
                      <a:pt x="55" y="35"/>
                      <a:pt x="51" y="29"/>
                      <a:pt x="47" y="30"/>
                    </a:cubicBezTo>
                    <a:cubicBezTo>
                      <a:pt x="42" y="31"/>
                      <a:pt x="38" y="37"/>
                      <a:pt x="34" y="40"/>
                    </a:cubicBezTo>
                    <a:cubicBezTo>
                      <a:pt x="38" y="44"/>
                      <a:pt x="42" y="51"/>
                      <a:pt x="45" y="52"/>
                    </a:cubicBezTo>
                    <a:cubicBezTo>
                      <a:pt x="50" y="52"/>
                      <a:pt x="55" y="46"/>
                      <a:pt x="63" y="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341439" y="1877966"/>
                <a:ext cx="217488" cy="922338"/>
              </a:xfrm>
              <a:custGeom>
                <a:avLst/>
                <a:gdLst>
                  <a:gd name="T0" fmla="*/ 0 w 66"/>
                  <a:gd name="T1" fmla="*/ 143 h 280"/>
                  <a:gd name="T2" fmla="*/ 0 w 66"/>
                  <a:gd name="T3" fmla="*/ 21 h 280"/>
                  <a:gd name="T4" fmla="*/ 13 w 66"/>
                  <a:gd name="T5" fmla="*/ 8 h 280"/>
                  <a:gd name="T6" fmla="*/ 57 w 66"/>
                  <a:gd name="T7" fmla="*/ 50 h 280"/>
                  <a:gd name="T8" fmla="*/ 57 w 66"/>
                  <a:gd name="T9" fmla="*/ 262 h 280"/>
                  <a:gd name="T10" fmla="*/ 38 w 66"/>
                  <a:gd name="T11" fmla="*/ 280 h 280"/>
                  <a:gd name="T12" fmla="*/ 0 w 66"/>
                  <a:gd name="T13" fmla="*/ 241 h 280"/>
                  <a:gd name="T14" fmla="*/ 0 w 66"/>
                  <a:gd name="T15" fmla="*/ 143 h 280"/>
                  <a:gd name="T16" fmla="*/ 47 w 66"/>
                  <a:gd name="T17" fmla="*/ 219 h 280"/>
                  <a:gd name="T18" fmla="*/ 30 w 66"/>
                  <a:gd name="T19" fmla="*/ 209 h 280"/>
                  <a:gd name="T20" fmla="*/ 17 w 66"/>
                  <a:gd name="T21" fmla="*/ 220 h 280"/>
                  <a:gd name="T22" fmla="*/ 29 w 66"/>
                  <a:gd name="T23" fmla="*/ 231 h 280"/>
                  <a:gd name="T24" fmla="*/ 47 w 66"/>
                  <a:gd name="T25" fmla="*/ 219 h 280"/>
                  <a:gd name="T26" fmla="*/ 30 w 66"/>
                  <a:gd name="T27" fmla="*/ 63 h 280"/>
                  <a:gd name="T28" fmla="*/ 41 w 66"/>
                  <a:gd name="T29" fmla="*/ 48 h 280"/>
                  <a:gd name="T30" fmla="*/ 29 w 66"/>
                  <a:gd name="T31" fmla="*/ 36 h 280"/>
                  <a:gd name="T32" fmla="*/ 18 w 66"/>
                  <a:gd name="T33" fmla="*/ 49 h 280"/>
                  <a:gd name="T34" fmla="*/ 30 w 66"/>
                  <a:gd name="T35" fmla="*/ 63 h 280"/>
                  <a:gd name="T36" fmla="*/ 29 w 66"/>
                  <a:gd name="T37" fmla="*/ 242 h 280"/>
                  <a:gd name="T38" fmla="*/ 18 w 66"/>
                  <a:gd name="T39" fmla="*/ 260 h 280"/>
                  <a:gd name="T40" fmla="*/ 29 w 66"/>
                  <a:gd name="T41" fmla="*/ 270 h 280"/>
                  <a:gd name="T42" fmla="*/ 41 w 66"/>
                  <a:gd name="T43" fmla="*/ 260 h 280"/>
                  <a:gd name="T44" fmla="*/ 29 w 66"/>
                  <a:gd name="T45" fmla="*/ 24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6" h="280">
                    <a:moveTo>
                      <a:pt x="0" y="143"/>
                    </a:moveTo>
                    <a:cubicBezTo>
                      <a:pt x="0" y="102"/>
                      <a:pt x="0" y="62"/>
                      <a:pt x="0" y="21"/>
                    </a:cubicBezTo>
                    <a:cubicBezTo>
                      <a:pt x="0" y="11"/>
                      <a:pt x="3" y="8"/>
                      <a:pt x="13" y="8"/>
                    </a:cubicBezTo>
                    <a:cubicBezTo>
                      <a:pt x="66" y="9"/>
                      <a:pt x="56" y="0"/>
                      <a:pt x="57" y="50"/>
                    </a:cubicBezTo>
                    <a:cubicBezTo>
                      <a:pt x="57" y="121"/>
                      <a:pt x="56" y="191"/>
                      <a:pt x="57" y="262"/>
                    </a:cubicBezTo>
                    <a:cubicBezTo>
                      <a:pt x="57" y="276"/>
                      <a:pt x="52" y="280"/>
                      <a:pt x="38" y="280"/>
                    </a:cubicBezTo>
                    <a:cubicBezTo>
                      <a:pt x="0" y="280"/>
                      <a:pt x="0" y="280"/>
                      <a:pt x="0" y="241"/>
                    </a:cubicBezTo>
                    <a:cubicBezTo>
                      <a:pt x="0" y="209"/>
                      <a:pt x="0" y="176"/>
                      <a:pt x="0" y="143"/>
                    </a:cubicBezTo>
                    <a:close/>
                    <a:moveTo>
                      <a:pt x="47" y="219"/>
                    </a:moveTo>
                    <a:cubicBezTo>
                      <a:pt x="39" y="214"/>
                      <a:pt x="33" y="208"/>
                      <a:pt x="30" y="209"/>
                    </a:cubicBezTo>
                    <a:cubicBezTo>
                      <a:pt x="25" y="210"/>
                      <a:pt x="21" y="216"/>
                      <a:pt x="17" y="220"/>
                    </a:cubicBezTo>
                    <a:cubicBezTo>
                      <a:pt x="21" y="224"/>
                      <a:pt x="25" y="231"/>
                      <a:pt x="29" y="231"/>
                    </a:cubicBezTo>
                    <a:cubicBezTo>
                      <a:pt x="34" y="231"/>
                      <a:pt x="39" y="225"/>
                      <a:pt x="47" y="219"/>
                    </a:cubicBezTo>
                    <a:close/>
                    <a:moveTo>
                      <a:pt x="30" y="63"/>
                    </a:moveTo>
                    <a:cubicBezTo>
                      <a:pt x="35" y="56"/>
                      <a:pt x="42" y="51"/>
                      <a:pt x="41" y="48"/>
                    </a:cubicBezTo>
                    <a:cubicBezTo>
                      <a:pt x="39" y="43"/>
                      <a:pt x="33" y="40"/>
                      <a:pt x="29" y="36"/>
                    </a:cubicBezTo>
                    <a:cubicBezTo>
                      <a:pt x="25" y="40"/>
                      <a:pt x="19" y="44"/>
                      <a:pt x="18" y="49"/>
                    </a:cubicBezTo>
                    <a:cubicBezTo>
                      <a:pt x="17" y="52"/>
                      <a:pt x="24" y="56"/>
                      <a:pt x="30" y="63"/>
                    </a:cubicBezTo>
                    <a:close/>
                    <a:moveTo>
                      <a:pt x="29" y="242"/>
                    </a:moveTo>
                    <a:cubicBezTo>
                      <a:pt x="24" y="251"/>
                      <a:pt x="18" y="255"/>
                      <a:pt x="18" y="260"/>
                    </a:cubicBezTo>
                    <a:cubicBezTo>
                      <a:pt x="18" y="264"/>
                      <a:pt x="25" y="270"/>
                      <a:pt x="29" y="270"/>
                    </a:cubicBezTo>
                    <a:cubicBezTo>
                      <a:pt x="33" y="270"/>
                      <a:pt x="41" y="264"/>
                      <a:pt x="41" y="260"/>
                    </a:cubicBezTo>
                    <a:cubicBezTo>
                      <a:pt x="41" y="255"/>
                      <a:pt x="35" y="251"/>
                      <a:pt x="29" y="2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222251" y="3363866"/>
                <a:ext cx="409575" cy="949325"/>
              </a:xfrm>
              <a:custGeom>
                <a:avLst/>
                <a:gdLst>
                  <a:gd name="T0" fmla="*/ 62 w 124"/>
                  <a:gd name="T1" fmla="*/ 0 h 288"/>
                  <a:gd name="T2" fmla="*/ 115 w 124"/>
                  <a:gd name="T3" fmla="*/ 76 h 288"/>
                  <a:gd name="T4" fmla="*/ 114 w 124"/>
                  <a:gd name="T5" fmla="*/ 89 h 288"/>
                  <a:gd name="T6" fmla="*/ 83 w 124"/>
                  <a:gd name="T7" fmla="*/ 133 h 288"/>
                  <a:gd name="T8" fmla="*/ 75 w 124"/>
                  <a:gd name="T9" fmla="*/ 158 h 288"/>
                  <a:gd name="T10" fmla="*/ 87 w 124"/>
                  <a:gd name="T11" fmla="*/ 177 h 288"/>
                  <a:gd name="T12" fmla="*/ 104 w 124"/>
                  <a:gd name="T13" fmla="*/ 260 h 288"/>
                  <a:gd name="T14" fmla="*/ 28 w 124"/>
                  <a:gd name="T15" fmla="*/ 269 h 288"/>
                  <a:gd name="T16" fmla="*/ 36 w 124"/>
                  <a:gd name="T17" fmla="*/ 177 h 288"/>
                  <a:gd name="T18" fmla="*/ 45 w 124"/>
                  <a:gd name="T19" fmla="*/ 138 h 288"/>
                  <a:gd name="T20" fmla="*/ 11 w 124"/>
                  <a:gd name="T21" fmla="*/ 89 h 288"/>
                  <a:gd name="T22" fmla="*/ 9 w 124"/>
                  <a:gd name="T23" fmla="*/ 76 h 288"/>
                  <a:gd name="T24" fmla="*/ 62 w 124"/>
                  <a:gd name="T25" fmla="*/ 0 h 288"/>
                  <a:gd name="T26" fmla="*/ 96 w 124"/>
                  <a:gd name="T27" fmla="*/ 230 h 288"/>
                  <a:gd name="T28" fmla="*/ 65 w 124"/>
                  <a:gd name="T29" fmla="*/ 197 h 288"/>
                  <a:gd name="T30" fmla="*/ 31 w 124"/>
                  <a:gd name="T31" fmla="*/ 227 h 288"/>
                  <a:gd name="T32" fmla="*/ 63 w 124"/>
                  <a:gd name="T33" fmla="*/ 260 h 288"/>
                  <a:gd name="T34" fmla="*/ 96 w 124"/>
                  <a:gd name="T35" fmla="*/ 230 h 288"/>
                  <a:gd name="T36" fmla="*/ 94 w 124"/>
                  <a:gd name="T37" fmla="*/ 82 h 288"/>
                  <a:gd name="T38" fmla="*/ 62 w 124"/>
                  <a:gd name="T39" fmla="*/ 41 h 288"/>
                  <a:gd name="T40" fmla="*/ 35 w 124"/>
                  <a:gd name="T41" fmla="*/ 77 h 288"/>
                  <a:gd name="T42" fmla="*/ 34 w 124"/>
                  <a:gd name="T43" fmla="*/ 86 h 288"/>
                  <a:gd name="T44" fmla="*/ 62 w 124"/>
                  <a:gd name="T45" fmla="*/ 121 h 288"/>
                  <a:gd name="T46" fmla="*/ 94 w 124"/>
                  <a:gd name="T47" fmla="*/ 82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4" h="288">
                    <a:moveTo>
                      <a:pt x="62" y="0"/>
                    </a:moveTo>
                    <a:cubicBezTo>
                      <a:pt x="81" y="27"/>
                      <a:pt x="99" y="51"/>
                      <a:pt x="115" y="76"/>
                    </a:cubicBezTo>
                    <a:cubicBezTo>
                      <a:pt x="117" y="79"/>
                      <a:pt x="116" y="85"/>
                      <a:pt x="114" y="89"/>
                    </a:cubicBezTo>
                    <a:cubicBezTo>
                      <a:pt x="104" y="104"/>
                      <a:pt x="92" y="118"/>
                      <a:pt x="83" y="133"/>
                    </a:cubicBezTo>
                    <a:cubicBezTo>
                      <a:pt x="79" y="140"/>
                      <a:pt x="77" y="149"/>
                      <a:pt x="75" y="158"/>
                    </a:cubicBezTo>
                    <a:cubicBezTo>
                      <a:pt x="73" y="167"/>
                      <a:pt x="77" y="172"/>
                      <a:pt x="87" y="177"/>
                    </a:cubicBezTo>
                    <a:cubicBezTo>
                      <a:pt x="116" y="192"/>
                      <a:pt x="124" y="232"/>
                      <a:pt x="104" y="260"/>
                    </a:cubicBezTo>
                    <a:cubicBezTo>
                      <a:pt x="87" y="284"/>
                      <a:pt x="52" y="288"/>
                      <a:pt x="28" y="269"/>
                    </a:cubicBezTo>
                    <a:cubicBezTo>
                      <a:pt x="0" y="245"/>
                      <a:pt x="4" y="197"/>
                      <a:pt x="36" y="177"/>
                    </a:cubicBezTo>
                    <a:cubicBezTo>
                      <a:pt x="51" y="168"/>
                      <a:pt x="55" y="153"/>
                      <a:pt x="45" y="138"/>
                    </a:cubicBezTo>
                    <a:cubicBezTo>
                      <a:pt x="34" y="121"/>
                      <a:pt x="22" y="105"/>
                      <a:pt x="11" y="89"/>
                    </a:cubicBezTo>
                    <a:cubicBezTo>
                      <a:pt x="8" y="85"/>
                      <a:pt x="7" y="79"/>
                      <a:pt x="9" y="76"/>
                    </a:cubicBezTo>
                    <a:cubicBezTo>
                      <a:pt x="26" y="51"/>
                      <a:pt x="43" y="27"/>
                      <a:pt x="62" y="0"/>
                    </a:cubicBezTo>
                    <a:close/>
                    <a:moveTo>
                      <a:pt x="96" y="230"/>
                    </a:moveTo>
                    <a:cubicBezTo>
                      <a:pt x="97" y="213"/>
                      <a:pt x="83" y="198"/>
                      <a:pt x="65" y="197"/>
                    </a:cubicBezTo>
                    <a:cubicBezTo>
                      <a:pt x="48" y="197"/>
                      <a:pt x="32" y="211"/>
                      <a:pt x="31" y="227"/>
                    </a:cubicBezTo>
                    <a:cubicBezTo>
                      <a:pt x="30" y="244"/>
                      <a:pt x="46" y="260"/>
                      <a:pt x="63" y="260"/>
                    </a:cubicBezTo>
                    <a:cubicBezTo>
                      <a:pt x="81" y="261"/>
                      <a:pt x="96" y="247"/>
                      <a:pt x="96" y="230"/>
                    </a:cubicBezTo>
                    <a:close/>
                    <a:moveTo>
                      <a:pt x="94" y="82"/>
                    </a:moveTo>
                    <a:cubicBezTo>
                      <a:pt x="83" y="68"/>
                      <a:pt x="73" y="56"/>
                      <a:pt x="62" y="41"/>
                    </a:cubicBezTo>
                    <a:cubicBezTo>
                      <a:pt x="52" y="54"/>
                      <a:pt x="43" y="66"/>
                      <a:pt x="35" y="77"/>
                    </a:cubicBezTo>
                    <a:cubicBezTo>
                      <a:pt x="33" y="79"/>
                      <a:pt x="33" y="84"/>
                      <a:pt x="34" y="86"/>
                    </a:cubicBezTo>
                    <a:cubicBezTo>
                      <a:pt x="43" y="98"/>
                      <a:pt x="52" y="108"/>
                      <a:pt x="62" y="121"/>
                    </a:cubicBezTo>
                    <a:cubicBezTo>
                      <a:pt x="73" y="107"/>
                      <a:pt x="83" y="95"/>
                      <a:pt x="94" y="8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816226" y="2974929"/>
                <a:ext cx="376238" cy="477838"/>
              </a:xfrm>
              <a:custGeom>
                <a:avLst/>
                <a:gdLst>
                  <a:gd name="T0" fmla="*/ 0 w 114"/>
                  <a:gd name="T1" fmla="*/ 144 h 145"/>
                  <a:gd name="T2" fmla="*/ 0 w 114"/>
                  <a:gd name="T3" fmla="*/ 8 h 145"/>
                  <a:gd name="T4" fmla="*/ 6 w 114"/>
                  <a:gd name="T5" fmla="*/ 0 h 145"/>
                  <a:gd name="T6" fmla="*/ 114 w 114"/>
                  <a:gd name="T7" fmla="*/ 0 h 145"/>
                  <a:gd name="T8" fmla="*/ 99 w 114"/>
                  <a:gd name="T9" fmla="*/ 48 h 145"/>
                  <a:gd name="T10" fmla="*/ 74 w 114"/>
                  <a:gd name="T11" fmla="*/ 129 h 145"/>
                  <a:gd name="T12" fmla="*/ 53 w 114"/>
                  <a:gd name="T13" fmla="*/ 144 h 145"/>
                  <a:gd name="T14" fmla="*/ 0 w 114"/>
                  <a:gd name="T15" fmla="*/ 144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4" h="145">
                    <a:moveTo>
                      <a:pt x="0" y="144"/>
                    </a:moveTo>
                    <a:cubicBezTo>
                      <a:pt x="0" y="97"/>
                      <a:pt x="0" y="53"/>
                      <a:pt x="0" y="8"/>
                    </a:cubicBezTo>
                    <a:cubicBezTo>
                      <a:pt x="0" y="5"/>
                      <a:pt x="4" y="0"/>
                      <a:pt x="6" y="0"/>
                    </a:cubicBezTo>
                    <a:cubicBezTo>
                      <a:pt x="41" y="0"/>
                      <a:pt x="76" y="0"/>
                      <a:pt x="114" y="0"/>
                    </a:cubicBezTo>
                    <a:cubicBezTo>
                      <a:pt x="108" y="18"/>
                      <a:pt x="104" y="33"/>
                      <a:pt x="99" y="48"/>
                    </a:cubicBezTo>
                    <a:cubicBezTo>
                      <a:pt x="91" y="75"/>
                      <a:pt x="81" y="102"/>
                      <a:pt x="74" y="129"/>
                    </a:cubicBezTo>
                    <a:cubicBezTo>
                      <a:pt x="70" y="141"/>
                      <a:pt x="65" y="145"/>
                      <a:pt x="53" y="144"/>
                    </a:cubicBezTo>
                    <a:cubicBezTo>
                      <a:pt x="36" y="143"/>
                      <a:pt x="19" y="144"/>
                      <a:pt x="0" y="1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743201" y="1950991"/>
                <a:ext cx="933450" cy="230188"/>
              </a:xfrm>
              <a:custGeom>
                <a:avLst/>
                <a:gdLst>
                  <a:gd name="T0" fmla="*/ 268 w 283"/>
                  <a:gd name="T1" fmla="*/ 0 h 70"/>
                  <a:gd name="T2" fmla="*/ 283 w 283"/>
                  <a:gd name="T3" fmla="*/ 27 h 70"/>
                  <a:gd name="T4" fmla="*/ 215 w 283"/>
                  <a:gd name="T5" fmla="*/ 69 h 70"/>
                  <a:gd name="T6" fmla="*/ 209 w 283"/>
                  <a:gd name="T7" fmla="*/ 70 h 70"/>
                  <a:gd name="T8" fmla="*/ 0 w 283"/>
                  <a:gd name="T9" fmla="*/ 70 h 70"/>
                  <a:gd name="T10" fmla="*/ 0 w 283"/>
                  <a:gd name="T11" fmla="*/ 36 h 70"/>
                  <a:gd name="T12" fmla="*/ 21 w 283"/>
                  <a:gd name="T13" fmla="*/ 36 h 70"/>
                  <a:gd name="T14" fmla="*/ 184 w 283"/>
                  <a:gd name="T15" fmla="*/ 36 h 70"/>
                  <a:gd name="T16" fmla="*/ 222 w 283"/>
                  <a:gd name="T17" fmla="*/ 26 h 70"/>
                  <a:gd name="T18" fmla="*/ 268 w 283"/>
                  <a:gd name="T1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3" h="70">
                    <a:moveTo>
                      <a:pt x="268" y="0"/>
                    </a:moveTo>
                    <a:cubicBezTo>
                      <a:pt x="273" y="9"/>
                      <a:pt x="278" y="17"/>
                      <a:pt x="283" y="27"/>
                    </a:cubicBezTo>
                    <a:cubicBezTo>
                      <a:pt x="260" y="41"/>
                      <a:pt x="238" y="55"/>
                      <a:pt x="215" y="69"/>
                    </a:cubicBezTo>
                    <a:cubicBezTo>
                      <a:pt x="214" y="70"/>
                      <a:pt x="211" y="70"/>
                      <a:pt x="209" y="70"/>
                    </a:cubicBezTo>
                    <a:cubicBezTo>
                      <a:pt x="140" y="70"/>
                      <a:pt x="70" y="70"/>
                      <a:pt x="0" y="70"/>
                    </a:cubicBezTo>
                    <a:cubicBezTo>
                      <a:pt x="0" y="59"/>
                      <a:pt x="0" y="48"/>
                      <a:pt x="0" y="36"/>
                    </a:cubicBezTo>
                    <a:cubicBezTo>
                      <a:pt x="7" y="36"/>
                      <a:pt x="14" y="36"/>
                      <a:pt x="21" y="36"/>
                    </a:cubicBezTo>
                    <a:cubicBezTo>
                      <a:pt x="75" y="36"/>
                      <a:pt x="130" y="35"/>
                      <a:pt x="184" y="36"/>
                    </a:cubicBezTo>
                    <a:cubicBezTo>
                      <a:pt x="198" y="36"/>
                      <a:pt x="211" y="33"/>
                      <a:pt x="222" y="26"/>
                    </a:cubicBezTo>
                    <a:cubicBezTo>
                      <a:pt x="237" y="17"/>
                      <a:pt x="252" y="9"/>
                      <a:pt x="2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650876" y="2949529"/>
                <a:ext cx="187325" cy="668338"/>
              </a:xfrm>
              <a:custGeom>
                <a:avLst/>
                <a:gdLst>
                  <a:gd name="T0" fmla="*/ 1 w 57"/>
                  <a:gd name="T1" fmla="*/ 203 h 203"/>
                  <a:gd name="T2" fmla="*/ 1 w 57"/>
                  <a:gd name="T3" fmla="*/ 190 h 203"/>
                  <a:gd name="T4" fmla="*/ 0 w 57"/>
                  <a:gd name="T5" fmla="*/ 16 h 203"/>
                  <a:gd name="T6" fmla="*/ 16 w 57"/>
                  <a:gd name="T7" fmla="*/ 1 h 203"/>
                  <a:gd name="T8" fmla="*/ 57 w 57"/>
                  <a:gd name="T9" fmla="*/ 42 h 203"/>
                  <a:gd name="T10" fmla="*/ 56 w 57"/>
                  <a:gd name="T11" fmla="*/ 140 h 203"/>
                  <a:gd name="T12" fmla="*/ 48 w 57"/>
                  <a:gd name="T13" fmla="*/ 160 h 203"/>
                  <a:gd name="T14" fmla="*/ 1 w 57"/>
                  <a:gd name="T15" fmla="*/ 203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203">
                    <a:moveTo>
                      <a:pt x="1" y="203"/>
                    </a:moveTo>
                    <a:cubicBezTo>
                      <a:pt x="1" y="197"/>
                      <a:pt x="1" y="193"/>
                      <a:pt x="1" y="190"/>
                    </a:cubicBezTo>
                    <a:cubicBezTo>
                      <a:pt x="1" y="132"/>
                      <a:pt x="1" y="74"/>
                      <a:pt x="0" y="16"/>
                    </a:cubicBezTo>
                    <a:cubicBezTo>
                      <a:pt x="0" y="4"/>
                      <a:pt x="4" y="1"/>
                      <a:pt x="16" y="1"/>
                    </a:cubicBezTo>
                    <a:cubicBezTo>
                      <a:pt x="57" y="1"/>
                      <a:pt x="57" y="0"/>
                      <a:pt x="57" y="42"/>
                    </a:cubicBezTo>
                    <a:cubicBezTo>
                      <a:pt x="57" y="75"/>
                      <a:pt x="57" y="108"/>
                      <a:pt x="56" y="140"/>
                    </a:cubicBezTo>
                    <a:cubicBezTo>
                      <a:pt x="56" y="147"/>
                      <a:pt x="52" y="155"/>
                      <a:pt x="48" y="160"/>
                    </a:cubicBezTo>
                    <a:cubicBezTo>
                      <a:pt x="34" y="174"/>
                      <a:pt x="18" y="187"/>
                      <a:pt x="1" y="20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746376" y="2490741"/>
                <a:ext cx="900113" cy="119063"/>
              </a:xfrm>
              <a:custGeom>
                <a:avLst/>
                <a:gdLst>
                  <a:gd name="T0" fmla="*/ 0 w 273"/>
                  <a:gd name="T1" fmla="*/ 35 h 36"/>
                  <a:gd name="T2" fmla="*/ 0 w 273"/>
                  <a:gd name="T3" fmla="*/ 2 h 36"/>
                  <a:gd name="T4" fmla="*/ 14 w 273"/>
                  <a:gd name="T5" fmla="*/ 1 h 36"/>
                  <a:gd name="T6" fmla="*/ 257 w 273"/>
                  <a:gd name="T7" fmla="*/ 1 h 36"/>
                  <a:gd name="T8" fmla="*/ 273 w 273"/>
                  <a:gd name="T9" fmla="*/ 18 h 36"/>
                  <a:gd name="T10" fmla="*/ 257 w 273"/>
                  <a:gd name="T11" fmla="*/ 35 h 36"/>
                  <a:gd name="T12" fmla="*/ 0 w 273"/>
                  <a:gd name="T13" fmla="*/ 3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3" h="36">
                    <a:moveTo>
                      <a:pt x="0" y="35"/>
                    </a:moveTo>
                    <a:cubicBezTo>
                      <a:pt x="0" y="23"/>
                      <a:pt x="0" y="13"/>
                      <a:pt x="0" y="2"/>
                    </a:cubicBezTo>
                    <a:cubicBezTo>
                      <a:pt x="5" y="1"/>
                      <a:pt x="10" y="1"/>
                      <a:pt x="14" y="1"/>
                    </a:cubicBezTo>
                    <a:cubicBezTo>
                      <a:pt x="95" y="1"/>
                      <a:pt x="176" y="1"/>
                      <a:pt x="257" y="1"/>
                    </a:cubicBezTo>
                    <a:cubicBezTo>
                      <a:pt x="271" y="0"/>
                      <a:pt x="273" y="6"/>
                      <a:pt x="273" y="18"/>
                    </a:cubicBezTo>
                    <a:cubicBezTo>
                      <a:pt x="273" y="30"/>
                      <a:pt x="271" y="36"/>
                      <a:pt x="257" y="35"/>
                    </a:cubicBezTo>
                    <a:cubicBezTo>
                      <a:pt x="172" y="35"/>
                      <a:pt x="87" y="35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754314" y="2270079"/>
                <a:ext cx="931863" cy="112713"/>
              </a:xfrm>
              <a:custGeom>
                <a:avLst/>
                <a:gdLst>
                  <a:gd name="T0" fmla="*/ 3 w 282"/>
                  <a:gd name="T1" fmla="*/ 34 h 34"/>
                  <a:gd name="T2" fmla="*/ 30 w 282"/>
                  <a:gd name="T3" fmla="*/ 0 h 34"/>
                  <a:gd name="T4" fmla="*/ 256 w 282"/>
                  <a:gd name="T5" fmla="*/ 0 h 34"/>
                  <a:gd name="T6" fmla="*/ 273 w 282"/>
                  <a:gd name="T7" fmla="*/ 29 h 34"/>
                  <a:gd name="T8" fmla="*/ 258 w 282"/>
                  <a:gd name="T9" fmla="*/ 34 h 34"/>
                  <a:gd name="T10" fmla="*/ 51 w 282"/>
                  <a:gd name="T11" fmla="*/ 34 h 34"/>
                  <a:gd name="T12" fmla="*/ 3 w 282"/>
                  <a:gd name="T13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2" h="34">
                    <a:moveTo>
                      <a:pt x="3" y="34"/>
                    </a:moveTo>
                    <a:cubicBezTo>
                      <a:pt x="0" y="0"/>
                      <a:pt x="0" y="0"/>
                      <a:pt x="30" y="0"/>
                    </a:cubicBezTo>
                    <a:cubicBezTo>
                      <a:pt x="105" y="0"/>
                      <a:pt x="180" y="0"/>
                      <a:pt x="256" y="0"/>
                    </a:cubicBezTo>
                    <a:cubicBezTo>
                      <a:pt x="273" y="0"/>
                      <a:pt x="282" y="13"/>
                      <a:pt x="273" y="29"/>
                    </a:cubicBezTo>
                    <a:cubicBezTo>
                      <a:pt x="272" y="32"/>
                      <a:pt x="264" y="33"/>
                      <a:pt x="258" y="34"/>
                    </a:cubicBezTo>
                    <a:cubicBezTo>
                      <a:pt x="189" y="34"/>
                      <a:pt x="120" y="34"/>
                      <a:pt x="51" y="34"/>
                    </a:cubicBezTo>
                    <a:cubicBezTo>
                      <a:pt x="35" y="34"/>
                      <a:pt x="20" y="34"/>
                      <a:pt x="3" y="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760664" y="2698704"/>
                <a:ext cx="914400" cy="112713"/>
              </a:xfrm>
              <a:custGeom>
                <a:avLst/>
                <a:gdLst>
                  <a:gd name="T0" fmla="*/ 5 w 277"/>
                  <a:gd name="T1" fmla="*/ 0 h 34"/>
                  <a:gd name="T2" fmla="*/ 48 w 277"/>
                  <a:gd name="T3" fmla="*/ 0 h 34"/>
                  <a:gd name="T4" fmla="*/ 259 w 277"/>
                  <a:gd name="T5" fmla="*/ 0 h 34"/>
                  <a:gd name="T6" fmla="*/ 277 w 277"/>
                  <a:gd name="T7" fmla="*/ 16 h 34"/>
                  <a:gd name="T8" fmla="*/ 259 w 277"/>
                  <a:gd name="T9" fmla="*/ 34 h 34"/>
                  <a:gd name="T10" fmla="*/ 31 w 277"/>
                  <a:gd name="T11" fmla="*/ 34 h 34"/>
                  <a:gd name="T12" fmla="*/ 5 w 277"/>
                  <a:gd name="T1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7" h="34">
                    <a:moveTo>
                      <a:pt x="5" y="0"/>
                    </a:moveTo>
                    <a:cubicBezTo>
                      <a:pt x="20" y="0"/>
                      <a:pt x="34" y="0"/>
                      <a:pt x="48" y="0"/>
                    </a:cubicBezTo>
                    <a:cubicBezTo>
                      <a:pt x="119" y="0"/>
                      <a:pt x="189" y="1"/>
                      <a:pt x="259" y="0"/>
                    </a:cubicBezTo>
                    <a:cubicBezTo>
                      <a:pt x="272" y="0"/>
                      <a:pt x="277" y="3"/>
                      <a:pt x="277" y="16"/>
                    </a:cubicBezTo>
                    <a:cubicBezTo>
                      <a:pt x="277" y="31"/>
                      <a:pt x="272" y="34"/>
                      <a:pt x="259" y="34"/>
                    </a:cubicBezTo>
                    <a:cubicBezTo>
                      <a:pt x="183" y="34"/>
                      <a:pt x="107" y="34"/>
                      <a:pt x="31" y="34"/>
                    </a:cubicBezTo>
                    <a:cubicBezTo>
                      <a:pt x="0" y="34"/>
                      <a:pt x="0" y="34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3179764" y="2971754"/>
                <a:ext cx="277813" cy="488950"/>
              </a:xfrm>
              <a:custGeom>
                <a:avLst/>
                <a:gdLst>
                  <a:gd name="T0" fmla="*/ 0 w 84"/>
                  <a:gd name="T1" fmla="*/ 1 h 148"/>
                  <a:gd name="T2" fmla="*/ 77 w 84"/>
                  <a:gd name="T3" fmla="*/ 1 h 148"/>
                  <a:gd name="T4" fmla="*/ 84 w 84"/>
                  <a:gd name="T5" fmla="*/ 8 h 148"/>
                  <a:gd name="T6" fmla="*/ 84 w 84"/>
                  <a:gd name="T7" fmla="*/ 142 h 148"/>
                  <a:gd name="T8" fmla="*/ 48 w 84"/>
                  <a:gd name="T9" fmla="*/ 125 h 148"/>
                  <a:gd name="T10" fmla="*/ 5 w 84"/>
                  <a:gd name="T11" fmla="*/ 18 h 148"/>
                  <a:gd name="T12" fmla="*/ 0 w 84"/>
                  <a:gd name="T13" fmla="*/ 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48">
                    <a:moveTo>
                      <a:pt x="0" y="1"/>
                    </a:moveTo>
                    <a:cubicBezTo>
                      <a:pt x="26" y="1"/>
                      <a:pt x="52" y="0"/>
                      <a:pt x="77" y="1"/>
                    </a:cubicBezTo>
                    <a:cubicBezTo>
                      <a:pt x="79" y="1"/>
                      <a:pt x="84" y="6"/>
                      <a:pt x="84" y="8"/>
                    </a:cubicBezTo>
                    <a:cubicBezTo>
                      <a:pt x="84" y="53"/>
                      <a:pt x="84" y="98"/>
                      <a:pt x="84" y="142"/>
                    </a:cubicBezTo>
                    <a:cubicBezTo>
                      <a:pt x="58" y="148"/>
                      <a:pt x="57" y="147"/>
                      <a:pt x="48" y="125"/>
                    </a:cubicBezTo>
                    <a:cubicBezTo>
                      <a:pt x="33" y="89"/>
                      <a:pt x="19" y="53"/>
                      <a:pt x="5" y="18"/>
                    </a:cubicBezTo>
                    <a:cubicBezTo>
                      <a:pt x="3" y="13"/>
                      <a:pt x="2" y="8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020764" y="4676729"/>
                <a:ext cx="330200" cy="296863"/>
              </a:xfrm>
              <a:custGeom>
                <a:avLst/>
                <a:gdLst>
                  <a:gd name="T0" fmla="*/ 99 w 100"/>
                  <a:gd name="T1" fmla="*/ 8 h 90"/>
                  <a:gd name="T2" fmla="*/ 85 w 100"/>
                  <a:gd name="T3" fmla="*/ 10 h 90"/>
                  <a:gd name="T4" fmla="*/ 46 w 100"/>
                  <a:gd name="T5" fmla="*/ 10 h 90"/>
                  <a:gd name="T6" fmla="*/ 24 w 100"/>
                  <a:gd name="T7" fmla="*/ 34 h 90"/>
                  <a:gd name="T8" fmla="*/ 79 w 100"/>
                  <a:gd name="T9" fmla="*/ 34 h 90"/>
                  <a:gd name="T10" fmla="*/ 99 w 100"/>
                  <a:gd name="T11" fmla="*/ 55 h 90"/>
                  <a:gd name="T12" fmla="*/ 65 w 100"/>
                  <a:gd name="T13" fmla="*/ 90 h 90"/>
                  <a:gd name="T14" fmla="*/ 17 w 100"/>
                  <a:gd name="T15" fmla="*/ 90 h 90"/>
                  <a:gd name="T16" fmla="*/ 1 w 100"/>
                  <a:gd name="T17" fmla="*/ 74 h 90"/>
                  <a:gd name="T18" fmla="*/ 2 w 100"/>
                  <a:gd name="T19" fmla="*/ 15 h 90"/>
                  <a:gd name="T20" fmla="*/ 13 w 100"/>
                  <a:gd name="T21" fmla="*/ 1 h 90"/>
                  <a:gd name="T22" fmla="*/ 95 w 100"/>
                  <a:gd name="T23" fmla="*/ 0 h 90"/>
                  <a:gd name="T24" fmla="*/ 99 w 100"/>
                  <a:gd name="T25" fmla="*/ 3 h 90"/>
                  <a:gd name="T26" fmla="*/ 99 w 100"/>
                  <a:gd name="T27" fmla="*/ 8 h 90"/>
                  <a:gd name="T28" fmla="*/ 49 w 100"/>
                  <a:gd name="T29" fmla="*/ 79 h 90"/>
                  <a:gd name="T30" fmla="*/ 77 w 100"/>
                  <a:gd name="T31" fmla="*/ 58 h 90"/>
                  <a:gd name="T32" fmla="*/ 65 w 100"/>
                  <a:gd name="T33" fmla="*/ 45 h 90"/>
                  <a:gd name="T34" fmla="*/ 40 w 100"/>
                  <a:gd name="T35" fmla="*/ 45 h 90"/>
                  <a:gd name="T36" fmla="*/ 23 w 100"/>
                  <a:gd name="T37" fmla="*/ 65 h 90"/>
                  <a:gd name="T38" fmla="*/ 40 w 100"/>
                  <a:gd name="T39" fmla="*/ 79 h 90"/>
                  <a:gd name="T40" fmla="*/ 49 w 100"/>
                  <a:gd name="T41" fmla="*/ 7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0" h="90">
                    <a:moveTo>
                      <a:pt x="99" y="8"/>
                    </a:moveTo>
                    <a:cubicBezTo>
                      <a:pt x="94" y="8"/>
                      <a:pt x="90" y="10"/>
                      <a:pt x="85" y="10"/>
                    </a:cubicBezTo>
                    <a:cubicBezTo>
                      <a:pt x="72" y="10"/>
                      <a:pt x="59" y="10"/>
                      <a:pt x="46" y="10"/>
                    </a:cubicBezTo>
                    <a:cubicBezTo>
                      <a:pt x="21" y="10"/>
                      <a:pt x="20" y="11"/>
                      <a:pt x="24" y="34"/>
                    </a:cubicBezTo>
                    <a:cubicBezTo>
                      <a:pt x="42" y="34"/>
                      <a:pt x="60" y="34"/>
                      <a:pt x="79" y="34"/>
                    </a:cubicBezTo>
                    <a:cubicBezTo>
                      <a:pt x="94" y="34"/>
                      <a:pt x="99" y="40"/>
                      <a:pt x="99" y="55"/>
                    </a:cubicBezTo>
                    <a:cubicBezTo>
                      <a:pt x="100" y="90"/>
                      <a:pt x="100" y="90"/>
                      <a:pt x="65" y="90"/>
                    </a:cubicBezTo>
                    <a:cubicBezTo>
                      <a:pt x="49" y="90"/>
                      <a:pt x="33" y="90"/>
                      <a:pt x="17" y="90"/>
                    </a:cubicBezTo>
                    <a:cubicBezTo>
                      <a:pt x="6" y="90"/>
                      <a:pt x="1" y="84"/>
                      <a:pt x="1" y="74"/>
                    </a:cubicBezTo>
                    <a:cubicBezTo>
                      <a:pt x="1" y="54"/>
                      <a:pt x="0" y="35"/>
                      <a:pt x="2" y="15"/>
                    </a:cubicBezTo>
                    <a:cubicBezTo>
                      <a:pt x="2" y="10"/>
                      <a:pt x="9" y="1"/>
                      <a:pt x="13" y="1"/>
                    </a:cubicBezTo>
                    <a:cubicBezTo>
                      <a:pt x="40" y="0"/>
                      <a:pt x="68" y="0"/>
                      <a:pt x="95" y="0"/>
                    </a:cubicBezTo>
                    <a:cubicBezTo>
                      <a:pt x="96" y="0"/>
                      <a:pt x="98" y="2"/>
                      <a:pt x="99" y="3"/>
                    </a:cubicBezTo>
                    <a:cubicBezTo>
                      <a:pt x="99" y="5"/>
                      <a:pt x="99" y="6"/>
                      <a:pt x="99" y="8"/>
                    </a:cubicBezTo>
                    <a:close/>
                    <a:moveTo>
                      <a:pt x="49" y="79"/>
                    </a:moveTo>
                    <a:cubicBezTo>
                      <a:pt x="78" y="79"/>
                      <a:pt x="78" y="79"/>
                      <a:pt x="77" y="58"/>
                    </a:cubicBezTo>
                    <a:cubicBezTo>
                      <a:pt x="77" y="49"/>
                      <a:pt x="73" y="45"/>
                      <a:pt x="65" y="45"/>
                    </a:cubicBezTo>
                    <a:cubicBezTo>
                      <a:pt x="56" y="45"/>
                      <a:pt x="48" y="45"/>
                      <a:pt x="40" y="45"/>
                    </a:cubicBezTo>
                    <a:cubicBezTo>
                      <a:pt x="25" y="45"/>
                      <a:pt x="23" y="53"/>
                      <a:pt x="23" y="65"/>
                    </a:cubicBezTo>
                    <a:cubicBezTo>
                      <a:pt x="22" y="79"/>
                      <a:pt x="30" y="80"/>
                      <a:pt x="40" y="79"/>
                    </a:cubicBezTo>
                    <a:cubicBezTo>
                      <a:pt x="43" y="79"/>
                      <a:pt x="46" y="79"/>
                      <a:pt x="49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987551" y="4673554"/>
                <a:ext cx="349250" cy="306388"/>
              </a:xfrm>
              <a:custGeom>
                <a:avLst/>
                <a:gdLst>
                  <a:gd name="T0" fmla="*/ 89 w 106"/>
                  <a:gd name="T1" fmla="*/ 39 h 93"/>
                  <a:gd name="T2" fmla="*/ 103 w 106"/>
                  <a:gd name="T3" fmla="*/ 62 h 93"/>
                  <a:gd name="T4" fmla="*/ 77 w 106"/>
                  <a:gd name="T5" fmla="*/ 91 h 93"/>
                  <a:gd name="T6" fmla="*/ 32 w 106"/>
                  <a:gd name="T7" fmla="*/ 91 h 93"/>
                  <a:gd name="T8" fmla="*/ 6 w 106"/>
                  <a:gd name="T9" fmla="*/ 77 h 93"/>
                  <a:gd name="T10" fmla="*/ 22 w 106"/>
                  <a:gd name="T11" fmla="*/ 42 h 93"/>
                  <a:gd name="T12" fmla="*/ 7 w 106"/>
                  <a:gd name="T13" fmla="*/ 30 h 93"/>
                  <a:gd name="T14" fmla="*/ 26 w 106"/>
                  <a:gd name="T15" fmla="*/ 1 h 93"/>
                  <a:gd name="T16" fmla="*/ 80 w 106"/>
                  <a:gd name="T17" fmla="*/ 0 h 93"/>
                  <a:gd name="T18" fmla="*/ 104 w 106"/>
                  <a:gd name="T19" fmla="*/ 14 h 93"/>
                  <a:gd name="T20" fmla="*/ 89 w 106"/>
                  <a:gd name="T21" fmla="*/ 39 h 93"/>
                  <a:gd name="T22" fmla="*/ 28 w 106"/>
                  <a:gd name="T23" fmla="*/ 45 h 93"/>
                  <a:gd name="T24" fmla="*/ 29 w 106"/>
                  <a:gd name="T25" fmla="*/ 72 h 93"/>
                  <a:gd name="T26" fmla="*/ 37 w 106"/>
                  <a:gd name="T27" fmla="*/ 79 h 93"/>
                  <a:gd name="T28" fmla="*/ 73 w 106"/>
                  <a:gd name="T29" fmla="*/ 80 h 93"/>
                  <a:gd name="T30" fmla="*/ 81 w 106"/>
                  <a:gd name="T31" fmla="*/ 64 h 93"/>
                  <a:gd name="T32" fmla="*/ 73 w 106"/>
                  <a:gd name="T33" fmla="*/ 45 h 93"/>
                  <a:gd name="T34" fmla="*/ 28 w 106"/>
                  <a:gd name="T35" fmla="*/ 45 h 93"/>
                  <a:gd name="T36" fmla="*/ 54 w 106"/>
                  <a:gd name="T37" fmla="*/ 39 h 93"/>
                  <a:gd name="T38" fmla="*/ 54 w 106"/>
                  <a:gd name="T39" fmla="*/ 39 h 93"/>
                  <a:gd name="T40" fmla="*/ 63 w 106"/>
                  <a:gd name="T41" fmla="*/ 39 h 93"/>
                  <a:gd name="T42" fmla="*/ 82 w 106"/>
                  <a:gd name="T43" fmla="*/ 24 h 93"/>
                  <a:gd name="T44" fmla="*/ 62 w 106"/>
                  <a:gd name="T45" fmla="*/ 10 h 93"/>
                  <a:gd name="T46" fmla="*/ 42 w 106"/>
                  <a:gd name="T47" fmla="*/ 10 h 93"/>
                  <a:gd name="T48" fmla="*/ 28 w 106"/>
                  <a:gd name="T49" fmla="*/ 25 h 93"/>
                  <a:gd name="T50" fmla="*/ 42 w 106"/>
                  <a:gd name="T51" fmla="*/ 39 h 93"/>
                  <a:gd name="T52" fmla="*/ 54 w 106"/>
                  <a:gd name="T53" fmla="*/ 3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6" h="93">
                    <a:moveTo>
                      <a:pt x="89" y="39"/>
                    </a:moveTo>
                    <a:cubicBezTo>
                      <a:pt x="94" y="47"/>
                      <a:pt x="102" y="54"/>
                      <a:pt x="103" y="62"/>
                    </a:cubicBezTo>
                    <a:cubicBezTo>
                      <a:pt x="106" y="85"/>
                      <a:pt x="100" y="90"/>
                      <a:pt x="77" y="91"/>
                    </a:cubicBezTo>
                    <a:cubicBezTo>
                      <a:pt x="62" y="91"/>
                      <a:pt x="47" y="91"/>
                      <a:pt x="32" y="91"/>
                    </a:cubicBezTo>
                    <a:cubicBezTo>
                      <a:pt x="22" y="90"/>
                      <a:pt x="9" y="93"/>
                      <a:pt x="6" y="77"/>
                    </a:cubicBezTo>
                    <a:cubicBezTo>
                      <a:pt x="3" y="58"/>
                      <a:pt x="6" y="50"/>
                      <a:pt x="22" y="42"/>
                    </a:cubicBezTo>
                    <a:cubicBezTo>
                      <a:pt x="17" y="38"/>
                      <a:pt x="10" y="35"/>
                      <a:pt x="7" y="30"/>
                    </a:cubicBezTo>
                    <a:cubicBezTo>
                      <a:pt x="0" y="15"/>
                      <a:pt x="8" y="1"/>
                      <a:pt x="26" y="1"/>
                    </a:cubicBezTo>
                    <a:cubicBezTo>
                      <a:pt x="44" y="0"/>
                      <a:pt x="62" y="0"/>
                      <a:pt x="80" y="0"/>
                    </a:cubicBezTo>
                    <a:cubicBezTo>
                      <a:pt x="90" y="1"/>
                      <a:pt x="102" y="0"/>
                      <a:pt x="104" y="14"/>
                    </a:cubicBezTo>
                    <a:cubicBezTo>
                      <a:pt x="106" y="28"/>
                      <a:pt x="101" y="38"/>
                      <a:pt x="89" y="39"/>
                    </a:cubicBezTo>
                    <a:close/>
                    <a:moveTo>
                      <a:pt x="28" y="45"/>
                    </a:moveTo>
                    <a:cubicBezTo>
                      <a:pt x="28" y="55"/>
                      <a:pt x="27" y="64"/>
                      <a:pt x="29" y="72"/>
                    </a:cubicBezTo>
                    <a:cubicBezTo>
                      <a:pt x="29" y="75"/>
                      <a:pt x="34" y="79"/>
                      <a:pt x="37" y="79"/>
                    </a:cubicBezTo>
                    <a:cubicBezTo>
                      <a:pt x="49" y="80"/>
                      <a:pt x="61" y="80"/>
                      <a:pt x="73" y="80"/>
                    </a:cubicBezTo>
                    <a:cubicBezTo>
                      <a:pt x="84" y="79"/>
                      <a:pt x="82" y="71"/>
                      <a:pt x="81" y="64"/>
                    </a:cubicBezTo>
                    <a:cubicBezTo>
                      <a:pt x="81" y="57"/>
                      <a:pt x="86" y="46"/>
                      <a:pt x="73" y="45"/>
                    </a:cubicBezTo>
                    <a:cubicBezTo>
                      <a:pt x="59" y="44"/>
                      <a:pt x="45" y="45"/>
                      <a:pt x="28" y="45"/>
                    </a:cubicBezTo>
                    <a:close/>
                    <a:moveTo>
                      <a:pt x="54" y="39"/>
                    </a:moveTo>
                    <a:cubicBezTo>
                      <a:pt x="54" y="39"/>
                      <a:pt x="54" y="39"/>
                      <a:pt x="54" y="39"/>
                    </a:cubicBezTo>
                    <a:cubicBezTo>
                      <a:pt x="57" y="39"/>
                      <a:pt x="60" y="39"/>
                      <a:pt x="63" y="39"/>
                    </a:cubicBezTo>
                    <a:cubicBezTo>
                      <a:pt x="73" y="39"/>
                      <a:pt x="83" y="40"/>
                      <a:pt x="82" y="24"/>
                    </a:cubicBezTo>
                    <a:cubicBezTo>
                      <a:pt x="82" y="8"/>
                      <a:pt x="72" y="10"/>
                      <a:pt x="62" y="10"/>
                    </a:cubicBezTo>
                    <a:cubicBezTo>
                      <a:pt x="55" y="10"/>
                      <a:pt x="49" y="10"/>
                      <a:pt x="42" y="10"/>
                    </a:cubicBezTo>
                    <a:cubicBezTo>
                      <a:pt x="31" y="9"/>
                      <a:pt x="28" y="15"/>
                      <a:pt x="28" y="25"/>
                    </a:cubicBezTo>
                    <a:cubicBezTo>
                      <a:pt x="28" y="35"/>
                      <a:pt x="32" y="40"/>
                      <a:pt x="42" y="39"/>
                    </a:cubicBezTo>
                    <a:cubicBezTo>
                      <a:pt x="46" y="39"/>
                      <a:pt x="50" y="39"/>
                      <a:pt x="54" y="3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-1503364" y="4673554"/>
                <a:ext cx="330200" cy="300038"/>
              </a:xfrm>
              <a:custGeom>
                <a:avLst/>
                <a:gdLst>
                  <a:gd name="T0" fmla="*/ 77 w 100"/>
                  <a:gd name="T1" fmla="*/ 54 h 91"/>
                  <a:gd name="T2" fmla="*/ 21 w 100"/>
                  <a:gd name="T3" fmla="*/ 54 h 91"/>
                  <a:gd name="T4" fmla="*/ 0 w 100"/>
                  <a:gd name="T5" fmla="*/ 21 h 91"/>
                  <a:gd name="T6" fmla="*/ 22 w 100"/>
                  <a:gd name="T7" fmla="*/ 1 h 91"/>
                  <a:gd name="T8" fmla="*/ 81 w 100"/>
                  <a:gd name="T9" fmla="*/ 1 h 91"/>
                  <a:gd name="T10" fmla="*/ 100 w 100"/>
                  <a:gd name="T11" fmla="*/ 19 h 91"/>
                  <a:gd name="T12" fmla="*/ 100 w 100"/>
                  <a:gd name="T13" fmla="*/ 73 h 91"/>
                  <a:gd name="T14" fmla="*/ 82 w 100"/>
                  <a:gd name="T15" fmla="*/ 91 h 91"/>
                  <a:gd name="T16" fmla="*/ 13 w 100"/>
                  <a:gd name="T17" fmla="*/ 90 h 91"/>
                  <a:gd name="T18" fmla="*/ 4 w 100"/>
                  <a:gd name="T19" fmla="*/ 84 h 91"/>
                  <a:gd name="T20" fmla="*/ 14 w 100"/>
                  <a:gd name="T21" fmla="*/ 80 h 91"/>
                  <a:gd name="T22" fmla="*/ 58 w 100"/>
                  <a:gd name="T23" fmla="*/ 80 h 91"/>
                  <a:gd name="T24" fmla="*/ 78 w 100"/>
                  <a:gd name="T25" fmla="*/ 60 h 91"/>
                  <a:gd name="T26" fmla="*/ 77 w 100"/>
                  <a:gd name="T27" fmla="*/ 54 h 91"/>
                  <a:gd name="T28" fmla="*/ 48 w 100"/>
                  <a:gd name="T29" fmla="*/ 42 h 91"/>
                  <a:gd name="T30" fmla="*/ 60 w 100"/>
                  <a:gd name="T31" fmla="*/ 42 h 91"/>
                  <a:gd name="T32" fmla="*/ 78 w 100"/>
                  <a:gd name="T33" fmla="*/ 25 h 91"/>
                  <a:gd name="T34" fmla="*/ 60 w 100"/>
                  <a:gd name="T35" fmla="*/ 11 h 91"/>
                  <a:gd name="T36" fmla="*/ 36 w 100"/>
                  <a:gd name="T37" fmla="*/ 11 h 91"/>
                  <a:gd name="T38" fmla="*/ 23 w 100"/>
                  <a:gd name="T39" fmla="*/ 27 h 91"/>
                  <a:gd name="T40" fmla="*/ 36 w 100"/>
                  <a:gd name="T41" fmla="*/ 42 h 91"/>
                  <a:gd name="T42" fmla="*/ 48 w 100"/>
                  <a:gd name="T43" fmla="*/ 4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0" h="91">
                    <a:moveTo>
                      <a:pt x="77" y="54"/>
                    </a:moveTo>
                    <a:cubicBezTo>
                      <a:pt x="57" y="54"/>
                      <a:pt x="39" y="55"/>
                      <a:pt x="21" y="54"/>
                    </a:cubicBezTo>
                    <a:cubicBezTo>
                      <a:pt x="3" y="53"/>
                      <a:pt x="1" y="47"/>
                      <a:pt x="0" y="21"/>
                    </a:cubicBezTo>
                    <a:cubicBezTo>
                      <a:pt x="0" y="6"/>
                      <a:pt x="8" y="1"/>
                      <a:pt x="22" y="1"/>
                    </a:cubicBezTo>
                    <a:cubicBezTo>
                      <a:pt x="42" y="0"/>
                      <a:pt x="62" y="1"/>
                      <a:pt x="81" y="1"/>
                    </a:cubicBezTo>
                    <a:cubicBezTo>
                      <a:pt x="94" y="1"/>
                      <a:pt x="100" y="7"/>
                      <a:pt x="100" y="19"/>
                    </a:cubicBezTo>
                    <a:cubicBezTo>
                      <a:pt x="100" y="37"/>
                      <a:pt x="100" y="55"/>
                      <a:pt x="100" y="73"/>
                    </a:cubicBezTo>
                    <a:cubicBezTo>
                      <a:pt x="100" y="84"/>
                      <a:pt x="94" y="91"/>
                      <a:pt x="82" y="91"/>
                    </a:cubicBezTo>
                    <a:cubicBezTo>
                      <a:pt x="59" y="90"/>
                      <a:pt x="36" y="91"/>
                      <a:pt x="13" y="90"/>
                    </a:cubicBezTo>
                    <a:cubicBezTo>
                      <a:pt x="10" y="90"/>
                      <a:pt x="7" y="87"/>
                      <a:pt x="4" y="84"/>
                    </a:cubicBezTo>
                    <a:cubicBezTo>
                      <a:pt x="7" y="83"/>
                      <a:pt x="10" y="80"/>
                      <a:pt x="14" y="80"/>
                    </a:cubicBezTo>
                    <a:cubicBezTo>
                      <a:pt x="28" y="80"/>
                      <a:pt x="43" y="80"/>
                      <a:pt x="58" y="80"/>
                    </a:cubicBezTo>
                    <a:cubicBezTo>
                      <a:pt x="78" y="80"/>
                      <a:pt x="78" y="79"/>
                      <a:pt x="78" y="60"/>
                    </a:cubicBezTo>
                    <a:cubicBezTo>
                      <a:pt x="78" y="57"/>
                      <a:pt x="77" y="54"/>
                      <a:pt x="77" y="54"/>
                    </a:cubicBezTo>
                    <a:close/>
                    <a:moveTo>
                      <a:pt x="48" y="42"/>
                    </a:moveTo>
                    <a:cubicBezTo>
                      <a:pt x="52" y="42"/>
                      <a:pt x="56" y="42"/>
                      <a:pt x="60" y="42"/>
                    </a:cubicBezTo>
                    <a:cubicBezTo>
                      <a:pt x="71" y="42"/>
                      <a:pt x="78" y="39"/>
                      <a:pt x="78" y="25"/>
                    </a:cubicBezTo>
                    <a:cubicBezTo>
                      <a:pt x="78" y="11"/>
                      <a:pt x="70" y="11"/>
                      <a:pt x="60" y="11"/>
                    </a:cubicBezTo>
                    <a:cubicBezTo>
                      <a:pt x="52" y="11"/>
                      <a:pt x="44" y="11"/>
                      <a:pt x="36" y="11"/>
                    </a:cubicBezTo>
                    <a:cubicBezTo>
                      <a:pt x="24" y="11"/>
                      <a:pt x="23" y="18"/>
                      <a:pt x="23" y="27"/>
                    </a:cubicBezTo>
                    <a:cubicBezTo>
                      <a:pt x="23" y="37"/>
                      <a:pt x="25" y="43"/>
                      <a:pt x="36" y="42"/>
                    </a:cubicBezTo>
                    <a:cubicBezTo>
                      <a:pt x="40" y="42"/>
                      <a:pt x="44" y="42"/>
                      <a:pt x="48" y="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-2192339" y="4676729"/>
                <a:ext cx="73025" cy="293688"/>
              </a:xfrm>
              <a:custGeom>
                <a:avLst/>
                <a:gdLst>
                  <a:gd name="T0" fmla="*/ 22 w 22"/>
                  <a:gd name="T1" fmla="*/ 0 h 89"/>
                  <a:gd name="T2" fmla="*/ 22 w 22"/>
                  <a:gd name="T3" fmla="*/ 89 h 89"/>
                  <a:gd name="T4" fmla="*/ 0 w 22"/>
                  <a:gd name="T5" fmla="*/ 89 h 89"/>
                  <a:gd name="T6" fmla="*/ 0 w 22"/>
                  <a:gd name="T7" fmla="*/ 1 h 89"/>
                  <a:gd name="T8" fmla="*/ 22 w 22"/>
                  <a:gd name="T9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89">
                    <a:moveTo>
                      <a:pt x="22" y="0"/>
                    </a:moveTo>
                    <a:cubicBezTo>
                      <a:pt x="22" y="31"/>
                      <a:pt x="22" y="59"/>
                      <a:pt x="22" y="89"/>
                    </a:cubicBezTo>
                    <a:cubicBezTo>
                      <a:pt x="14" y="89"/>
                      <a:pt x="8" y="89"/>
                      <a:pt x="0" y="89"/>
                    </a:cubicBezTo>
                    <a:cubicBezTo>
                      <a:pt x="0" y="59"/>
                      <a:pt x="0" y="31"/>
                      <a:pt x="0" y="1"/>
                    </a:cubicBezTo>
                    <a:cubicBezTo>
                      <a:pt x="7" y="1"/>
                      <a:pt x="14" y="0"/>
                      <a:pt x="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7" name="出自【趣你的PPT】(微信:qunideppt)：最优质的PPT资源库"/>
          <p:cNvSpPr txBox="1"/>
          <p:nvPr/>
        </p:nvSpPr>
        <p:spPr>
          <a:xfrm>
            <a:off x="2310349" y="2739539"/>
            <a:ext cx="75713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b="1" dirty="0"/>
              <a:t>感恩大家一路相伴</a:t>
            </a:r>
          </a:p>
        </p:txBody>
      </p:sp>
      <p:sp>
        <p:nvSpPr>
          <p:cNvPr id="78" name="出自【趣你的PPT】(微信:qunideppt)：最优质的PPT资源库"/>
          <p:cNvSpPr txBox="1"/>
          <p:nvPr/>
        </p:nvSpPr>
        <p:spPr>
          <a:xfrm>
            <a:off x="3946256" y="4214764"/>
            <a:ext cx="42807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dirty="0"/>
              <a:t>点击此处输入您的二级标题</a:t>
            </a:r>
          </a:p>
        </p:txBody>
      </p:sp>
      <p:grpSp>
        <p:nvGrpSpPr>
          <p:cNvPr id="84" name="Group 83出自【趣你的PPT】(微信:qunideppt)：最优质的PPT资源库"/>
          <p:cNvGrpSpPr/>
          <p:nvPr/>
        </p:nvGrpSpPr>
        <p:grpSpPr>
          <a:xfrm>
            <a:off x="2392035" y="3860177"/>
            <a:ext cx="7407932" cy="276999"/>
            <a:chOff x="2925901" y="3886639"/>
            <a:chExt cx="6340199" cy="276999"/>
          </a:xfrm>
        </p:grpSpPr>
        <p:sp>
          <p:nvSpPr>
            <p:cNvPr id="79" name="出自【趣你的PPT】(微信:qunideppt)：最优质的PPT资源库"/>
            <p:cNvSpPr/>
            <p:nvPr/>
          </p:nvSpPr>
          <p:spPr>
            <a:xfrm>
              <a:off x="2925902" y="3893682"/>
              <a:ext cx="6340198" cy="265600"/>
            </a:xfrm>
            <a:prstGeom prst="rect">
              <a:avLst/>
            </a:prstGeom>
            <a:solidFill>
              <a:srgbClr val="00B0F0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出自【趣你的PPT】(微信:qunideppt)：最优质的PPT资源库"/>
            <p:cNvSpPr/>
            <p:nvPr/>
          </p:nvSpPr>
          <p:spPr>
            <a:xfrm>
              <a:off x="2925901" y="3886639"/>
              <a:ext cx="634019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bg1"/>
                  </a:solidFill>
                </a:rPr>
                <a:t>Power Point Template</a:t>
              </a:r>
              <a:r>
                <a:rPr lang="zh-CN" altLang="en-US" sz="1200" dirty="0">
                  <a:solidFill>
                    <a:schemeClr val="bg1"/>
                  </a:solidFill>
                </a:rPr>
                <a:t> </a:t>
              </a:r>
              <a:r>
                <a:rPr lang="en-US" altLang="zh-CN" sz="1200" dirty="0">
                  <a:solidFill>
                    <a:schemeClr val="bg1"/>
                  </a:solidFill>
                </a:rPr>
                <a:t>of Graduation Thesis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2" name="Group 81出自【趣你的PPT】(微信:qunideppt)：最优质的PPT资源库"/>
          <p:cNvGrpSpPr/>
          <p:nvPr/>
        </p:nvGrpSpPr>
        <p:grpSpPr>
          <a:xfrm>
            <a:off x="2197373" y="2304683"/>
            <a:ext cx="7797254" cy="2050132"/>
            <a:chOff x="2772228" y="2643188"/>
            <a:chExt cx="6647543" cy="1747838"/>
          </a:xfrm>
        </p:grpSpPr>
        <p:sp>
          <p:nvSpPr>
            <p:cNvPr id="80" name="出自【趣你的PPT】(微信:qunideppt)：最优质的PPT资源库"/>
            <p:cNvSpPr/>
            <p:nvPr/>
          </p:nvSpPr>
          <p:spPr>
            <a:xfrm>
              <a:off x="2772228" y="2652713"/>
              <a:ext cx="2123621" cy="1736406"/>
            </a:xfrm>
            <a:custGeom>
              <a:avLst/>
              <a:gdLst>
                <a:gd name="connsiteX0" fmla="*/ 0 w 6647542"/>
                <a:gd name="connsiteY0" fmla="*/ 0 h 1736223"/>
                <a:gd name="connsiteX1" fmla="*/ 6647542 w 6647542"/>
                <a:gd name="connsiteY1" fmla="*/ 0 h 1736223"/>
                <a:gd name="connsiteX2" fmla="*/ 6647542 w 6647542"/>
                <a:gd name="connsiteY2" fmla="*/ 1736223 h 1736223"/>
                <a:gd name="connsiteX3" fmla="*/ 0 w 6647542"/>
                <a:gd name="connsiteY3" fmla="*/ 1736223 h 1736223"/>
                <a:gd name="connsiteX4" fmla="*/ 0 w 6647542"/>
                <a:gd name="connsiteY4" fmla="*/ 0 h 1736223"/>
                <a:gd name="connsiteX0" fmla="*/ 0 w 6647542"/>
                <a:gd name="connsiteY0" fmla="*/ 5949 h 1742172"/>
                <a:gd name="connsiteX1" fmla="*/ 3272436 w 6647542"/>
                <a:gd name="connsiteY1" fmla="*/ 0 h 1742172"/>
                <a:gd name="connsiteX2" fmla="*/ 6647542 w 6647542"/>
                <a:gd name="connsiteY2" fmla="*/ 5949 h 1742172"/>
                <a:gd name="connsiteX3" fmla="*/ 6647542 w 6647542"/>
                <a:gd name="connsiteY3" fmla="*/ 1742172 h 1742172"/>
                <a:gd name="connsiteX4" fmla="*/ 0 w 6647542"/>
                <a:gd name="connsiteY4" fmla="*/ 1742172 h 1742172"/>
                <a:gd name="connsiteX5" fmla="*/ 0 w 6647542"/>
                <a:gd name="connsiteY5" fmla="*/ 5949 h 1742172"/>
                <a:gd name="connsiteX0" fmla="*/ 0 w 6647542"/>
                <a:gd name="connsiteY0" fmla="*/ 5949 h 1742172"/>
                <a:gd name="connsiteX1" fmla="*/ 2123621 w 6647542"/>
                <a:gd name="connsiteY1" fmla="*/ 5766 h 1742172"/>
                <a:gd name="connsiteX2" fmla="*/ 3272436 w 6647542"/>
                <a:gd name="connsiteY2" fmla="*/ 0 h 1742172"/>
                <a:gd name="connsiteX3" fmla="*/ 6647542 w 6647542"/>
                <a:gd name="connsiteY3" fmla="*/ 5949 h 1742172"/>
                <a:gd name="connsiteX4" fmla="*/ 6647542 w 6647542"/>
                <a:gd name="connsiteY4" fmla="*/ 1742172 h 1742172"/>
                <a:gd name="connsiteX5" fmla="*/ 0 w 6647542"/>
                <a:gd name="connsiteY5" fmla="*/ 1742172 h 1742172"/>
                <a:gd name="connsiteX6" fmla="*/ 0 w 6647542"/>
                <a:gd name="connsiteY6" fmla="*/ 5949 h 1742172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0 w 6647542"/>
                <a:gd name="connsiteY6" fmla="*/ 1745931 h 1745931"/>
                <a:gd name="connsiteX7" fmla="*/ 0 w 6647542"/>
                <a:gd name="connsiteY7" fmla="*/ 9708 h 1745931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947284 w 6647542"/>
                <a:gd name="connsiteY6" fmla="*/ 1743076 h 1745931"/>
                <a:gd name="connsiteX7" fmla="*/ 0 w 6647542"/>
                <a:gd name="connsiteY7" fmla="*/ 1745931 h 1745931"/>
                <a:gd name="connsiteX8" fmla="*/ 0 w 6647542"/>
                <a:gd name="connsiteY8" fmla="*/ 9708 h 1745931"/>
                <a:gd name="connsiteX0" fmla="*/ 0 w 6647542"/>
                <a:gd name="connsiteY0" fmla="*/ 9708 h 1747838"/>
                <a:gd name="connsiteX1" fmla="*/ 2123621 w 6647542"/>
                <a:gd name="connsiteY1" fmla="*/ 9525 h 1747838"/>
                <a:gd name="connsiteX2" fmla="*/ 3272436 w 6647542"/>
                <a:gd name="connsiteY2" fmla="*/ 3759 h 1747838"/>
                <a:gd name="connsiteX3" fmla="*/ 4619171 w 6647542"/>
                <a:gd name="connsiteY3" fmla="*/ 0 h 1747838"/>
                <a:gd name="connsiteX4" fmla="*/ 6647542 w 6647542"/>
                <a:gd name="connsiteY4" fmla="*/ 9708 h 1747838"/>
                <a:gd name="connsiteX5" fmla="*/ 6647542 w 6647542"/>
                <a:gd name="connsiteY5" fmla="*/ 1745931 h 1747838"/>
                <a:gd name="connsiteX6" fmla="*/ 5490709 w 6647542"/>
                <a:gd name="connsiteY6" fmla="*/ 1747838 h 1747838"/>
                <a:gd name="connsiteX7" fmla="*/ 947284 w 6647542"/>
                <a:gd name="connsiteY7" fmla="*/ 1743076 h 1747838"/>
                <a:gd name="connsiteX8" fmla="*/ 0 w 6647542"/>
                <a:gd name="connsiteY8" fmla="*/ 1745931 h 1747838"/>
                <a:gd name="connsiteX9" fmla="*/ 0 w 6647542"/>
                <a:gd name="connsiteY9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947284 w 6647542"/>
                <a:gd name="connsiteY5" fmla="*/ 1743076 h 1747838"/>
                <a:gd name="connsiteX6" fmla="*/ 0 w 6647542"/>
                <a:gd name="connsiteY6" fmla="*/ 1745931 h 1747838"/>
                <a:gd name="connsiteX7" fmla="*/ 0 w 6647542"/>
                <a:gd name="connsiteY7" fmla="*/ 9708 h 1747838"/>
                <a:gd name="connsiteX8" fmla="*/ 2123621 w 6647542"/>
                <a:gd name="connsiteY8" fmla="*/ 9525 h 1747838"/>
                <a:gd name="connsiteX9" fmla="*/ 3363876 w 6647542"/>
                <a:gd name="connsiteY9" fmla="*/ 95199 h 1747838"/>
                <a:gd name="connsiteX0" fmla="*/ 4619171 w 6647542"/>
                <a:gd name="connsiteY0" fmla="*/ 0 h 1747838"/>
                <a:gd name="connsiteX1" fmla="*/ 6647542 w 6647542"/>
                <a:gd name="connsiteY1" fmla="*/ 9708 h 1747838"/>
                <a:gd name="connsiteX2" fmla="*/ 6647542 w 6647542"/>
                <a:gd name="connsiteY2" fmla="*/ 1745931 h 1747838"/>
                <a:gd name="connsiteX3" fmla="*/ 5490709 w 6647542"/>
                <a:gd name="connsiteY3" fmla="*/ 1747838 h 1747838"/>
                <a:gd name="connsiteX4" fmla="*/ 947284 w 6647542"/>
                <a:gd name="connsiteY4" fmla="*/ 1743076 h 1747838"/>
                <a:gd name="connsiteX5" fmla="*/ 0 w 6647542"/>
                <a:gd name="connsiteY5" fmla="*/ 1745931 h 1747838"/>
                <a:gd name="connsiteX6" fmla="*/ 0 w 6647542"/>
                <a:gd name="connsiteY6" fmla="*/ 9708 h 1747838"/>
                <a:gd name="connsiteX7" fmla="*/ 2123621 w 6647542"/>
                <a:gd name="connsiteY7" fmla="*/ 9525 h 1747838"/>
                <a:gd name="connsiteX8" fmla="*/ 3363876 w 6647542"/>
                <a:gd name="connsiteY8" fmla="*/ 95199 h 1747838"/>
                <a:gd name="connsiteX0" fmla="*/ 4619171 w 6647542"/>
                <a:gd name="connsiteY0" fmla="*/ 0 h 1747838"/>
                <a:gd name="connsiteX1" fmla="*/ 6647542 w 6647542"/>
                <a:gd name="connsiteY1" fmla="*/ 9708 h 1747838"/>
                <a:gd name="connsiteX2" fmla="*/ 6647542 w 6647542"/>
                <a:gd name="connsiteY2" fmla="*/ 1745931 h 1747838"/>
                <a:gd name="connsiteX3" fmla="*/ 5490709 w 6647542"/>
                <a:gd name="connsiteY3" fmla="*/ 1747838 h 1747838"/>
                <a:gd name="connsiteX4" fmla="*/ 947284 w 6647542"/>
                <a:gd name="connsiteY4" fmla="*/ 1743076 h 1747838"/>
                <a:gd name="connsiteX5" fmla="*/ 0 w 6647542"/>
                <a:gd name="connsiteY5" fmla="*/ 1745931 h 1747838"/>
                <a:gd name="connsiteX6" fmla="*/ 0 w 6647542"/>
                <a:gd name="connsiteY6" fmla="*/ 9708 h 1747838"/>
                <a:gd name="connsiteX7" fmla="*/ 2123621 w 6647542"/>
                <a:gd name="connsiteY7" fmla="*/ 9525 h 1747838"/>
                <a:gd name="connsiteX0" fmla="*/ 6647542 w 6647542"/>
                <a:gd name="connsiteY0" fmla="*/ 183 h 1738313"/>
                <a:gd name="connsiteX1" fmla="*/ 6647542 w 6647542"/>
                <a:gd name="connsiteY1" fmla="*/ 1736406 h 1738313"/>
                <a:gd name="connsiteX2" fmla="*/ 5490709 w 6647542"/>
                <a:gd name="connsiteY2" fmla="*/ 1738313 h 1738313"/>
                <a:gd name="connsiteX3" fmla="*/ 947284 w 6647542"/>
                <a:gd name="connsiteY3" fmla="*/ 1733551 h 1738313"/>
                <a:gd name="connsiteX4" fmla="*/ 0 w 6647542"/>
                <a:gd name="connsiteY4" fmla="*/ 1736406 h 1738313"/>
                <a:gd name="connsiteX5" fmla="*/ 0 w 6647542"/>
                <a:gd name="connsiteY5" fmla="*/ 183 h 1738313"/>
                <a:gd name="connsiteX6" fmla="*/ 2123621 w 6647542"/>
                <a:gd name="connsiteY6" fmla="*/ 0 h 1738313"/>
                <a:gd name="connsiteX0" fmla="*/ 6647542 w 6647542"/>
                <a:gd name="connsiteY0" fmla="*/ 1736406 h 1738313"/>
                <a:gd name="connsiteX1" fmla="*/ 5490709 w 6647542"/>
                <a:gd name="connsiteY1" fmla="*/ 1738313 h 1738313"/>
                <a:gd name="connsiteX2" fmla="*/ 947284 w 6647542"/>
                <a:gd name="connsiteY2" fmla="*/ 1733551 h 1738313"/>
                <a:gd name="connsiteX3" fmla="*/ 0 w 6647542"/>
                <a:gd name="connsiteY3" fmla="*/ 1736406 h 1738313"/>
                <a:gd name="connsiteX4" fmla="*/ 0 w 6647542"/>
                <a:gd name="connsiteY4" fmla="*/ 183 h 1738313"/>
                <a:gd name="connsiteX5" fmla="*/ 2123621 w 6647542"/>
                <a:gd name="connsiteY5" fmla="*/ 0 h 1738313"/>
                <a:gd name="connsiteX0" fmla="*/ 5490709 w 5490709"/>
                <a:gd name="connsiteY0" fmla="*/ 1738313 h 1738313"/>
                <a:gd name="connsiteX1" fmla="*/ 947284 w 5490709"/>
                <a:gd name="connsiteY1" fmla="*/ 1733551 h 1738313"/>
                <a:gd name="connsiteX2" fmla="*/ 0 w 5490709"/>
                <a:gd name="connsiteY2" fmla="*/ 1736406 h 1738313"/>
                <a:gd name="connsiteX3" fmla="*/ 0 w 5490709"/>
                <a:gd name="connsiteY3" fmla="*/ 183 h 1738313"/>
                <a:gd name="connsiteX4" fmla="*/ 2123621 w 5490709"/>
                <a:gd name="connsiteY4" fmla="*/ 0 h 1738313"/>
                <a:gd name="connsiteX0" fmla="*/ 947284 w 2123621"/>
                <a:gd name="connsiteY0" fmla="*/ 1733551 h 1736406"/>
                <a:gd name="connsiteX1" fmla="*/ 0 w 2123621"/>
                <a:gd name="connsiteY1" fmla="*/ 1736406 h 1736406"/>
                <a:gd name="connsiteX2" fmla="*/ 0 w 2123621"/>
                <a:gd name="connsiteY2" fmla="*/ 183 h 1736406"/>
                <a:gd name="connsiteX3" fmla="*/ 2123621 w 2123621"/>
                <a:gd name="connsiteY3" fmla="*/ 0 h 1736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3621" h="1736406">
                  <a:moveTo>
                    <a:pt x="947284" y="1733551"/>
                  </a:moveTo>
                  <a:lnTo>
                    <a:pt x="0" y="1736406"/>
                  </a:lnTo>
                  <a:lnTo>
                    <a:pt x="0" y="183"/>
                  </a:lnTo>
                  <a:lnTo>
                    <a:pt x="2123621" y="0"/>
                  </a:lnTo>
                </a:path>
              </a:pathLst>
            </a:custGeom>
            <a:noFill/>
            <a:ln w="0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出自【趣你的PPT】(微信:qunideppt)：最优质的PPT资源库"/>
            <p:cNvSpPr/>
            <p:nvPr/>
          </p:nvSpPr>
          <p:spPr>
            <a:xfrm>
              <a:off x="7391400" y="2643188"/>
              <a:ext cx="2028371" cy="1747838"/>
            </a:xfrm>
            <a:custGeom>
              <a:avLst/>
              <a:gdLst>
                <a:gd name="connsiteX0" fmla="*/ 0 w 6647542"/>
                <a:gd name="connsiteY0" fmla="*/ 0 h 1736223"/>
                <a:gd name="connsiteX1" fmla="*/ 6647542 w 6647542"/>
                <a:gd name="connsiteY1" fmla="*/ 0 h 1736223"/>
                <a:gd name="connsiteX2" fmla="*/ 6647542 w 6647542"/>
                <a:gd name="connsiteY2" fmla="*/ 1736223 h 1736223"/>
                <a:gd name="connsiteX3" fmla="*/ 0 w 6647542"/>
                <a:gd name="connsiteY3" fmla="*/ 1736223 h 1736223"/>
                <a:gd name="connsiteX4" fmla="*/ 0 w 6647542"/>
                <a:gd name="connsiteY4" fmla="*/ 0 h 1736223"/>
                <a:gd name="connsiteX0" fmla="*/ 0 w 6647542"/>
                <a:gd name="connsiteY0" fmla="*/ 5949 h 1742172"/>
                <a:gd name="connsiteX1" fmla="*/ 3272436 w 6647542"/>
                <a:gd name="connsiteY1" fmla="*/ 0 h 1742172"/>
                <a:gd name="connsiteX2" fmla="*/ 6647542 w 6647542"/>
                <a:gd name="connsiteY2" fmla="*/ 5949 h 1742172"/>
                <a:gd name="connsiteX3" fmla="*/ 6647542 w 6647542"/>
                <a:gd name="connsiteY3" fmla="*/ 1742172 h 1742172"/>
                <a:gd name="connsiteX4" fmla="*/ 0 w 6647542"/>
                <a:gd name="connsiteY4" fmla="*/ 1742172 h 1742172"/>
                <a:gd name="connsiteX5" fmla="*/ 0 w 6647542"/>
                <a:gd name="connsiteY5" fmla="*/ 5949 h 1742172"/>
                <a:gd name="connsiteX0" fmla="*/ 0 w 6647542"/>
                <a:gd name="connsiteY0" fmla="*/ 5949 h 1742172"/>
                <a:gd name="connsiteX1" fmla="*/ 2123621 w 6647542"/>
                <a:gd name="connsiteY1" fmla="*/ 5766 h 1742172"/>
                <a:gd name="connsiteX2" fmla="*/ 3272436 w 6647542"/>
                <a:gd name="connsiteY2" fmla="*/ 0 h 1742172"/>
                <a:gd name="connsiteX3" fmla="*/ 6647542 w 6647542"/>
                <a:gd name="connsiteY3" fmla="*/ 5949 h 1742172"/>
                <a:gd name="connsiteX4" fmla="*/ 6647542 w 6647542"/>
                <a:gd name="connsiteY4" fmla="*/ 1742172 h 1742172"/>
                <a:gd name="connsiteX5" fmla="*/ 0 w 6647542"/>
                <a:gd name="connsiteY5" fmla="*/ 1742172 h 1742172"/>
                <a:gd name="connsiteX6" fmla="*/ 0 w 6647542"/>
                <a:gd name="connsiteY6" fmla="*/ 5949 h 1742172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0 w 6647542"/>
                <a:gd name="connsiteY6" fmla="*/ 1745931 h 1745931"/>
                <a:gd name="connsiteX7" fmla="*/ 0 w 6647542"/>
                <a:gd name="connsiteY7" fmla="*/ 9708 h 1745931"/>
                <a:gd name="connsiteX0" fmla="*/ 0 w 6647542"/>
                <a:gd name="connsiteY0" fmla="*/ 9708 h 1745931"/>
                <a:gd name="connsiteX1" fmla="*/ 2123621 w 6647542"/>
                <a:gd name="connsiteY1" fmla="*/ 9525 h 1745931"/>
                <a:gd name="connsiteX2" fmla="*/ 3272436 w 6647542"/>
                <a:gd name="connsiteY2" fmla="*/ 3759 h 1745931"/>
                <a:gd name="connsiteX3" fmla="*/ 4619171 w 6647542"/>
                <a:gd name="connsiteY3" fmla="*/ 0 h 1745931"/>
                <a:gd name="connsiteX4" fmla="*/ 6647542 w 6647542"/>
                <a:gd name="connsiteY4" fmla="*/ 9708 h 1745931"/>
                <a:gd name="connsiteX5" fmla="*/ 6647542 w 6647542"/>
                <a:gd name="connsiteY5" fmla="*/ 1745931 h 1745931"/>
                <a:gd name="connsiteX6" fmla="*/ 947284 w 6647542"/>
                <a:gd name="connsiteY6" fmla="*/ 1743076 h 1745931"/>
                <a:gd name="connsiteX7" fmla="*/ 0 w 6647542"/>
                <a:gd name="connsiteY7" fmla="*/ 1745931 h 1745931"/>
                <a:gd name="connsiteX8" fmla="*/ 0 w 6647542"/>
                <a:gd name="connsiteY8" fmla="*/ 9708 h 1745931"/>
                <a:gd name="connsiteX0" fmla="*/ 0 w 6647542"/>
                <a:gd name="connsiteY0" fmla="*/ 9708 h 1747838"/>
                <a:gd name="connsiteX1" fmla="*/ 2123621 w 6647542"/>
                <a:gd name="connsiteY1" fmla="*/ 9525 h 1747838"/>
                <a:gd name="connsiteX2" fmla="*/ 3272436 w 6647542"/>
                <a:gd name="connsiteY2" fmla="*/ 3759 h 1747838"/>
                <a:gd name="connsiteX3" fmla="*/ 4619171 w 6647542"/>
                <a:gd name="connsiteY3" fmla="*/ 0 h 1747838"/>
                <a:gd name="connsiteX4" fmla="*/ 6647542 w 6647542"/>
                <a:gd name="connsiteY4" fmla="*/ 9708 h 1747838"/>
                <a:gd name="connsiteX5" fmla="*/ 6647542 w 6647542"/>
                <a:gd name="connsiteY5" fmla="*/ 1745931 h 1747838"/>
                <a:gd name="connsiteX6" fmla="*/ 5490709 w 6647542"/>
                <a:gd name="connsiteY6" fmla="*/ 1747838 h 1747838"/>
                <a:gd name="connsiteX7" fmla="*/ 947284 w 6647542"/>
                <a:gd name="connsiteY7" fmla="*/ 1743076 h 1747838"/>
                <a:gd name="connsiteX8" fmla="*/ 0 w 6647542"/>
                <a:gd name="connsiteY8" fmla="*/ 1745931 h 1747838"/>
                <a:gd name="connsiteX9" fmla="*/ 0 w 6647542"/>
                <a:gd name="connsiteY9" fmla="*/ 9708 h 1747838"/>
                <a:gd name="connsiteX0" fmla="*/ 2123621 w 6647542"/>
                <a:gd name="connsiteY0" fmla="*/ 9525 h 1747838"/>
                <a:gd name="connsiteX1" fmla="*/ 3272436 w 6647542"/>
                <a:gd name="connsiteY1" fmla="*/ 3759 h 1747838"/>
                <a:gd name="connsiteX2" fmla="*/ 4619171 w 6647542"/>
                <a:gd name="connsiteY2" fmla="*/ 0 h 1747838"/>
                <a:gd name="connsiteX3" fmla="*/ 6647542 w 6647542"/>
                <a:gd name="connsiteY3" fmla="*/ 9708 h 1747838"/>
                <a:gd name="connsiteX4" fmla="*/ 6647542 w 6647542"/>
                <a:gd name="connsiteY4" fmla="*/ 1745931 h 1747838"/>
                <a:gd name="connsiteX5" fmla="*/ 5490709 w 6647542"/>
                <a:gd name="connsiteY5" fmla="*/ 1747838 h 1747838"/>
                <a:gd name="connsiteX6" fmla="*/ 947284 w 6647542"/>
                <a:gd name="connsiteY6" fmla="*/ 1743076 h 1747838"/>
                <a:gd name="connsiteX7" fmla="*/ 0 w 6647542"/>
                <a:gd name="connsiteY7" fmla="*/ 1745931 h 1747838"/>
                <a:gd name="connsiteX8" fmla="*/ 0 w 6647542"/>
                <a:gd name="connsiteY8" fmla="*/ 9708 h 1747838"/>
                <a:gd name="connsiteX9" fmla="*/ 2215061 w 6647542"/>
                <a:gd name="connsiteY9" fmla="*/ 100965 h 1747838"/>
                <a:gd name="connsiteX0" fmla="*/ 2123621 w 6647542"/>
                <a:gd name="connsiteY0" fmla="*/ 9525 h 1747838"/>
                <a:gd name="connsiteX1" fmla="*/ 3272436 w 6647542"/>
                <a:gd name="connsiteY1" fmla="*/ 3759 h 1747838"/>
                <a:gd name="connsiteX2" fmla="*/ 4619171 w 6647542"/>
                <a:gd name="connsiteY2" fmla="*/ 0 h 1747838"/>
                <a:gd name="connsiteX3" fmla="*/ 6647542 w 6647542"/>
                <a:gd name="connsiteY3" fmla="*/ 9708 h 1747838"/>
                <a:gd name="connsiteX4" fmla="*/ 6647542 w 6647542"/>
                <a:gd name="connsiteY4" fmla="*/ 1745931 h 1747838"/>
                <a:gd name="connsiteX5" fmla="*/ 5490709 w 6647542"/>
                <a:gd name="connsiteY5" fmla="*/ 1747838 h 1747838"/>
                <a:gd name="connsiteX6" fmla="*/ 947284 w 6647542"/>
                <a:gd name="connsiteY6" fmla="*/ 1743076 h 1747838"/>
                <a:gd name="connsiteX7" fmla="*/ 0 w 6647542"/>
                <a:gd name="connsiteY7" fmla="*/ 1745931 h 1747838"/>
                <a:gd name="connsiteX8" fmla="*/ 0 w 6647542"/>
                <a:gd name="connsiteY8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947284 w 6647542"/>
                <a:gd name="connsiteY5" fmla="*/ 1743076 h 1747838"/>
                <a:gd name="connsiteX6" fmla="*/ 0 w 6647542"/>
                <a:gd name="connsiteY6" fmla="*/ 1745931 h 1747838"/>
                <a:gd name="connsiteX7" fmla="*/ 0 w 6647542"/>
                <a:gd name="connsiteY7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0 w 6647542"/>
                <a:gd name="connsiteY5" fmla="*/ 1745931 h 1747838"/>
                <a:gd name="connsiteX6" fmla="*/ 0 w 6647542"/>
                <a:gd name="connsiteY6" fmla="*/ 9708 h 1747838"/>
                <a:gd name="connsiteX0" fmla="*/ 3272436 w 6647542"/>
                <a:gd name="connsiteY0" fmla="*/ 3759 h 1747838"/>
                <a:gd name="connsiteX1" fmla="*/ 4619171 w 6647542"/>
                <a:gd name="connsiteY1" fmla="*/ 0 h 1747838"/>
                <a:gd name="connsiteX2" fmla="*/ 6647542 w 6647542"/>
                <a:gd name="connsiteY2" fmla="*/ 9708 h 1747838"/>
                <a:gd name="connsiteX3" fmla="*/ 6647542 w 6647542"/>
                <a:gd name="connsiteY3" fmla="*/ 1745931 h 1747838"/>
                <a:gd name="connsiteX4" fmla="*/ 5490709 w 6647542"/>
                <a:gd name="connsiteY4" fmla="*/ 1747838 h 1747838"/>
                <a:gd name="connsiteX5" fmla="*/ 0 w 6647542"/>
                <a:gd name="connsiteY5" fmla="*/ 1745931 h 1747838"/>
                <a:gd name="connsiteX0" fmla="*/ 0 w 3375106"/>
                <a:gd name="connsiteY0" fmla="*/ 3759 h 1747838"/>
                <a:gd name="connsiteX1" fmla="*/ 1346735 w 3375106"/>
                <a:gd name="connsiteY1" fmla="*/ 0 h 1747838"/>
                <a:gd name="connsiteX2" fmla="*/ 3375106 w 3375106"/>
                <a:gd name="connsiteY2" fmla="*/ 9708 h 1747838"/>
                <a:gd name="connsiteX3" fmla="*/ 3375106 w 3375106"/>
                <a:gd name="connsiteY3" fmla="*/ 1745931 h 1747838"/>
                <a:gd name="connsiteX4" fmla="*/ 2218273 w 3375106"/>
                <a:gd name="connsiteY4" fmla="*/ 1747838 h 1747838"/>
                <a:gd name="connsiteX0" fmla="*/ 0 w 2028371"/>
                <a:gd name="connsiteY0" fmla="*/ 0 h 1747838"/>
                <a:gd name="connsiteX1" fmla="*/ 2028371 w 2028371"/>
                <a:gd name="connsiteY1" fmla="*/ 9708 h 1747838"/>
                <a:gd name="connsiteX2" fmla="*/ 2028371 w 2028371"/>
                <a:gd name="connsiteY2" fmla="*/ 1745931 h 1747838"/>
                <a:gd name="connsiteX3" fmla="*/ 871538 w 2028371"/>
                <a:gd name="connsiteY3" fmla="*/ 1747838 h 1747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371" h="1747838">
                  <a:moveTo>
                    <a:pt x="0" y="0"/>
                  </a:moveTo>
                  <a:lnTo>
                    <a:pt x="2028371" y="9708"/>
                  </a:lnTo>
                  <a:lnTo>
                    <a:pt x="2028371" y="1745931"/>
                  </a:lnTo>
                  <a:lnTo>
                    <a:pt x="871538" y="1747838"/>
                  </a:lnTo>
                </a:path>
              </a:pathLst>
            </a:custGeom>
            <a:noFill/>
            <a:ln w="0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出自【趣你的PPT】(微信:qunideppt)：最优质的PPT资源库"/>
          <p:cNvSpPr txBox="1"/>
          <p:nvPr/>
        </p:nvSpPr>
        <p:spPr>
          <a:xfrm>
            <a:off x="8898436" y="6209631"/>
            <a:ext cx="3198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</a:rPr>
              <a:t>指导老师：趣你的</a:t>
            </a:r>
            <a:r>
              <a:rPr lang="en-US" altLang="zh-CN" sz="2400" dirty="0">
                <a:solidFill>
                  <a:schemeClr val="bg1"/>
                </a:solidFill>
              </a:rPr>
              <a:t>PPT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73" name="出自【趣你的PPT】(微信:qunideppt)：最优质的PPT资源库"/>
          <p:cNvSpPr txBox="1"/>
          <p:nvPr/>
        </p:nvSpPr>
        <p:spPr>
          <a:xfrm>
            <a:off x="9703143" y="5747965"/>
            <a:ext cx="2393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</a:rPr>
              <a:t>答辩人：向天歌</a:t>
            </a:r>
          </a:p>
        </p:txBody>
      </p:sp>
    </p:spTree>
    <p:extLst>
      <p:ext uri="{BB962C8B-B14F-4D97-AF65-F5344CB8AC3E}">
        <p14:creationId xmlns:p14="http://schemas.microsoft.com/office/powerpoint/2010/main" val="15280469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 txBox="1"/>
          <p:nvPr/>
        </p:nvSpPr>
        <p:spPr>
          <a:xfrm>
            <a:off x="3849231" y="605150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4F5A69"/>
                </a:solidFill>
              </a:rPr>
              <a:t>赠送可编辑图标</a:t>
            </a:r>
          </a:p>
        </p:txBody>
      </p:sp>
      <p:sp>
        <p:nvSpPr>
          <p:cNvPr id="4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88664" y="1659965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04416" y="1810793"/>
            <a:ext cx="326208" cy="229164"/>
          </a:xfrm>
          <a:custGeom>
            <a:avLst/>
            <a:gdLst>
              <a:gd name="T0" fmla="*/ 115 w 140"/>
              <a:gd name="T1" fmla="*/ 11 h 98"/>
              <a:gd name="T2" fmla="*/ 110 w 140"/>
              <a:gd name="T3" fmla="*/ 14 h 98"/>
              <a:gd name="T4" fmla="*/ 114 w 140"/>
              <a:gd name="T5" fmla="*/ 27 h 98"/>
              <a:gd name="T6" fmla="*/ 109 w 140"/>
              <a:gd name="T7" fmla="*/ 20 h 98"/>
              <a:gd name="T8" fmla="*/ 104 w 140"/>
              <a:gd name="T9" fmla="*/ 20 h 98"/>
              <a:gd name="T10" fmla="*/ 112 w 140"/>
              <a:gd name="T11" fmla="*/ 20 h 98"/>
              <a:gd name="T12" fmla="*/ 103 w 140"/>
              <a:gd name="T13" fmla="*/ 13 h 98"/>
              <a:gd name="T14" fmla="*/ 103 w 140"/>
              <a:gd name="T15" fmla="*/ 14 h 98"/>
              <a:gd name="T16" fmla="*/ 96 w 140"/>
              <a:gd name="T17" fmla="*/ 18 h 98"/>
              <a:gd name="T18" fmla="*/ 80 w 140"/>
              <a:gd name="T19" fmla="*/ 59 h 98"/>
              <a:gd name="T20" fmla="*/ 34 w 140"/>
              <a:gd name="T21" fmla="*/ 17 h 98"/>
              <a:gd name="T22" fmla="*/ 15 w 140"/>
              <a:gd name="T23" fmla="*/ 24 h 98"/>
              <a:gd name="T24" fmla="*/ 9 w 140"/>
              <a:gd name="T25" fmla="*/ 16 h 98"/>
              <a:gd name="T26" fmla="*/ 27 w 140"/>
              <a:gd name="T27" fmla="*/ 87 h 98"/>
              <a:gd name="T28" fmla="*/ 31 w 140"/>
              <a:gd name="T29" fmla="*/ 54 h 98"/>
              <a:gd name="T30" fmla="*/ 34 w 140"/>
              <a:gd name="T31" fmla="*/ 56 h 98"/>
              <a:gd name="T32" fmla="*/ 46 w 140"/>
              <a:gd name="T33" fmla="*/ 43 h 98"/>
              <a:gd name="T34" fmla="*/ 34 w 140"/>
              <a:gd name="T35" fmla="*/ 40 h 98"/>
              <a:gd name="T36" fmla="*/ 32 w 140"/>
              <a:gd name="T37" fmla="*/ 44 h 98"/>
              <a:gd name="T38" fmla="*/ 18 w 140"/>
              <a:gd name="T39" fmla="*/ 46 h 98"/>
              <a:gd name="T40" fmla="*/ 21 w 140"/>
              <a:gd name="T41" fmla="*/ 36 h 98"/>
              <a:gd name="T42" fmla="*/ 22 w 140"/>
              <a:gd name="T43" fmla="*/ 33 h 98"/>
              <a:gd name="T44" fmla="*/ 15 w 140"/>
              <a:gd name="T45" fmla="*/ 33 h 98"/>
              <a:gd name="T46" fmla="*/ 24 w 140"/>
              <a:gd name="T47" fmla="*/ 24 h 98"/>
              <a:gd name="T48" fmla="*/ 23 w 140"/>
              <a:gd name="T49" fmla="*/ 16 h 98"/>
              <a:gd name="T50" fmla="*/ 31 w 140"/>
              <a:gd name="T51" fmla="*/ 20 h 98"/>
              <a:gd name="T52" fmla="*/ 41 w 140"/>
              <a:gd name="T53" fmla="*/ 13 h 98"/>
              <a:gd name="T54" fmla="*/ 45 w 140"/>
              <a:gd name="T55" fmla="*/ 16 h 98"/>
              <a:gd name="T56" fmla="*/ 61 w 140"/>
              <a:gd name="T57" fmla="*/ 16 h 98"/>
              <a:gd name="T58" fmla="*/ 78 w 140"/>
              <a:gd name="T59" fmla="*/ 24 h 98"/>
              <a:gd name="T60" fmla="*/ 69 w 140"/>
              <a:gd name="T61" fmla="*/ 27 h 98"/>
              <a:gd name="T62" fmla="*/ 57 w 140"/>
              <a:gd name="T63" fmla="*/ 37 h 98"/>
              <a:gd name="T64" fmla="*/ 54 w 140"/>
              <a:gd name="T65" fmla="*/ 43 h 98"/>
              <a:gd name="T66" fmla="*/ 53 w 140"/>
              <a:gd name="T67" fmla="*/ 53 h 98"/>
              <a:gd name="T68" fmla="*/ 75 w 140"/>
              <a:gd name="T69" fmla="*/ 56 h 98"/>
              <a:gd name="T70" fmla="*/ 77 w 140"/>
              <a:gd name="T71" fmla="*/ 58 h 98"/>
              <a:gd name="T72" fmla="*/ 66 w 140"/>
              <a:gd name="T73" fmla="*/ 53 h 98"/>
              <a:gd name="T74" fmla="*/ 56 w 140"/>
              <a:gd name="T75" fmla="*/ 52 h 98"/>
              <a:gd name="T76" fmla="*/ 64 w 140"/>
              <a:gd name="T77" fmla="*/ 53 h 98"/>
              <a:gd name="T78" fmla="*/ 54 w 140"/>
              <a:gd name="T79" fmla="*/ 45 h 98"/>
              <a:gd name="T80" fmla="*/ 61 w 140"/>
              <a:gd name="T81" fmla="*/ 39 h 98"/>
              <a:gd name="T82" fmla="*/ 65 w 140"/>
              <a:gd name="T83" fmla="*/ 33 h 98"/>
              <a:gd name="T84" fmla="*/ 53 w 140"/>
              <a:gd name="T85" fmla="*/ 62 h 98"/>
              <a:gd name="T86" fmla="*/ 63 w 140"/>
              <a:gd name="T87" fmla="*/ 56 h 98"/>
              <a:gd name="T88" fmla="*/ 63 w 140"/>
              <a:gd name="T89" fmla="*/ 66 h 98"/>
              <a:gd name="T90" fmla="*/ 72 w 140"/>
              <a:gd name="T91" fmla="*/ 64 h 98"/>
              <a:gd name="T92" fmla="*/ 104 w 140"/>
              <a:gd name="T93" fmla="*/ 55 h 98"/>
              <a:gd name="T94" fmla="*/ 110 w 140"/>
              <a:gd name="T95" fmla="*/ 75 h 98"/>
              <a:gd name="T96" fmla="*/ 108 w 140"/>
              <a:gd name="T97" fmla="*/ 55 h 98"/>
              <a:gd name="T98" fmla="*/ 96 w 140"/>
              <a:gd name="T99" fmla="*/ 42 h 98"/>
              <a:gd name="T100" fmla="*/ 83 w 140"/>
              <a:gd name="T101" fmla="*/ 24 h 98"/>
              <a:gd name="T102" fmla="*/ 106 w 140"/>
              <a:gd name="T103" fmla="*/ 23 h 98"/>
              <a:gd name="T104" fmla="*/ 105 w 140"/>
              <a:gd name="T105" fmla="*/ 30 h 98"/>
              <a:gd name="T106" fmla="*/ 115 w 140"/>
              <a:gd name="T107" fmla="*/ 32 h 98"/>
              <a:gd name="T108" fmla="*/ 107 w 140"/>
              <a:gd name="T109" fmla="*/ 37 h 98"/>
              <a:gd name="T110" fmla="*/ 103 w 140"/>
              <a:gd name="T111" fmla="*/ 45 h 98"/>
              <a:gd name="T112" fmla="*/ 115 w 140"/>
              <a:gd name="T113" fmla="*/ 54 h 98"/>
              <a:gd name="T114" fmla="*/ 113 w 140"/>
              <a:gd name="T115" fmla="*/ 50 h 98"/>
              <a:gd name="T116" fmla="*/ 131 w 140"/>
              <a:gd name="T117" fmla="*/ 18 h 98"/>
              <a:gd name="T118" fmla="*/ 121 w 140"/>
              <a:gd name="T119" fmla="*/ 28 h 98"/>
              <a:gd name="T120" fmla="*/ 117 w 140"/>
              <a:gd name="T121" fmla="*/ 12 h 98"/>
              <a:gd name="T122" fmla="*/ 127 w 140"/>
              <a:gd name="T123" fmla="*/ 11 h 98"/>
              <a:gd name="T124" fmla="*/ 53 w 140"/>
              <a:gd name="T125" fmla="*/ 75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0" h="98">
                <a:moveTo>
                  <a:pt x="131" y="0"/>
                </a:moveTo>
                <a:cubicBezTo>
                  <a:pt x="10" y="0"/>
                  <a:pt x="10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94"/>
                  <a:pt x="5" y="98"/>
                  <a:pt x="10" y="9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6" y="98"/>
                  <a:pt x="140" y="94"/>
                  <a:pt x="140" y="89"/>
                </a:cubicBezTo>
                <a:cubicBezTo>
                  <a:pt x="140" y="9"/>
                  <a:pt x="140" y="9"/>
                  <a:pt x="140" y="9"/>
                </a:cubicBezTo>
                <a:cubicBezTo>
                  <a:pt x="140" y="4"/>
                  <a:pt x="136" y="0"/>
                  <a:pt x="131" y="0"/>
                </a:cubicBezTo>
                <a:close/>
                <a:moveTo>
                  <a:pt x="109" y="10"/>
                </a:moveTo>
                <a:cubicBezTo>
                  <a:pt x="108" y="10"/>
                  <a:pt x="108" y="10"/>
                  <a:pt x="108" y="10"/>
                </a:cubicBez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ubicBezTo>
                  <a:pt x="110" y="10"/>
                  <a:pt x="110" y="10"/>
                  <a:pt x="110" y="10"/>
                </a:cubicBezTo>
                <a:cubicBezTo>
                  <a:pt x="110" y="10"/>
                  <a:pt x="110" y="10"/>
                  <a:pt x="110" y="10"/>
                </a:cubicBezTo>
                <a:cubicBezTo>
                  <a:pt x="110" y="9"/>
                  <a:pt x="110" y="9"/>
                  <a:pt x="110" y="9"/>
                </a:cubicBezTo>
                <a:cubicBezTo>
                  <a:pt x="110" y="9"/>
                  <a:pt x="110" y="9"/>
                  <a:pt x="110" y="9"/>
                </a:cubicBezTo>
                <a:cubicBezTo>
                  <a:pt x="110" y="9"/>
                  <a:pt x="110" y="9"/>
                  <a:pt x="110" y="9"/>
                </a:cubicBezTo>
                <a:cubicBezTo>
                  <a:pt x="110" y="10"/>
                  <a:pt x="110" y="10"/>
                  <a:pt x="110" y="10"/>
                </a:cubicBezTo>
                <a:cubicBezTo>
                  <a:pt x="110" y="10"/>
                  <a:pt x="110" y="10"/>
                  <a:pt x="110" y="10"/>
                </a:cubicBezTo>
                <a:cubicBezTo>
                  <a:pt x="111" y="10"/>
                  <a:pt x="111" y="10"/>
                  <a:pt x="111" y="10"/>
                </a:cubicBezTo>
                <a:cubicBezTo>
                  <a:pt x="111" y="10"/>
                  <a:pt x="111" y="10"/>
                  <a:pt x="111" y="10"/>
                </a:cubicBezTo>
                <a:cubicBezTo>
                  <a:pt x="111" y="9"/>
                  <a:pt x="111" y="9"/>
                  <a:pt x="111" y="9"/>
                </a:cubicBezTo>
                <a:cubicBezTo>
                  <a:pt x="111" y="9"/>
                  <a:pt x="111" y="9"/>
                  <a:pt x="111" y="9"/>
                </a:cubicBezTo>
                <a:cubicBezTo>
                  <a:pt x="111" y="9"/>
                  <a:pt x="111" y="9"/>
                  <a:pt x="111" y="9"/>
                </a:cubicBezTo>
                <a:cubicBezTo>
                  <a:pt x="111" y="9"/>
                  <a:pt x="111" y="9"/>
                  <a:pt x="111" y="9"/>
                </a:cubicBezTo>
                <a:cubicBezTo>
                  <a:pt x="112" y="9"/>
                  <a:pt x="112" y="9"/>
                  <a:pt x="112" y="9"/>
                </a:cubicBezTo>
                <a:cubicBezTo>
                  <a:pt x="112" y="9"/>
                  <a:pt x="112" y="9"/>
                  <a:pt x="112" y="9"/>
                </a:cubicBezTo>
                <a:cubicBezTo>
                  <a:pt x="113" y="9"/>
                  <a:pt x="113" y="9"/>
                  <a:pt x="113" y="9"/>
                </a:cubicBezTo>
                <a:cubicBezTo>
                  <a:pt x="113" y="9"/>
                  <a:pt x="113" y="9"/>
                  <a:pt x="113" y="9"/>
                </a:cubicBezTo>
                <a:cubicBezTo>
                  <a:pt x="113" y="9"/>
                  <a:pt x="113" y="9"/>
                  <a:pt x="113" y="9"/>
                </a:cubicBezTo>
                <a:cubicBezTo>
                  <a:pt x="113" y="8"/>
                  <a:pt x="113" y="8"/>
                  <a:pt x="113" y="8"/>
                </a:cubicBezTo>
                <a:cubicBezTo>
                  <a:pt x="113" y="8"/>
                  <a:pt x="113" y="8"/>
                  <a:pt x="113" y="8"/>
                </a:cubicBezTo>
                <a:cubicBezTo>
                  <a:pt x="114" y="9"/>
                  <a:pt x="114" y="9"/>
                  <a:pt x="114" y="9"/>
                </a:cubicBezTo>
                <a:cubicBezTo>
                  <a:pt x="114" y="9"/>
                  <a:pt x="114" y="9"/>
                  <a:pt x="114" y="9"/>
                </a:cubicBezTo>
                <a:cubicBezTo>
                  <a:pt x="114" y="9"/>
                  <a:pt x="114" y="9"/>
                  <a:pt x="114" y="9"/>
                </a:cubicBezTo>
                <a:cubicBezTo>
                  <a:pt x="114" y="9"/>
                  <a:pt x="114" y="9"/>
                  <a:pt x="114" y="9"/>
                </a:cubicBezTo>
                <a:cubicBezTo>
                  <a:pt x="115" y="9"/>
                  <a:pt x="115" y="9"/>
                  <a:pt x="115" y="9"/>
                </a:cubicBezTo>
                <a:cubicBezTo>
                  <a:pt x="115" y="9"/>
                  <a:pt x="115" y="9"/>
                  <a:pt x="115" y="9"/>
                </a:cubicBezTo>
                <a:cubicBezTo>
                  <a:pt x="116" y="9"/>
                  <a:pt x="116" y="9"/>
                  <a:pt x="116" y="9"/>
                </a:cubicBezTo>
                <a:cubicBezTo>
                  <a:pt x="115" y="9"/>
                  <a:pt x="115" y="9"/>
                  <a:pt x="115" y="9"/>
                </a:cubicBezTo>
                <a:cubicBezTo>
                  <a:pt x="116" y="9"/>
                  <a:pt x="116" y="9"/>
                  <a:pt x="116" y="9"/>
                </a:cubicBezTo>
                <a:cubicBezTo>
                  <a:pt x="116" y="9"/>
                  <a:pt x="116" y="9"/>
                  <a:pt x="116" y="9"/>
                </a:cubicBezTo>
                <a:cubicBezTo>
                  <a:pt x="116" y="9"/>
                  <a:pt x="116" y="9"/>
                  <a:pt x="116" y="9"/>
                </a:cubicBezTo>
                <a:cubicBezTo>
                  <a:pt x="117" y="9"/>
                  <a:pt x="117" y="9"/>
                  <a:pt x="117" y="9"/>
                </a:cubicBezTo>
                <a:cubicBezTo>
                  <a:pt x="117" y="9"/>
                  <a:pt x="117" y="9"/>
                  <a:pt x="117" y="9"/>
                </a:cubicBezTo>
                <a:cubicBezTo>
                  <a:pt x="117" y="10"/>
                  <a:pt x="117" y="10"/>
                  <a:pt x="117" y="10"/>
                </a:cubicBezTo>
                <a:cubicBezTo>
                  <a:pt x="117" y="10"/>
                  <a:pt x="117" y="10"/>
                  <a:pt x="117" y="10"/>
                </a:cubicBezTo>
                <a:cubicBezTo>
                  <a:pt x="118" y="10"/>
                  <a:pt x="118" y="10"/>
                  <a:pt x="118" y="10"/>
                </a:cubicBezTo>
                <a:cubicBezTo>
                  <a:pt x="117" y="11"/>
                  <a:pt x="117" y="11"/>
                  <a:pt x="117" y="11"/>
                </a:cubicBezTo>
                <a:cubicBezTo>
                  <a:pt x="116" y="11"/>
                  <a:pt x="116" y="11"/>
                  <a:pt x="116" y="11"/>
                </a:cubicBezTo>
                <a:cubicBezTo>
                  <a:pt x="116" y="11"/>
                  <a:pt x="116" y="11"/>
                  <a:pt x="116" y="11"/>
                </a:cubicBezTo>
                <a:cubicBezTo>
                  <a:pt x="115" y="11"/>
                  <a:pt x="115" y="11"/>
                  <a:pt x="115" y="11"/>
                </a:cubicBezTo>
                <a:cubicBezTo>
                  <a:pt x="115" y="11"/>
                  <a:pt x="115" y="11"/>
                  <a:pt x="115" y="11"/>
                </a:cubicBezTo>
                <a:cubicBezTo>
                  <a:pt x="115" y="11"/>
                  <a:pt x="115" y="11"/>
                  <a:pt x="115" y="11"/>
                </a:cubicBezTo>
                <a:cubicBezTo>
                  <a:pt x="115" y="12"/>
                  <a:pt x="115" y="12"/>
                  <a:pt x="115" y="12"/>
                </a:cubicBezTo>
                <a:cubicBezTo>
                  <a:pt x="115" y="12"/>
                  <a:pt x="115" y="12"/>
                  <a:pt x="115" y="12"/>
                </a:cubicBezTo>
                <a:cubicBezTo>
                  <a:pt x="116" y="11"/>
                  <a:pt x="116" y="11"/>
                  <a:pt x="116" y="11"/>
                </a:cubicBezTo>
                <a:cubicBezTo>
                  <a:pt x="116" y="11"/>
                  <a:pt x="116" y="11"/>
                  <a:pt x="116" y="11"/>
                </a:cubicBezTo>
                <a:cubicBezTo>
                  <a:pt x="115" y="13"/>
                  <a:pt x="115" y="13"/>
                  <a:pt x="115" y="13"/>
                </a:cubicBezTo>
                <a:cubicBezTo>
                  <a:pt x="115" y="12"/>
                  <a:pt x="115" y="12"/>
                  <a:pt x="115" y="12"/>
                </a:cubicBezTo>
                <a:cubicBezTo>
                  <a:pt x="115" y="13"/>
                  <a:pt x="115" y="13"/>
                  <a:pt x="115" y="13"/>
                </a:cubicBezTo>
                <a:cubicBezTo>
                  <a:pt x="114" y="13"/>
                  <a:pt x="114" y="13"/>
                  <a:pt x="114" y="13"/>
                </a:cubicBezTo>
                <a:cubicBezTo>
                  <a:pt x="114" y="13"/>
                  <a:pt x="114" y="13"/>
                  <a:pt x="114" y="13"/>
                </a:cubicBezTo>
                <a:cubicBezTo>
                  <a:pt x="114" y="13"/>
                  <a:pt x="114" y="13"/>
                  <a:pt x="114" y="13"/>
                </a:cubicBezTo>
                <a:cubicBezTo>
                  <a:pt x="113" y="13"/>
                  <a:pt x="113" y="13"/>
                  <a:pt x="113" y="13"/>
                </a:cubicBezTo>
                <a:cubicBezTo>
                  <a:pt x="112" y="13"/>
                  <a:pt x="112" y="13"/>
                  <a:pt x="112" y="13"/>
                </a:cubicBezTo>
                <a:cubicBezTo>
                  <a:pt x="112" y="14"/>
                  <a:pt x="112" y="14"/>
                  <a:pt x="112" y="14"/>
                </a:cubicBezTo>
                <a:cubicBezTo>
                  <a:pt x="112" y="14"/>
                  <a:pt x="112" y="14"/>
                  <a:pt x="112" y="14"/>
                </a:cubicBez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4"/>
                  <a:pt x="113" y="14"/>
                </a:cubicBezTo>
                <a:cubicBezTo>
                  <a:pt x="112" y="14"/>
                  <a:pt x="112" y="14"/>
                  <a:pt x="112" y="14"/>
                </a:cubicBezTo>
                <a:cubicBezTo>
                  <a:pt x="112" y="15"/>
                  <a:pt x="112" y="15"/>
                  <a:pt x="112" y="15"/>
                </a:cubicBezTo>
                <a:cubicBezTo>
                  <a:pt x="112" y="15"/>
                  <a:pt x="112" y="15"/>
                  <a:pt x="112" y="15"/>
                </a:cubicBezTo>
                <a:cubicBezTo>
                  <a:pt x="112" y="15"/>
                  <a:pt x="112" y="15"/>
                  <a:pt x="112" y="15"/>
                </a:cubicBezTo>
                <a:cubicBezTo>
                  <a:pt x="111" y="15"/>
                  <a:pt x="111" y="15"/>
                  <a:pt x="111" y="15"/>
                </a:cubicBezTo>
                <a:cubicBezTo>
                  <a:pt x="111" y="15"/>
                  <a:pt x="111" y="15"/>
                  <a:pt x="111" y="15"/>
                </a:cubicBezTo>
                <a:cubicBezTo>
                  <a:pt x="111" y="15"/>
                  <a:pt x="111" y="15"/>
                  <a:pt x="111" y="15"/>
                </a:cubicBezTo>
                <a:cubicBezTo>
                  <a:pt x="110" y="16"/>
                  <a:pt x="110" y="16"/>
                  <a:pt x="110" y="16"/>
                </a:cubicBezTo>
                <a:cubicBezTo>
                  <a:pt x="111" y="16"/>
                  <a:pt x="111" y="16"/>
                  <a:pt x="111" y="16"/>
                </a:cubicBezTo>
                <a:cubicBezTo>
                  <a:pt x="111" y="16"/>
                  <a:pt x="111" y="16"/>
                  <a:pt x="111" y="16"/>
                </a:cubicBezTo>
                <a:cubicBezTo>
                  <a:pt x="111" y="16"/>
                  <a:pt x="111" y="16"/>
                  <a:pt x="111" y="16"/>
                </a:cubicBezTo>
                <a:cubicBezTo>
                  <a:pt x="111" y="16"/>
                  <a:pt x="111" y="16"/>
                  <a:pt x="111" y="16"/>
                </a:cubicBezTo>
                <a:cubicBezTo>
                  <a:pt x="110" y="16"/>
                  <a:pt x="110" y="16"/>
                  <a:pt x="110" y="16"/>
                </a:cubicBezTo>
                <a:cubicBezTo>
                  <a:pt x="110" y="16"/>
                  <a:pt x="110" y="16"/>
                  <a:pt x="110" y="16"/>
                </a:cubicBezTo>
                <a:cubicBezTo>
                  <a:pt x="109" y="16"/>
                  <a:pt x="109" y="16"/>
                  <a:pt x="109" y="16"/>
                </a:cubicBezTo>
                <a:cubicBezTo>
                  <a:pt x="109" y="16"/>
                  <a:pt x="109" y="16"/>
                  <a:pt x="109" y="16"/>
                </a:cubicBezTo>
                <a:cubicBezTo>
                  <a:pt x="109" y="16"/>
                  <a:pt x="109" y="16"/>
                  <a:pt x="109" y="16"/>
                </a:cubicBezTo>
                <a:cubicBezTo>
                  <a:pt x="109" y="16"/>
                  <a:pt x="109" y="16"/>
                  <a:pt x="109" y="16"/>
                </a:cubicBezTo>
                <a:cubicBezTo>
                  <a:pt x="108" y="16"/>
                  <a:pt x="108" y="16"/>
                  <a:pt x="108" y="16"/>
                </a:cubicBezTo>
                <a:cubicBezTo>
                  <a:pt x="108" y="16"/>
                  <a:pt x="108" y="16"/>
                  <a:pt x="108" y="16"/>
                </a:cubicBezTo>
                <a:cubicBezTo>
                  <a:pt x="108" y="16"/>
                  <a:pt x="108" y="16"/>
                  <a:pt x="108" y="16"/>
                </a:cubicBezTo>
                <a:cubicBezTo>
                  <a:pt x="109" y="15"/>
                  <a:pt x="109" y="15"/>
                  <a:pt x="109" y="15"/>
                </a:cubicBezTo>
                <a:cubicBezTo>
                  <a:pt x="108" y="15"/>
                  <a:pt x="108" y="15"/>
                  <a:pt x="108" y="15"/>
                </a:cubicBezTo>
                <a:cubicBezTo>
                  <a:pt x="109" y="15"/>
                  <a:pt x="109" y="15"/>
                  <a:pt x="109" y="15"/>
                </a:cubicBezTo>
                <a:cubicBezTo>
                  <a:pt x="109" y="15"/>
                  <a:pt x="109" y="15"/>
                  <a:pt x="109" y="15"/>
                </a:cubicBezTo>
                <a:cubicBezTo>
                  <a:pt x="109" y="15"/>
                  <a:pt x="109" y="15"/>
                  <a:pt x="109" y="15"/>
                </a:cubicBezTo>
                <a:cubicBezTo>
                  <a:pt x="110" y="15"/>
                  <a:pt x="110" y="15"/>
                  <a:pt x="110" y="15"/>
                </a:cubicBezTo>
                <a:cubicBezTo>
                  <a:pt x="110" y="15"/>
                  <a:pt x="110" y="15"/>
                  <a:pt x="110" y="15"/>
                </a:cubicBezTo>
                <a:cubicBezTo>
                  <a:pt x="110" y="15"/>
                  <a:pt x="110" y="15"/>
                  <a:pt x="110" y="15"/>
                </a:cubicBezTo>
                <a:cubicBezTo>
                  <a:pt x="110" y="15"/>
                  <a:pt x="110" y="15"/>
                  <a:pt x="110" y="15"/>
                </a:cubicBezTo>
                <a:cubicBezTo>
                  <a:pt x="110" y="15"/>
                  <a:pt x="110" y="15"/>
                  <a:pt x="110" y="15"/>
                </a:cubicBezTo>
                <a:cubicBezTo>
                  <a:pt x="110" y="15"/>
                  <a:pt x="110" y="15"/>
                  <a:pt x="110" y="15"/>
                </a:cubicBezTo>
                <a:cubicBezTo>
                  <a:pt x="110" y="15"/>
                  <a:pt x="110" y="15"/>
                  <a:pt x="110" y="15"/>
                </a:cubicBezTo>
                <a:cubicBezTo>
                  <a:pt x="110" y="14"/>
                  <a:pt x="110" y="14"/>
                  <a:pt x="110" y="14"/>
                </a:cubicBezTo>
                <a:cubicBezTo>
                  <a:pt x="109" y="14"/>
                  <a:pt x="109" y="14"/>
                  <a:pt x="109" y="14"/>
                </a:cubicBezTo>
                <a:cubicBezTo>
                  <a:pt x="109" y="14"/>
                  <a:pt x="109" y="14"/>
                  <a:pt x="109" y="14"/>
                </a:cubicBezTo>
                <a:cubicBezTo>
                  <a:pt x="109" y="14"/>
                  <a:pt x="109" y="14"/>
                  <a:pt x="109" y="14"/>
                </a:cubicBezTo>
                <a:cubicBezTo>
                  <a:pt x="110" y="14"/>
                  <a:pt x="110" y="14"/>
                  <a:pt x="110" y="14"/>
                </a:cubicBezTo>
                <a:cubicBezTo>
                  <a:pt x="110" y="14"/>
                  <a:pt x="110" y="14"/>
                  <a:pt x="110" y="14"/>
                </a:cubicBezTo>
                <a:cubicBezTo>
                  <a:pt x="110" y="14"/>
                  <a:pt x="110" y="14"/>
                  <a:pt x="110" y="14"/>
                </a:cubicBezTo>
                <a:cubicBezTo>
                  <a:pt x="111" y="14"/>
                  <a:pt x="111" y="14"/>
                  <a:pt x="111" y="14"/>
                </a:cubicBezTo>
                <a:cubicBezTo>
                  <a:pt x="111" y="14"/>
                  <a:pt x="111" y="14"/>
                  <a:pt x="111" y="14"/>
                </a:cubicBezTo>
                <a:cubicBezTo>
                  <a:pt x="110" y="14"/>
                  <a:pt x="110" y="14"/>
                  <a:pt x="110" y="14"/>
                </a:cubicBezTo>
                <a:cubicBezTo>
                  <a:pt x="110" y="13"/>
                  <a:pt x="110" y="13"/>
                  <a:pt x="110" y="13"/>
                </a:cubicBezTo>
                <a:cubicBezTo>
                  <a:pt x="109" y="13"/>
                  <a:pt x="109" y="13"/>
                  <a:pt x="109" y="13"/>
                </a:cubicBezTo>
                <a:cubicBezTo>
                  <a:pt x="109" y="12"/>
                  <a:pt x="109" y="12"/>
                  <a:pt x="109" y="12"/>
                </a:cubicBezTo>
                <a:cubicBezTo>
                  <a:pt x="109" y="12"/>
                  <a:pt x="109" y="12"/>
                  <a:pt x="109" y="12"/>
                </a:cubicBezTo>
                <a:cubicBezTo>
                  <a:pt x="110" y="12"/>
                  <a:pt x="110" y="12"/>
                  <a:pt x="110" y="12"/>
                </a:cubicBezTo>
                <a:cubicBezTo>
                  <a:pt x="110" y="12"/>
                  <a:pt x="110" y="12"/>
                  <a:pt x="110" y="12"/>
                </a:cubicBezTo>
                <a:cubicBezTo>
                  <a:pt x="110" y="12"/>
                  <a:pt x="110" y="12"/>
                  <a:pt x="110" y="12"/>
                </a:cubicBezTo>
                <a:cubicBezTo>
                  <a:pt x="110" y="12"/>
                  <a:pt x="110" y="12"/>
                  <a:pt x="110" y="12"/>
                </a:cubicBezTo>
                <a:cubicBezTo>
                  <a:pt x="111" y="13"/>
                  <a:pt x="111" y="13"/>
                  <a:pt x="111" y="13"/>
                </a:cubicBezTo>
                <a:cubicBezTo>
                  <a:pt x="111" y="13"/>
                  <a:pt x="111" y="13"/>
                  <a:pt x="111" y="13"/>
                </a:cubicBezTo>
                <a:cubicBezTo>
                  <a:pt x="111" y="13"/>
                  <a:pt x="111" y="13"/>
                  <a:pt x="111" y="13"/>
                </a:cubicBezTo>
                <a:cubicBezTo>
                  <a:pt x="111" y="13"/>
                  <a:pt x="111" y="13"/>
                  <a:pt x="111" y="13"/>
                </a:cubicBezTo>
                <a:cubicBezTo>
                  <a:pt x="111" y="13"/>
                  <a:pt x="111" y="13"/>
                  <a:pt x="111" y="13"/>
                </a:cubicBezTo>
                <a:cubicBezTo>
                  <a:pt x="111" y="13"/>
                  <a:pt x="111" y="13"/>
                  <a:pt x="111" y="13"/>
                </a:cubicBezTo>
                <a:cubicBezTo>
                  <a:pt x="111" y="12"/>
                  <a:pt x="111" y="12"/>
                  <a:pt x="111" y="12"/>
                </a:cubicBezTo>
                <a:cubicBezTo>
                  <a:pt x="111" y="12"/>
                  <a:pt x="111" y="12"/>
                  <a:pt x="111" y="12"/>
                </a:cubicBezTo>
                <a:cubicBezTo>
                  <a:pt x="111" y="12"/>
                  <a:pt x="111" y="12"/>
                  <a:pt x="111" y="12"/>
                </a:cubicBezTo>
                <a:cubicBezTo>
                  <a:pt x="111" y="12"/>
                  <a:pt x="111" y="12"/>
                  <a:pt x="111" y="12"/>
                </a:cubicBezTo>
                <a:cubicBezTo>
                  <a:pt x="111" y="12"/>
                  <a:pt x="111" y="12"/>
                  <a:pt x="111" y="12"/>
                </a:cubicBezTo>
                <a:cubicBezTo>
                  <a:pt x="112" y="12"/>
                  <a:pt x="112" y="12"/>
                  <a:pt x="112" y="12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2" y="12"/>
                  <a:pt x="112" y="12"/>
                  <a:pt x="112" y="12"/>
                </a:cubicBez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ubicBezTo>
                  <a:pt x="112" y="10"/>
                  <a:pt x="112" y="10"/>
                  <a:pt x="112" y="10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1" y="12"/>
                  <a:pt x="111" y="12"/>
                  <a:pt x="111" y="12"/>
                </a:cubicBezTo>
                <a:cubicBezTo>
                  <a:pt x="111" y="12"/>
                  <a:pt x="111" y="12"/>
                  <a:pt x="111" y="12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1"/>
                  <a:pt x="110" y="11"/>
                  <a:pt x="110" y="11"/>
                </a:cubicBezTo>
                <a:cubicBezTo>
                  <a:pt x="110" y="12"/>
                  <a:pt x="110" y="12"/>
                  <a:pt x="110" y="12"/>
                </a:cubicBezTo>
                <a:cubicBezTo>
                  <a:pt x="109" y="12"/>
                  <a:pt x="109" y="12"/>
                  <a:pt x="109" y="12"/>
                </a:cubicBezTo>
                <a:cubicBezTo>
                  <a:pt x="109" y="11"/>
                  <a:pt x="109" y="11"/>
                  <a:pt x="109" y="11"/>
                </a:cubicBezTo>
                <a:cubicBezTo>
                  <a:pt x="110" y="12"/>
                  <a:pt x="110" y="12"/>
                  <a:pt x="110" y="12"/>
                </a:cubicBezTo>
                <a:cubicBezTo>
                  <a:pt x="110" y="11"/>
                  <a:pt x="110" y="11"/>
                  <a:pt x="110" y="11"/>
                </a:cubicBezTo>
                <a:cubicBezTo>
                  <a:pt x="109" y="11"/>
                  <a:pt x="109" y="11"/>
                  <a:pt x="109" y="11"/>
                </a:cubicBezTo>
                <a:cubicBezTo>
                  <a:pt x="108" y="11"/>
                  <a:pt x="108" y="11"/>
                  <a:pt x="108" y="11"/>
                </a:cubicBezTo>
                <a:cubicBezTo>
                  <a:pt x="109" y="11"/>
                  <a:pt x="109" y="11"/>
                  <a:pt x="109" y="11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15" y="25"/>
                </a:moveTo>
                <a:cubicBezTo>
                  <a:pt x="115" y="25"/>
                  <a:pt x="115" y="25"/>
                  <a:pt x="115" y="25"/>
                </a:cubicBezTo>
                <a:cubicBezTo>
                  <a:pt x="115" y="25"/>
                  <a:pt x="115" y="25"/>
                  <a:pt x="115" y="25"/>
                </a:cubicBezTo>
                <a:cubicBezTo>
                  <a:pt x="115" y="26"/>
                  <a:pt x="115" y="26"/>
                  <a:pt x="115" y="26"/>
                </a:cubicBezTo>
                <a:cubicBezTo>
                  <a:pt x="116" y="26"/>
                  <a:pt x="116" y="26"/>
                  <a:pt x="116" y="26"/>
                </a:cubicBezTo>
                <a:cubicBezTo>
                  <a:pt x="116" y="27"/>
                  <a:pt x="116" y="27"/>
                  <a:pt x="116" y="27"/>
                </a:cubicBezTo>
                <a:cubicBezTo>
                  <a:pt x="116" y="27"/>
                  <a:pt x="116" y="27"/>
                  <a:pt x="116" y="27"/>
                </a:cubicBezTo>
                <a:cubicBezTo>
                  <a:pt x="116" y="28"/>
                  <a:pt x="116" y="28"/>
                  <a:pt x="116" y="28"/>
                </a:cubicBezTo>
                <a:cubicBezTo>
                  <a:pt x="115" y="27"/>
                  <a:pt x="115" y="27"/>
                  <a:pt x="115" y="27"/>
                </a:cubicBezTo>
                <a:cubicBezTo>
                  <a:pt x="115" y="27"/>
                  <a:pt x="115" y="27"/>
                  <a:pt x="115" y="27"/>
                </a:cubicBezTo>
                <a:cubicBezTo>
                  <a:pt x="115" y="26"/>
                  <a:pt x="115" y="26"/>
                  <a:pt x="115" y="26"/>
                </a:cubicBezTo>
                <a:cubicBezTo>
                  <a:pt x="114" y="27"/>
                  <a:pt x="114" y="27"/>
                  <a:pt x="114" y="27"/>
                </a:cubicBezTo>
                <a:cubicBezTo>
                  <a:pt x="114" y="27"/>
                  <a:pt x="114" y="27"/>
                  <a:pt x="114" y="27"/>
                </a:cubicBezTo>
                <a:cubicBezTo>
                  <a:pt x="114" y="28"/>
                  <a:pt x="114" y="28"/>
                  <a:pt x="114" y="28"/>
                </a:cubicBezTo>
                <a:cubicBezTo>
                  <a:pt x="115" y="28"/>
                  <a:pt x="115" y="28"/>
                  <a:pt x="115" y="28"/>
                </a:cubicBezTo>
                <a:cubicBezTo>
                  <a:pt x="115" y="28"/>
                  <a:pt x="115" y="28"/>
                  <a:pt x="115" y="28"/>
                </a:cubicBezTo>
                <a:cubicBezTo>
                  <a:pt x="115" y="28"/>
                  <a:pt x="115" y="28"/>
                  <a:pt x="115" y="28"/>
                </a:cubicBezTo>
                <a:cubicBezTo>
                  <a:pt x="116" y="28"/>
                  <a:pt x="116" y="28"/>
                  <a:pt x="116" y="28"/>
                </a:cubicBezTo>
                <a:cubicBezTo>
                  <a:pt x="115" y="29"/>
                  <a:pt x="115" y="29"/>
                  <a:pt x="115" y="29"/>
                </a:cubicBezTo>
                <a:cubicBezTo>
                  <a:pt x="115" y="29"/>
                  <a:pt x="115" y="29"/>
                  <a:pt x="115" y="29"/>
                </a:cubicBezTo>
                <a:cubicBezTo>
                  <a:pt x="114" y="29"/>
                  <a:pt x="114" y="29"/>
                  <a:pt x="114" y="29"/>
                </a:cubicBezTo>
                <a:cubicBezTo>
                  <a:pt x="114" y="29"/>
                  <a:pt x="114" y="29"/>
                  <a:pt x="114" y="29"/>
                </a:cubicBezTo>
                <a:cubicBezTo>
                  <a:pt x="115" y="30"/>
                  <a:pt x="115" y="30"/>
                  <a:pt x="115" y="30"/>
                </a:cubicBezTo>
                <a:cubicBezTo>
                  <a:pt x="114" y="30"/>
                  <a:pt x="114" y="30"/>
                  <a:pt x="114" y="30"/>
                </a:cubicBezTo>
                <a:cubicBezTo>
                  <a:pt x="114" y="29"/>
                  <a:pt x="114" y="29"/>
                  <a:pt x="114" y="29"/>
                </a:cubicBezTo>
                <a:cubicBezTo>
                  <a:pt x="113" y="29"/>
                  <a:pt x="113" y="29"/>
                  <a:pt x="113" y="29"/>
                </a:cubicBezTo>
                <a:cubicBezTo>
                  <a:pt x="113" y="29"/>
                  <a:pt x="113" y="29"/>
                  <a:pt x="113" y="29"/>
                </a:cubicBezTo>
                <a:cubicBezTo>
                  <a:pt x="112" y="28"/>
                  <a:pt x="112" y="28"/>
                  <a:pt x="112" y="28"/>
                </a:cubicBezTo>
                <a:cubicBezTo>
                  <a:pt x="112" y="28"/>
                  <a:pt x="112" y="28"/>
                  <a:pt x="112" y="28"/>
                </a:cubicBezTo>
                <a:cubicBezTo>
                  <a:pt x="112" y="28"/>
                  <a:pt x="112" y="28"/>
                  <a:pt x="112" y="28"/>
                </a:cubicBezTo>
                <a:cubicBezTo>
                  <a:pt x="111" y="28"/>
                  <a:pt x="111" y="28"/>
                  <a:pt x="111" y="28"/>
                </a:cubicBezTo>
                <a:cubicBezTo>
                  <a:pt x="111" y="27"/>
                  <a:pt x="111" y="27"/>
                  <a:pt x="111" y="27"/>
                </a:cubicBezTo>
                <a:cubicBezTo>
                  <a:pt x="111" y="27"/>
                  <a:pt x="111" y="27"/>
                  <a:pt x="111" y="27"/>
                </a:cubicBezTo>
                <a:cubicBezTo>
                  <a:pt x="112" y="27"/>
                  <a:pt x="112" y="27"/>
                  <a:pt x="112" y="27"/>
                </a:cubicBezTo>
                <a:cubicBezTo>
                  <a:pt x="112" y="27"/>
                  <a:pt x="112" y="27"/>
                  <a:pt x="112" y="27"/>
                </a:cubicBezTo>
                <a:cubicBezTo>
                  <a:pt x="112" y="26"/>
                  <a:pt x="112" y="26"/>
                  <a:pt x="112" y="26"/>
                </a:cubicBezTo>
                <a:cubicBezTo>
                  <a:pt x="113" y="25"/>
                  <a:pt x="113" y="25"/>
                  <a:pt x="113" y="25"/>
                </a:cubicBezTo>
                <a:cubicBezTo>
                  <a:pt x="113" y="25"/>
                  <a:pt x="113" y="25"/>
                  <a:pt x="113" y="25"/>
                </a:cubicBezTo>
                <a:cubicBezTo>
                  <a:pt x="113" y="25"/>
                  <a:pt x="113" y="25"/>
                  <a:pt x="113" y="25"/>
                </a:cubicBezTo>
                <a:cubicBezTo>
                  <a:pt x="112" y="25"/>
                  <a:pt x="112" y="25"/>
                  <a:pt x="112" y="25"/>
                </a:cubicBezTo>
                <a:cubicBezTo>
                  <a:pt x="112" y="25"/>
                  <a:pt x="112" y="25"/>
                  <a:pt x="112" y="25"/>
                </a:cubicBezTo>
                <a:cubicBezTo>
                  <a:pt x="111" y="25"/>
                  <a:pt x="111" y="25"/>
                  <a:pt x="111" y="25"/>
                </a:cubicBezTo>
                <a:cubicBezTo>
                  <a:pt x="111" y="25"/>
                  <a:pt x="111" y="25"/>
                  <a:pt x="111" y="25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2" y="23"/>
                  <a:pt x="112" y="23"/>
                  <a:pt x="112" y="23"/>
                </a:cubicBezTo>
                <a:cubicBezTo>
                  <a:pt x="111" y="23"/>
                  <a:pt x="111" y="23"/>
                  <a:pt x="111" y="23"/>
                </a:cubicBezTo>
                <a:cubicBezTo>
                  <a:pt x="111" y="23"/>
                  <a:pt x="111" y="23"/>
                  <a:pt x="111" y="23"/>
                </a:cubicBezTo>
                <a:cubicBezTo>
                  <a:pt x="110" y="23"/>
                  <a:pt x="110" y="23"/>
                  <a:pt x="110" y="23"/>
                </a:cubicBezTo>
                <a:cubicBezTo>
                  <a:pt x="110" y="23"/>
                  <a:pt x="110" y="23"/>
                  <a:pt x="110" y="23"/>
                </a:cubicBezTo>
                <a:cubicBezTo>
                  <a:pt x="110" y="23"/>
                  <a:pt x="110" y="23"/>
                  <a:pt x="110" y="23"/>
                </a:cubicBezTo>
                <a:cubicBezTo>
                  <a:pt x="109" y="23"/>
                  <a:pt x="109" y="23"/>
                  <a:pt x="109" y="23"/>
                </a:cubicBezTo>
                <a:cubicBezTo>
                  <a:pt x="108" y="23"/>
                  <a:pt x="108" y="23"/>
                  <a:pt x="108" y="23"/>
                </a:cubicBezTo>
                <a:cubicBezTo>
                  <a:pt x="108" y="22"/>
                  <a:pt x="108" y="22"/>
                  <a:pt x="108" y="22"/>
                </a:cubicBezTo>
                <a:cubicBezTo>
                  <a:pt x="108" y="22"/>
                  <a:pt x="108" y="22"/>
                  <a:pt x="108" y="22"/>
                </a:cubicBezTo>
                <a:cubicBezTo>
                  <a:pt x="109" y="22"/>
                  <a:pt x="109" y="22"/>
                  <a:pt x="109" y="22"/>
                </a:cubicBezTo>
                <a:cubicBezTo>
                  <a:pt x="109" y="21"/>
                  <a:pt x="109" y="21"/>
                  <a:pt x="109" y="21"/>
                </a:cubicBezTo>
                <a:cubicBezTo>
                  <a:pt x="109" y="21"/>
                  <a:pt x="109" y="21"/>
                  <a:pt x="109" y="21"/>
                </a:cubicBezTo>
                <a:cubicBezTo>
                  <a:pt x="109" y="22"/>
                  <a:pt x="109" y="22"/>
                  <a:pt x="109" y="22"/>
                </a:cubicBezTo>
                <a:cubicBezTo>
                  <a:pt x="108" y="21"/>
                  <a:pt x="108" y="21"/>
                  <a:pt x="108" y="21"/>
                </a:cubicBezTo>
                <a:cubicBezTo>
                  <a:pt x="108" y="21"/>
                  <a:pt x="108" y="21"/>
                  <a:pt x="108" y="21"/>
                </a:cubicBezTo>
                <a:cubicBezTo>
                  <a:pt x="108" y="21"/>
                  <a:pt x="108" y="21"/>
                  <a:pt x="108" y="21"/>
                </a:cubicBezTo>
                <a:cubicBezTo>
                  <a:pt x="107" y="20"/>
                  <a:pt x="107" y="20"/>
                  <a:pt x="107" y="20"/>
                </a:cubicBezTo>
                <a:cubicBezTo>
                  <a:pt x="108" y="19"/>
                  <a:pt x="108" y="19"/>
                  <a:pt x="108" y="19"/>
                </a:cubicBezTo>
                <a:cubicBezTo>
                  <a:pt x="108" y="19"/>
                  <a:pt x="108" y="19"/>
                  <a:pt x="108" y="19"/>
                </a:cubicBezTo>
                <a:cubicBezTo>
                  <a:pt x="109" y="19"/>
                  <a:pt x="109" y="19"/>
                  <a:pt x="109" y="19"/>
                </a:cubicBezTo>
                <a:cubicBezTo>
                  <a:pt x="109" y="19"/>
                  <a:pt x="109" y="19"/>
                  <a:pt x="109" y="19"/>
                </a:cubicBezTo>
                <a:cubicBezTo>
                  <a:pt x="109" y="20"/>
                  <a:pt x="109" y="20"/>
                  <a:pt x="109" y="20"/>
                </a:cubicBezTo>
                <a:cubicBezTo>
                  <a:pt x="109" y="21"/>
                  <a:pt x="109" y="21"/>
                  <a:pt x="109" y="21"/>
                </a:cubicBezTo>
                <a:cubicBezTo>
                  <a:pt x="109" y="21"/>
                  <a:pt x="109" y="21"/>
                  <a:pt x="109" y="21"/>
                </a:cubicBezTo>
                <a:cubicBezTo>
                  <a:pt x="109" y="20"/>
                  <a:pt x="109" y="20"/>
                  <a:pt x="109" y="20"/>
                </a:cubicBezTo>
                <a:cubicBezTo>
                  <a:pt x="109" y="20"/>
                  <a:pt x="109" y="20"/>
                  <a:pt x="109" y="20"/>
                </a:cubicBezTo>
                <a:cubicBezTo>
                  <a:pt x="109" y="19"/>
                  <a:pt x="109" y="19"/>
                  <a:pt x="109" y="19"/>
                </a:cubicBezTo>
                <a:cubicBezTo>
                  <a:pt x="110" y="19"/>
                  <a:pt x="110" y="19"/>
                  <a:pt x="110" y="19"/>
                </a:cubicBezTo>
                <a:cubicBezTo>
                  <a:pt x="110" y="19"/>
                  <a:pt x="110" y="19"/>
                  <a:pt x="110" y="19"/>
                </a:cubicBezTo>
                <a:cubicBezTo>
                  <a:pt x="111" y="19"/>
                  <a:pt x="111" y="19"/>
                  <a:pt x="111" y="19"/>
                </a:cubicBezTo>
                <a:cubicBezTo>
                  <a:pt x="111" y="20"/>
                  <a:pt x="111" y="20"/>
                  <a:pt x="111" y="20"/>
                </a:cubicBezTo>
                <a:cubicBezTo>
                  <a:pt x="111" y="20"/>
                  <a:pt x="111" y="20"/>
                  <a:pt x="111" y="20"/>
                </a:cubicBezTo>
                <a:cubicBezTo>
                  <a:pt x="111" y="20"/>
                  <a:pt x="111" y="20"/>
                  <a:pt x="111" y="20"/>
                </a:cubicBezTo>
                <a:cubicBezTo>
                  <a:pt x="110" y="21"/>
                  <a:pt x="110" y="21"/>
                  <a:pt x="110" y="21"/>
                </a:cubicBezTo>
                <a:cubicBezTo>
                  <a:pt x="111" y="21"/>
                  <a:pt x="111" y="21"/>
                  <a:pt x="111" y="21"/>
                </a:cubicBezTo>
                <a:cubicBezTo>
                  <a:pt x="111" y="21"/>
                  <a:pt x="111" y="21"/>
                  <a:pt x="111" y="21"/>
                </a:cubicBezTo>
                <a:cubicBezTo>
                  <a:pt x="112" y="21"/>
                  <a:pt x="112" y="21"/>
                  <a:pt x="112" y="21"/>
                </a:cubicBezTo>
                <a:cubicBezTo>
                  <a:pt x="112" y="20"/>
                  <a:pt x="112" y="20"/>
                  <a:pt x="112" y="20"/>
                </a:cubicBezTo>
                <a:cubicBezTo>
                  <a:pt x="112" y="20"/>
                  <a:pt x="112" y="20"/>
                  <a:pt x="112" y="20"/>
                </a:cubicBezTo>
                <a:cubicBezTo>
                  <a:pt x="113" y="21"/>
                  <a:pt x="113" y="21"/>
                  <a:pt x="113" y="21"/>
                </a:cubicBezTo>
                <a:cubicBezTo>
                  <a:pt x="113" y="22"/>
                  <a:pt x="113" y="22"/>
                  <a:pt x="113" y="22"/>
                </a:cubicBezTo>
                <a:cubicBezTo>
                  <a:pt x="113" y="22"/>
                  <a:pt x="113" y="22"/>
                  <a:pt x="113" y="22"/>
                </a:cubicBezTo>
                <a:cubicBezTo>
                  <a:pt x="114" y="23"/>
                  <a:pt x="114" y="23"/>
                  <a:pt x="114" y="23"/>
                </a:cubicBezTo>
                <a:cubicBezTo>
                  <a:pt x="115" y="24"/>
                  <a:pt x="115" y="24"/>
                  <a:pt x="115" y="24"/>
                </a:cubicBezTo>
                <a:cubicBezTo>
                  <a:pt x="114" y="25"/>
                  <a:pt x="114" y="25"/>
                  <a:pt x="114" y="25"/>
                </a:cubicBezTo>
                <a:lnTo>
                  <a:pt x="115" y="25"/>
                </a:lnTo>
                <a:close/>
                <a:moveTo>
                  <a:pt x="110" y="29"/>
                </a:moveTo>
                <a:cubicBezTo>
                  <a:pt x="110" y="30"/>
                  <a:pt x="110" y="30"/>
                  <a:pt x="110" y="30"/>
                </a:cubicBezTo>
                <a:cubicBezTo>
                  <a:pt x="110" y="30"/>
                  <a:pt x="110" y="30"/>
                  <a:pt x="110" y="30"/>
                </a:cubicBezTo>
                <a:cubicBezTo>
                  <a:pt x="110" y="30"/>
                  <a:pt x="110" y="30"/>
                  <a:pt x="110" y="30"/>
                </a:cubicBezTo>
                <a:cubicBezTo>
                  <a:pt x="110" y="29"/>
                  <a:pt x="110" y="29"/>
                  <a:pt x="110" y="29"/>
                </a:cubicBezTo>
                <a:cubicBezTo>
                  <a:pt x="110" y="29"/>
                  <a:pt x="110" y="29"/>
                  <a:pt x="110" y="29"/>
                </a:cubicBezTo>
                <a:close/>
                <a:moveTo>
                  <a:pt x="106" y="19"/>
                </a:moveTo>
                <a:cubicBezTo>
                  <a:pt x="106" y="19"/>
                  <a:pt x="106" y="19"/>
                  <a:pt x="106" y="19"/>
                </a:cubicBezTo>
                <a:cubicBezTo>
                  <a:pt x="106" y="18"/>
                  <a:pt x="106" y="18"/>
                  <a:pt x="106" y="18"/>
                </a:cubicBezTo>
                <a:cubicBezTo>
                  <a:pt x="107" y="18"/>
                  <a:pt x="107" y="18"/>
                  <a:pt x="107" y="18"/>
                </a:cubicBezTo>
                <a:cubicBezTo>
                  <a:pt x="107" y="18"/>
                  <a:pt x="107" y="18"/>
                  <a:pt x="107" y="18"/>
                </a:cubicBezTo>
                <a:cubicBezTo>
                  <a:pt x="107" y="18"/>
                  <a:pt x="107" y="18"/>
                  <a:pt x="107" y="18"/>
                </a:cubicBezTo>
                <a:cubicBezTo>
                  <a:pt x="108" y="18"/>
                  <a:pt x="108" y="18"/>
                  <a:pt x="108" y="18"/>
                </a:cubicBezTo>
                <a:cubicBezTo>
                  <a:pt x="108" y="19"/>
                  <a:pt x="108" y="19"/>
                  <a:pt x="108" y="19"/>
                </a:cubicBezTo>
                <a:cubicBezTo>
                  <a:pt x="107" y="19"/>
                  <a:pt x="107" y="19"/>
                  <a:pt x="107" y="19"/>
                </a:cubicBezTo>
                <a:cubicBezTo>
                  <a:pt x="107" y="20"/>
                  <a:pt x="107" y="20"/>
                  <a:pt x="107" y="20"/>
                </a:cubicBezTo>
                <a:cubicBezTo>
                  <a:pt x="107" y="20"/>
                  <a:pt x="107" y="20"/>
                  <a:pt x="107" y="20"/>
                </a:cubicBezTo>
                <a:cubicBezTo>
                  <a:pt x="106" y="20"/>
                  <a:pt x="106" y="20"/>
                  <a:pt x="106" y="20"/>
                </a:cubicBezTo>
                <a:cubicBezTo>
                  <a:pt x="106" y="20"/>
                  <a:pt x="106" y="20"/>
                  <a:pt x="106" y="20"/>
                </a:cubicBezTo>
                <a:cubicBezTo>
                  <a:pt x="106" y="20"/>
                  <a:pt x="106" y="20"/>
                  <a:pt x="106" y="20"/>
                </a:cubicBezTo>
                <a:lnTo>
                  <a:pt x="106" y="19"/>
                </a:lnTo>
                <a:close/>
                <a:moveTo>
                  <a:pt x="104" y="16"/>
                </a:moveTo>
                <a:cubicBezTo>
                  <a:pt x="104" y="16"/>
                  <a:pt x="104" y="16"/>
                  <a:pt x="104" y="16"/>
                </a:cubicBezTo>
                <a:cubicBezTo>
                  <a:pt x="105" y="16"/>
                  <a:pt x="105" y="16"/>
                  <a:pt x="105" y="16"/>
                </a:cubicBezTo>
                <a:cubicBezTo>
                  <a:pt x="105" y="16"/>
                  <a:pt x="105" y="16"/>
                  <a:pt x="105" y="16"/>
                </a:cubicBezTo>
                <a:cubicBezTo>
                  <a:pt x="105" y="16"/>
                  <a:pt x="105" y="16"/>
                  <a:pt x="105" y="16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7"/>
                  <a:pt x="104" y="17"/>
                  <a:pt x="104" y="17"/>
                </a:cubicBezTo>
                <a:cubicBezTo>
                  <a:pt x="104" y="17"/>
                  <a:pt x="104" y="17"/>
                  <a:pt x="104" y="17"/>
                </a:cubicBezTo>
                <a:cubicBezTo>
                  <a:pt x="104" y="17"/>
                  <a:pt x="104" y="17"/>
                  <a:pt x="104" y="17"/>
                </a:cubicBezTo>
                <a:lnTo>
                  <a:pt x="104" y="16"/>
                </a:lnTo>
                <a:close/>
                <a:moveTo>
                  <a:pt x="104" y="20"/>
                </a:moveTo>
                <a:cubicBezTo>
                  <a:pt x="104" y="19"/>
                  <a:pt x="104" y="19"/>
                  <a:pt x="104" y="19"/>
                </a:cubicBezTo>
                <a:cubicBezTo>
                  <a:pt x="104" y="19"/>
                  <a:pt x="104" y="19"/>
                  <a:pt x="104" y="19"/>
                </a:cubicBezTo>
                <a:cubicBezTo>
                  <a:pt x="104" y="18"/>
                  <a:pt x="104" y="18"/>
                  <a:pt x="104" y="18"/>
                </a:cubicBezTo>
                <a:cubicBezTo>
                  <a:pt x="105" y="18"/>
                  <a:pt x="105" y="18"/>
                  <a:pt x="105" y="18"/>
                </a:cubicBezTo>
                <a:cubicBezTo>
                  <a:pt x="105" y="18"/>
                  <a:pt x="105" y="18"/>
                  <a:pt x="105" y="18"/>
                </a:cubicBezTo>
                <a:cubicBezTo>
                  <a:pt x="105" y="19"/>
                  <a:pt x="105" y="19"/>
                  <a:pt x="105" y="19"/>
                </a:cubicBezTo>
                <a:cubicBezTo>
                  <a:pt x="105" y="19"/>
                  <a:pt x="105" y="19"/>
                  <a:pt x="105" y="19"/>
                </a:cubicBezTo>
                <a:cubicBezTo>
                  <a:pt x="105" y="20"/>
                  <a:pt x="105" y="20"/>
                  <a:pt x="105" y="20"/>
                </a:cubicBezTo>
                <a:cubicBezTo>
                  <a:pt x="105" y="20"/>
                  <a:pt x="105" y="20"/>
                  <a:pt x="105" y="20"/>
                </a:cubicBezTo>
                <a:cubicBezTo>
                  <a:pt x="105" y="20"/>
                  <a:pt x="105" y="20"/>
                  <a:pt x="105" y="20"/>
                </a:cubicBezTo>
                <a:cubicBezTo>
                  <a:pt x="105" y="21"/>
                  <a:pt x="105" y="21"/>
                  <a:pt x="105" y="21"/>
                </a:cubicBezTo>
                <a:cubicBezTo>
                  <a:pt x="105" y="21"/>
                  <a:pt x="105" y="21"/>
                  <a:pt x="105" y="21"/>
                </a:cubicBezTo>
                <a:cubicBezTo>
                  <a:pt x="104" y="21"/>
                  <a:pt x="104" y="21"/>
                  <a:pt x="104" y="21"/>
                </a:cubicBezTo>
                <a:cubicBezTo>
                  <a:pt x="104" y="20"/>
                  <a:pt x="104" y="20"/>
                  <a:pt x="104" y="20"/>
                </a:cubicBezTo>
                <a:cubicBezTo>
                  <a:pt x="104" y="20"/>
                  <a:pt x="104" y="20"/>
                  <a:pt x="104" y="20"/>
                </a:cubicBezTo>
                <a:cubicBezTo>
                  <a:pt x="104" y="20"/>
                  <a:pt x="104" y="20"/>
                  <a:pt x="104" y="20"/>
                </a:cubicBezTo>
                <a:close/>
                <a:moveTo>
                  <a:pt x="105" y="23"/>
                </a:moveTo>
                <a:cubicBezTo>
                  <a:pt x="105" y="23"/>
                  <a:pt x="105" y="23"/>
                  <a:pt x="105" y="23"/>
                </a:cubicBezTo>
                <a:cubicBezTo>
                  <a:pt x="105" y="24"/>
                  <a:pt x="105" y="24"/>
                  <a:pt x="105" y="24"/>
                </a:cubicBezTo>
                <a:cubicBezTo>
                  <a:pt x="105" y="24"/>
                  <a:pt x="105" y="24"/>
                  <a:pt x="105" y="24"/>
                </a:cubicBezTo>
                <a:cubicBezTo>
                  <a:pt x="104" y="23"/>
                  <a:pt x="104" y="23"/>
                  <a:pt x="104" y="23"/>
                </a:cubicBezTo>
                <a:lnTo>
                  <a:pt x="105" y="23"/>
                </a:lnTo>
                <a:close/>
                <a:moveTo>
                  <a:pt x="105" y="17"/>
                </a:moveTo>
                <a:cubicBezTo>
                  <a:pt x="106" y="16"/>
                  <a:pt x="106" y="16"/>
                  <a:pt x="106" y="16"/>
                </a:cubicBezTo>
                <a:cubicBezTo>
                  <a:pt x="106" y="16"/>
                  <a:pt x="106" y="16"/>
                  <a:pt x="106" y="16"/>
                </a:cubicBezTo>
                <a:cubicBezTo>
                  <a:pt x="106" y="15"/>
                  <a:pt x="106" y="15"/>
                  <a:pt x="106" y="15"/>
                </a:cubicBezTo>
                <a:cubicBezTo>
                  <a:pt x="106" y="16"/>
                  <a:pt x="106" y="16"/>
                  <a:pt x="106" y="16"/>
                </a:cubicBezTo>
                <a:cubicBezTo>
                  <a:pt x="106" y="16"/>
                  <a:pt x="106" y="16"/>
                  <a:pt x="106" y="16"/>
                </a:cubicBezTo>
                <a:cubicBezTo>
                  <a:pt x="106" y="17"/>
                  <a:pt x="106" y="17"/>
                  <a:pt x="106" y="17"/>
                </a:cubicBezTo>
                <a:cubicBezTo>
                  <a:pt x="107" y="17"/>
                  <a:pt x="107" y="17"/>
                  <a:pt x="107" y="17"/>
                </a:cubicBezTo>
                <a:cubicBezTo>
                  <a:pt x="107" y="17"/>
                  <a:pt x="107" y="17"/>
                  <a:pt x="107" y="17"/>
                </a:cubicBezTo>
                <a:cubicBezTo>
                  <a:pt x="107" y="17"/>
                  <a:pt x="107" y="17"/>
                  <a:pt x="107" y="17"/>
                </a:cubicBezTo>
                <a:cubicBezTo>
                  <a:pt x="106" y="17"/>
                  <a:pt x="106" y="17"/>
                  <a:pt x="106" y="17"/>
                </a:cubicBezTo>
                <a:lnTo>
                  <a:pt x="105" y="17"/>
                </a:lnTo>
                <a:close/>
                <a:moveTo>
                  <a:pt x="108" y="17"/>
                </a:moveTo>
                <a:cubicBezTo>
                  <a:pt x="109" y="17"/>
                  <a:pt x="109" y="17"/>
                  <a:pt x="109" y="17"/>
                </a:cubicBezTo>
                <a:cubicBezTo>
                  <a:pt x="109" y="17"/>
                  <a:pt x="109" y="17"/>
                  <a:pt x="109" y="17"/>
                </a:cubicBezTo>
                <a:cubicBezTo>
                  <a:pt x="110" y="17"/>
                  <a:pt x="110" y="17"/>
                  <a:pt x="110" y="17"/>
                </a:cubicBezTo>
                <a:cubicBezTo>
                  <a:pt x="110" y="17"/>
                  <a:pt x="110" y="17"/>
                  <a:pt x="110" y="17"/>
                </a:cubicBezTo>
                <a:cubicBezTo>
                  <a:pt x="111" y="18"/>
                  <a:pt x="111" y="18"/>
                  <a:pt x="111" y="18"/>
                </a:cubicBezTo>
                <a:cubicBezTo>
                  <a:pt x="110" y="18"/>
                  <a:pt x="110" y="18"/>
                  <a:pt x="110" y="18"/>
                </a:cubicBezTo>
                <a:cubicBezTo>
                  <a:pt x="110" y="18"/>
                  <a:pt x="110" y="18"/>
                  <a:pt x="110" y="18"/>
                </a:cubicBezTo>
                <a:cubicBezTo>
                  <a:pt x="110" y="17"/>
                  <a:pt x="110" y="17"/>
                  <a:pt x="110" y="17"/>
                </a:cubicBezTo>
                <a:cubicBezTo>
                  <a:pt x="109" y="17"/>
                  <a:pt x="109" y="17"/>
                  <a:pt x="109" y="17"/>
                </a:cubicBezTo>
                <a:cubicBezTo>
                  <a:pt x="109" y="18"/>
                  <a:pt x="109" y="18"/>
                  <a:pt x="109" y="18"/>
                </a:cubicBezTo>
                <a:cubicBezTo>
                  <a:pt x="108" y="18"/>
                  <a:pt x="108" y="18"/>
                  <a:pt x="108" y="18"/>
                </a:cubicBezTo>
                <a:cubicBezTo>
                  <a:pt x="109" y="18"/>
                  <a:pt x="109" y="18"/>
                  <a:pt x="109" y="18"/>
                </a:cubicBezTo>
                <a:cubicBezTo>
                  <a:pt x="108" y="18"/>
                  <a:pt x="108" y="18"/>
                  <a:pt x="108" y="18"/>
                </a:cubicBezTo>
                <a:cubicBezTo>
                  <a:pt x="107" y="18"/>
                  <a:pt x="107" y="18"/>
                  <a:pt x="107" y="18"/>
                </a:cubicBezTo>
                <a:cubicBezTo>
                  <a:pt x="107" y="17"/>
                  <a:pt x="107" y="17"/>
                  <a:pt x="107" y="17"/>
                </a:cubicBezTo>
                <a:cubicBezTo>
                  <a:pt x="107" y="16"/>
                  <a:pt x="107" y="16"/>
                  <a:pt x="107" y="16"/>
                </a:cubicBezTo>
                <a:cubicBezTo>
                  <a:pt x="108" y="16"/>
                  <a:pt x="108" y="16"/>
                  <a:pt x="108" y="16"/>
                </a:cubicBezTo>
                <a:cubicBezTo>
                  <a:pt x="108" y="17"/>
                  <a:pt x="108" y="17"/>
                  <a:pt x="108" y="17"/>
                </a:cubicBezTo>
                <a:close/>
                <a:moveTo>
                  <a:pt x="111" y="19"/>
                </a:moveTo>
                <a:cubicBezTo>
                  <a:pt x="112" y="19"/>
                  <a:pt x="112" y="19"/>
                  <a:pt x="112" y="19"/>
                </a:cubicBezTo>
                <a:cubicBezTo>
                  <a:pt x="112" y="20"/>
                  <a:pt x="112" y="20"/>
                  <a:pt x="112" y="20"/>
                </a:cubicBezTo>
                <a:cubicBezTo>
                  <a:pt x="112" y="20"/>
                  <a:pt x="112" y="20"/>
                  <a:pt x="112" y="20"/>
                </a:cubicBezTo>
                <a:cubicBezTo>
                  <a:pt x="112" y="20"/>
                  <a:pt x="112" y="20"/>
                  <a:pt x="112" y="20"/>
                </a:cubicBezTo>
                <a:cubicBezTo>
                  <a:pt x="111" y="20"/>
                  <a:pt x="111" y="20"/>
                  <a:pt x="111" y="20"/>
                </a:cubicBezTo>
                <a:cubicBezTo>
                  <a:pt x="111" y="20"/>
                  <a:pt x="111" y="20"/>
                  <a:pt x="111" y="20"/>
                </a:cubicBezTo>
                <a:lnTo>
                  <a:pt x="111" y="19"/>
                </a:lnTo>
                <a:close/>
                <a:moveTo>
                  <a:pt x="106" y="12"/>
                </a:moveTo>
                <a:cubicBezTo>
                  <a:pt x="107" y="12"/>
                  <a:pt x="107" y="12"/>
                  <a:pt x="107" y="12"/>
                </a:cubicBezTo>
                <a:cubicBezTo>
                  <a:pt x="107" y="12"/>
                  <a:pt x="107" y="12"/>
                  <a:pt x="107" y="12"/>
                </a:cubicBezTo>
                <a:cubicBezTo>
                  <a:pt x="107" y="12"/>
                  <a:pt x="107" y="12"/>
                  <a:pt x="107" y="12"/>
                </a:cubicBezTo>
                <a:cubicBezTo>
                  <a:pt x="107" y="11"/>
                  <a:pt x="107" y="11"/>
                  <a:pt x="107" y="11"/>
                </a:cubicBezTo>
                <a:cubicBezTo>
                  <a:pt x="107" y="11"/>
                  <a:pt x="107" y="11"/>
                  <a:pt x="107" y="11"/>
                </a:cubicBezTo>
                <a:cubicBezTo>
                  <a:pt x="108" y="12"/>
                  <a:pt x="108" y="12"/>
                  <a:pt x="108" y="12"/>
                </a:cubicBezTo>
                <a:cubicBezTo>
                  <a:pt x="108" y="12"/>
                  <a:pt x="108" y="12"/>
                  <a:pt x="108" y="12"/>
                </a:cubicBezTo>
                <a:cubicBezTo>
                  <a:pt x="109" y="12"/>
                  <a:pt x="109" y="12"/>
                  <a:pt x="109" y="12"/>
                </a:cubicBez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3"/>
                  <a:pt x="109" y="13"/>
                </a:cubicBezTo>
                <a:cubicBezTo>
                  <a:pt x="109" y="14"/>
                  <a:pt x="109" y="14"/>
                  <a:pt x="109" y="14"/>
                </a:cubicBezTo>
                <a:cubicBezTo>
                  <a:pt x="108" y="14"/>
                  <a:pt x="108" y="14"/>
                  <a:pt x="108" y="14"/>
                </a:cubicBezTo>
                <a:cubicBezTo>
                  <a:pt x="108" y="14"/>
                  <a:pt x="108" y="14"/>
                  <a:pt x="108" y="14"/>
                </a:cubicBezTo>
                <a:cubicBezTo>
                  <a:pt x="108" y="14"/>
                  <a:pt x="108" y="14"/>
                  <a:pt x="108" y="14"/>
                </a:cubicBezTo>
                <a:cubicBezTo>
                  <a:pt x="107" y="14"/>
                  <a:pt x="107" y="14"/>
                  <a:pt x="107" y="14"/>
                </a:cubicBezTo>
                <a:cubicBezTo>
                  <a:pt x="107" y="14"/>
                  <a:pt x="107" y="14"/>
                  <a:pt x="107" y="14"/>
                </a:cubicBezTo>
                <a:cubicBezTo>
                  <a:pt x="107" y="13"/>
                  <a:pt x="107" y="13"/>
                  <a:pt x="107" y="13"/>
                </a:cubicBezTo>
                <a:cubicBezTo>
                  <a:pt x="107" y="13"/>
                  <a:pt x="107" y="13"/>
                  <a:pt x="107" y="13"/>
                </a:cubicBezTo>
                <a:cubicBezTo>
                  <a:pt x="106" y="13"/>
                  <a:pt x="106" y="13"/>
                  <a:pt x="106" y="13"/>
                </a:cubicBezTo>
                <a:lnTo>
                  <a:pt x="106" y="12"/>
                </a:lnTo>
                <a:close/>
                <a:moveTo>
                  <a:pt x="106" y="14"/>
                </a:moveTo>
                <a:cubicBezTo>
                  <a:pt x="107" y="14"/>
                  <a:pt x="107" y="14"/>
                  <a:pt x="107" y="14"/>
                </a:cubicBezTo>
                <a:cubicBezTo>
                  <a:pt x="107" y="14"/>
                  <a:pt x="107" y="14"/>
                  <a:pt x="107" y="14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6" y="15"/>
                  <a:pt x="106" y="15"/>
                  <a:pt x="106" y="15"/>
                </a:cubicBezTo>
                <a:cubicBezTo>
                  <a:pt x="106" y="14"/>
                  <a:pt x="106" y="14"/>
                  <a:pt x="106" y="14"/>
                </a:cubicBezTo>
                <a:cubicBezTo>
                  <a:pt x="105" y="14"/>
                  <a:pt x="105" y="14"/>
                  <a:pt x="105" y="14"/>
                </a:cubicBezTo>
                <a:cubicBezTo>
                  <a:pt x="105" y="14"/>
                  <a:pt x="105" y="14"/>
                  <a:pt x="105" y="14"/>
                </a:cubicBezTo>
                <a:cubicBezTo>
                  <a:pt x="105" y="13"/>
                  <a:pt x="105" y="13"/>
                  <a:pt x="105" y="13"/>
                </a:cubicBezTo>
                <a:cubicBezTo>
                  <a:pt x="106" y="14"/>
                  <a:pt x="106" y="14"/>
                  <a:pt x="106" y="14"/>
                </a:cubicBezTo>
                <a:close/>
                <a:moveTo>
                  <a:pt x="105" y="12"/>
                </a:moveTo>
                <a:cubicBezTo>
                  <a:pt x="105" y="12"/>
                  <a:pt x="105" y="12"/>
                  <a:pt x="105" y="12"/>
                </a:cubicBezTo>
                <a:cubicBezTo>
                  <a:pt x="106" y="12"/>
                  <a:pt x="106" y="12"/>
                  <a:pt x="106" y="12"/>
                </a:cubicBezTo>
                <a:cubicBezTo>
                  <a:pt x="105" y="13"/>
                  <a:pt x="105" y="13"/>
                  <a:pt x="105" y="13"/>
                </a:cubicBezTo>
                <a:cubicBezTo>
                  <a:pt x="105" y="12"/>
                  <a:pt x="105" y="12"/>
                  <a:pt x="105" y="12"/>
                </a:cubicBezTo>
                <a:close/>
                <a:moveTo>
                  <a:pt x="103" y="13"/>
                </a:moveTo>
                <a:cubicBezTo>
                  <a:pt x="103" y="13"/>
                  <a:pt x="103" y="13"/>
                  <a:pt x="103" y="13"/>
                </a:cubicBezTo>
                <a:cubicBezTo>
                  <a:pt x="103" y="13"/>
                  <a:pt x="103" y="13"/>
                  <a:pt x="103" y="13"/>
                </a:cubicBezTo>
                <a:cubicBezTo>
                  <a:pt x="104" y="14"/>
                  <a:pt x="104" y="14"/>
                  <a:pt x="104" y="14"/>
                </a:cubicBezTo>
                <a:cubicBezTo>
                  <a:pt x="105" y="14"/>
                  <a:pt x="105" y="14"/>
                  <a:pt x="105" y="14"/>
                </a:cubicBezTo>
                <a:cubicBezTo>
                  <a:pt x="105" y="14"/>
                  <a:pt x="105" y="14"/>
                  <a:pt x="105" y="14"/>
                </a:cubicBezTo>
                <a:cubicBezTo>
                  <a:pt x="105" y="14"/>
                  <a:pt x="105" y="14"/>
                  <a:pt x="105" y="14"/>
                </a:cubicBezTo>
                <a:cubicBezTo>
                  <a:pt x="104" y="15"/>
                  <a:pt x="104" y="15"/>
                  <a:pt x="104" y="15"/>
                </a:cubicBezTo>
                <a:cubicBezTo>
                  <a:pt x="104" y="14"/>
                  <a:pt x="104" y="14"/>
                  <a:pt x="104" y="14"/>
                </a:cubicBez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ubicBezTo>
                  <a:pt x="103" y="13"/>
                  <a:pt x="103" y="13"/>
                  <a:pt x="103" y="13"/>
                </a:cubicBezTo>
                <a:cubicBezTo>
                  <a:pt x="103" y="13"/>
                  <a:pt x="103" y="13"/>
                  <a:pt x="103" y="13"/>
                </a:cubicBezTo>
                <a:close/>
                <a:moveTo>
                  <a:pt x="102" y="22"/>
                </a:moveTo>
                <a:cubicBezTo>
                  <a:pt x="101" y="23"/>
                  <a:pt x="101" y="23"/>
                  <a:pt x="101" y="23"/>
                </a:cubicBezTo>
                <a:cubicBezTo>
                  <a:pt x="101" y="23"/>
                  <a:pt x="101" y="23"/>
                  <a:pt x="101" y="23"/>
                </a:cubicBezTo>
                <a:cubicBezTo>
                  <a:pt x="101" y="23"/>
                  <a:pt x="101" y="23"/>
                  <a:pt x="101" y="23"/>
                </a:cubicBezTo>
                <a:cubicBezTo>
                  <a:pt x="99" y="23"/>
                  <a:pt x="99" y="23"/>
                  <a:pt x="99" y="23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8" y="22"/>
                  <a:pt x="98" y="22"/>
                  <a:pt x="98" y="22"/>
                </a:cubicBezTo>
                <a:cubicBezTo>
                  <a:pt x="98" y="22"/>
                  <a:pt x="98" y="22"/>
                  <a:pt x="98" y="22"/>
                </a:cubicBezTo>
                <a:cubicBezTo>
                  <a:pt x="100" y="22"/>
                  <a:pt x="100" y="22"/>
                  <a:pt x="100" y="22"/>
                </a:cubicBezTo>
                <a:cubicBezTo>
                  <a:pt x="100" y="22"/>
                  <a:pt x="100" y="22"/>
                  <a:pt x="100" y="22"/>
                </a:cubicBezTo>
                <a:cubicBezTo>
                  <a:pt x="100" y="21"/>
                  <a:pt x="100" y="21"/>
                  <a:pt x="100" y="21"/>
                </a:cubicBezTo>
                <a:cubicBezTo>
                  <a:pt x="99" y="21"/>
                  <a:pt x="99" y="21"/>
                  <a:pt x="99" y="21"/>
                </a:cubicBezTo>
                <a:cubicBezTo>
                  <a:pt x="99" y="21"/>
                  <a:pt x="99" y="21"/>
                  <a:pt x="99" y="21"/>
                </a:cubicBezTo>
                <a:cubicBezTo>
                  <a:pt x="98" y="21"/>
                  <a:pt x="98" y="21"/>
                  <a:pt x="98" y="21"/>
                </a:cubicBezTo>
                <a:cubicBezTo>
                  <a:pt x="98" y="21"/>
                  <a:pt x="98" y="21"/>
                  <a:pt x="98" y="21"/>
                </a:cubicBezTo>
                <a:cubicBezTo>
                  <a:pt x="98" y="21"/>
                  <a:pt x="98" y="21"/>
                  <a:pt x="98" y="21"/>
                </a:cubicBezTo>
                <a:cubicBezTo>
                  <a:pt x="99" y="21"/>
                  <a:pt x="99" y="21"/>
                  <a:pt x="99" y="21"/>
                </a:cubicBezTo>
                <a:cubicBezTo>
                  <a:pt x="99" y="20"/>
                  <a:pt x="99" y="20"/>
                  <a:pt x="99" y="20"/>
                </a:cubicBezTo>
                <a:cubicBezTo>
                  <a:pt x="99" y="20"/>
                  <a:pt x="99" y="20"/>
                  <a:pt x="99" y="20"/>
                </a:cubicBezTo>
                <a:cubicBezTo>
                  <a:pt x="99" y="20"/>
                  <a:pt x="99" y="20"/>
                  <a:pt x="99" y="20"/>
                </a:cubicBezTo>
                <a:cubicBezTo>
                  <a:pt x="98" y="20"/>
                  <a:pt x="98" y="20"/>
                  <a:pt x="98" y="20"/>
                </a:cubicBezTo>
                <a:cubicBezTo>
                  <a:pt x="98" y="20"/>
                  <a:pt x="98" y="20"/>
                  <a:pt x="98" y="20"/>
                </a:cubicBezTo>
                <a:cubicBezTo>
                  <a:pt x="98" y="19"/>
                  <a:pt x="98" y="19"/>
                  <a:pt x="98" y="19"/>
                </a:cubicBezTo>
                <a:cubicBezTo>
                  <a:pt x="99" y="18"/>
                  <a:pt x="99" y="18"/>
                  <a:pt x="99" y="18"/>
                </a:cubicBezTo>
                <a:cubicBezTo>
                  <a:pt x="100" y="18"/>
                  <a:pt x="100" y="18"/>
                  <a:pt x="100" y="18"/>
                </a:cubicBezTo>
                <a:cubicBezTo>
                  <a:pt x="100" y="18"/>
                  <a:pt x="100" y="18"/>
                  <a:pt x="100" y="18"/>
                </a:cubicBezTo>
                <a:cubicBezTo>
                  <a:pt x="99" y="19"/>
                  <a:pt x="99" y="19"/>
                  <a:pt x="99" y="19"/>
                </a:cubicBezTo>
                <a:cubicBezTo>
                  <a:pt x="100" y="19"/>
                  <a:pt x="100" y="19"/>
                  <a:pt x="100" y="19"/>
                </a:cubicBezTo>
                <a:cubicBezTo>
                  <a:pt x="100" y="19"/>
                  <a:pt x="100" y="19"/>
                  <a:pt x="100" y="19"/>
                </a:cubicBezTo>
                <a:cubicBezTo>
                  <a:pt x="100" y="19"/>
                  <a:pt x="100" y="19"/>
                  <a:pt x="100" y="19"/>
                </a:cubicBezTo>
                <a:cubicBezTo>
                  <a:pt x="100" y="19"/>
                  <a:pt x="100" y="19"/>
                  <a:pt x="100" y="19"/>
                </a:cubicBezTo>
                <a:cubicBezTo>
                  <a:pt x="101" y="19"/>
                  <a:pt x="101" y="19"/>
                  <a:pt x="101" y="19"/>
                </a:cubicBezTo>
                <a:cubicBezTo>
                  <a:pt x="101" y="19"/>
                  <a:pt x="101" y="19"/>
                  <a:pt x="101" y="19"/>
                </a:cubicBezTo>
                <a:cubicBezTo>
                  <a:pt x="101" y="19"/>
                  <a:pt x="101" y="19"/>
                  <a:pt x="101" y="19"/>
                </a:cubicBezTo>
                <a:cubicBezTo>
                  <a:pt x="101" y="20"/>
                  <a:pt x="101" y="20"/>
                  <a:pt x="101" y="20"/>
                </a:cubicBezTo>
                <a:cubicBezTo>
                  <a:pt x="102" y="20"/>
                  <a:pt x="102" y="20"/>
                  <a:pt x="102" y="20"/>
                </a:cubicBezTo>
                <a:cubicBezTo>
                  <a:pt x="102" y="19"/>
                  <a:pt x="102" y="19"/>
                  <a:pt x="102" y="19"/>
                </a:cubicBezTo>
                <a:cubicBezTo>
                  <a:pt x="102" y="19"/>
                  <a:pt x="102" y="19"/>
                  <a:pt x="102" y="19"/>
                </a:cubicBezTo>
                <a:cubicBezTo>
                  <a:pt x="102" y="18"/>
                  <a:pt x="102" y="18"/>
                  <a:pt x="102" y="18"/>
                </a:cubicBezTo>
                <a:cubicBezTo>
                  <a:pt x="102" y="18"/>
                  <a:pt x="102" y="18"/>
                  <a:pt x="102" y="18"/>
                </a:cubicBezTo>
                <a:cubicBezTo>
                  <a:pt x="103" y="19"/>
                  <a:pt x="103" y="19"/>
                  <a:pt x="103" y="19"/>
                </a:cubicBezTo>
                <a:cubicBezTo>
                  <a:pt x="103" y="20"/>
                  <a:pt x="103" y="20"/>
                  <a:pt x="103" y="20"/>
                </a:cubicBezTo>
                <a:cubicBezTo>
                  <a:pt x="103" y="20"/>
                  <a:pt x="103" y="20"/>
                  <a:pt x="103" y="20"/>
                </a:cubicBezTo>
                <a:cubicBezTo>
                  <a:pt x="102" y="21"/>
                  <a:pt x="102" y="21"/>
                  <a:pt x="102" y="21"/>
                </a:cubicBezTo>
                <a:cubicBezTo>
                  <a:pt x="103" y="22"/>
                  <a:pt x="103" y="22"/>
                  <a:pt x="103" y="22"/>
                </a:cubicBezTo>
                <a:cubicBezTo>
                  <a:pt x="103" y="22"/>
                  <a:pt x="103" y="22"/>
                  <a:pt x="103" y="22"/>
                </a:cubicBezTo>
                <a:cubicBezTo>
                  <a:pt x="103" y="22"/>
                  <a:pt x="103" y="22"/>
                  <a:pt x="103" y="22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102" y="23"/>
                  <a:pt x="102" y="23"/>
                  <a:pt x="102" y="23"/>
                </a:cubicBezTo>
                <a:cubicBezTo>
                  <a:pt x="102" y="22"/>
                  <a:pt x="102" y="22"/>
                  <a:pt x="102" y="22"/>
                </a:cubicBezTo>
                <a:close/>
                <a:moveTo>
                  <a:pt x="102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ubicBezTo>
                  <a:pt x="103" y="15"/>
                  <a:pt x="103" y="15"/>
                  <a:pt x="103" y="15"/>
                </a:cubicBezTo>
                <a:cubicBezTo>
                  <a:pt x="103" y="15"/>
                  <a:pt x="103" y="15"/>
                  <a:pt x="103" y="15"/>
                </a:cubicBezTo>
                <a:cubicBezTo>
                  <a:pt x="102" y="14"/>
                  <a:pt x="102" y="14"/>
                  <a:pt x="102" y="14"/>
                </a:cubicBezTo>
                <a:close/>
                <a:moveTo>
                  <a:pt x="100" y="14"/>
                </a:moveTo>
                <a:cubicBezTo>
                  <a:pt x="100" y="13"/>
                  <a:pt x="100" y="13"/>
                  <a:pt x="100" y="13"/>
                </a:cubicBezTo>
                <a:cubicBezTo>
                  <a:pt x="100" y="13"/>
                  <a:pt x="100" y="13"/>
                  <a:pt x="100" y="13"/>
                </a:cubicBezTo>
                <a:cubicBezTo>
                  <a:pt x="101" y="13"/>
                  <a:pt x="101" y="13"/>
                  <a:pt x="101" y="13"/>
                </a:cubicBezTo>
                <a:cubicBezTo>
                  <a:pt x="101" y="13"/>
                  <a:pt x="101" y="13"/>
                  <a:pt x="101" y="13"/>
                </a:cubicBezTo>
                <a:cubicBezTo>
                  <a:pt x="101" y="13"/>
                  <a:pt x="101" y="13"/>
                  <a:pt x="101" y="13"/>
                </a:cubicBezTo>
                <a:cubicBezTo>
                  <a:pt x="101" y="14"/>
                  <a:pt x="101" y="14"/>
                  <a:pt x="101" y="14"/>
                </a:cubicBezTo>
                <a:cubicBezTo>
                  <a:pt x="101" y="14"/>
                  <a:pt x="101" y="14"/>
                  <a:pt x="101" y="14"/>
                </a:cubicBezTo>
                <a:cubicBezTo>
                  <a:pt x="101" y="14"/>
                  <a:pt x="101" y="14"/>
                  <a:pt x="101" y="14"/>
                </a:cubicBezTo>
                <a:cubicBezTo>
                  <a:pt x="100" y="14"/>
                  <a:pt x="100" y="14"/>
                  <a:pt x="100" y="14"/>
                </a:cubicBezTo>
                <a:close/>
                <a:moveTo>
                  <a:pt x="97" y="15"/>
                </a:moveTo>
                <a:cubicBezTo>
                  <a:pt x="98" y="14"/>
                  <a:pt x="98" y="14"/>
                  <a:pt x="98" y="14"/>
                </a:cubicBezTo>
                <a:cubicBezTo>
                  <a:pt x="99" y="14"/>
                  <a:pt x="99" y="14"/>
                  <a:pt x="99" y="14"/>
                </a:cubicBezTo>
                <a:cubicBezTo>
                  <a:pt x="99" y="14"/>
                  <a:pt x="99" y="14"/>
                  <a:pt x="99" y="14"/>
                </a:cubicBezTo>
                <a:cubicBezTo>
                  <a:pt x="99" y="14"/>
                  <a:pt x="99" y="14"/>
                  <a:pt x="99" y="14"/>
                </a:cubicBezTo>
                <a:cubicBezTo>
                  <a:pt x="99" y="14"/>
                  <a:pt x="99" y="14"/>
                  <a:pt x="99" y="14"/>
                </a:cubicBezTo>
                <a:cubicBezTo>
                  <a:pt x="99" y="15"/>
                  <a:pt x="99" y="15"/>
                  <a:pt x="99" y="15"/>
                </a:cubicBezTo>
                <a:cubicBezTo>
                  <a:pt x="99" y="15"/>
                  <a:pt x="99" y="15"/>
                  <a:pt x="99" y="15"/>
                </a:cubicBezTo>
                <a:cubicBezTo>
                  <a:pt x="99" y="15"/>
                  <a:pt x="99" y="15"/>
                  <a:pt x="99" y="15"/>
                </a:cubicBezTo>
                <a:cubicBezTo>
                  <a:pt x="99" y="15"/>
                  <a:pt x="99" y="15"/>
                  <a:pt x="99" y="15"/>
                </a:cubicBezTo>
                <a:cubicBezTo>
                  <a:pt x="100" y="15"/>
                  <a:pt x="100" y="15"/>
                  <a:pt x="100" y="15"/>
                </a:cubicBezTo>
                <a:cubicBezTo>
                  <a:pt x="100" y="15"/>
                  <a:pt x="100" y="15"/>
                  <a:pt x="100" y="15"/>
                </a:cubicBezTo>
                <a:cubicBezTo>
                  <a:pt x="100" y="16"/>
                  <a:pt x="100" y="16"/>
                  <a:pt x="100" y="16"/>
                </a:cubicBezTo>
                <a:cubicBezTo>
                  <a:pt x="101" y="16"/>
                  <a:pt x="101" y="16"/>
                  <a:pt x="101" y="16"/>
                </a:cubicBezTo>
                <a:cubicBezTo>
                  <a:pt x="101" y="16"/>
                  <a:pt x="101" y="16"/>
                  <a:pt x="101" y="16"/>
                </a:cubicBezTo>
                <a:cubicBezTo>
                  <a:pt x="101" y="15"/>
                  <a:pt x="101" y="15"/>
                  <a:pt x="101" y="15"/>
                </a:cubicBezTo>
                <a:cubicBezTo>
                  <a:pt x="102" y="15"/>
                  <a:pt x="102" y="15"/>
                  <a:pt x="102" y="15"/>
                </a:cubicBezTo>
                <a:cubicBezTo>
                  <a:pt x="102" y="15"/>
                  <a:pt x="102" y="15"/>
                  <a:pt x="102" y="15"/>
                </a:cubicBezTo>
                <a:cubicBezTo>
                  <a:pt x="102" y="16"/>
                  <a:pt x="102" y="16"/>
                  <a:pt x="102" y="16"/>
                </a:cubicBezTo>
                <a:cubicBezTo>
                  <a:pt x="102" y="15"/>
                  <a:pt x="102" y="15"/>
                  <a:pt x="102" y="15"/>
                </a:cubicBezTo>
                <a:cubicBezTo>
                  <a:pt x="102" y="16"/>
                  <a:pt x="102" y="16"/>
                  <a:pt x="102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2" y="17"/>
                  <a:pt x="102" y="17"/>
                  <a:pt x="102" y="17"/>
                </a:cubicBezTo>
                <a:cubicBezTo>
                  <a:pt x="102" y="16"/>
                  <a:pt x="102" y="16"/>
                  <a:pt x="102" y="16"/>
                </a:cubicBezTo>
                <a:cubicBezTo>
                  <a:pt x="102" y="17"/>
                  <a:pt x="102" y="17"/>
                  <a:pt x="102" y="17"/>
                </a:cubicBezTo>
                <a:cubicBezTo>
                  <a:pt x="101" y="16"/>
                  <a:pt x="101" y="16"/>
                  <a:pt x="101" y="16"/>
                </a:cubicBezTo>
                <a:cubicBezTo>
                  <a:pt x="101" y="17"/>
                  <a:pt x="101" y="17"/>
                  <a:pt x="101" y="17"/>
                </a:cubicBezTo>
                <a:cubicBezTo>
                  <a:pt x="100" y="17"/>
                  <a:pt x="100" y="17"/>
                  <a:pt x="100" y="17"/>
                </a:cubicBezTo>
                <a:cubicBezTo>
                  <a:pt x="100" y="16"/>
                  <a:pt x="100" y="16"/>
                  <a:pt x="100" y="16"/>
                </a:cubicBezTo>
                <a:cubicBezTo>
                  <a:pt x="100" y="16"/>
                  <a:pt x="100" y="16"/>
                  <a:pt x="100" y="16"/>
                </a:cubicBezTo>
                <a:cubicBezTo>
                  <a:pt x="99" y="16"/>
                  <a:pt x="99" y="16"/>
                  <a:pt x="99" y="16"/>
                </a:cubicBezTo>
                <a:cubicBezTo>
                  <a:pt x="99" y="16"/>
                  <a:pt x="99" y="16"/>
                  <a:pt x="99" y="16"/>
                </a:cubicBezTo>
                <a:cubicBezTo>
                  <a:pt x="98" y="16"/>
                  <a:pt x="98" y="16"/>
                  <a:pt x="98" y="16"/>
                </a:cubicBezTo>
                <a:cubicBezTo>
                  <a:pt x="98" y="15"/>
                  <a:pt x="98" y="15"/>
                  <a:pt x="98" y="15"/>
                </a:cubicBezTo>
                <a:cubicBezTo>
                  <a:pt x="99" y="15"/>
                  <a:pt x="99" y="15"/>
                  <a:pt x="99" y="15"/>
                </a:cubicBezTo>
                <a:cubicBezTo>
                  <a:pt x="98" y="15"/>
                  <a:pt x="98" y="15"/>
                  <a:pt x="98" y="15"/>
                </a:cubicBezTo>
                <a:cubicBezTo>
                  <a:pt x="98" y="15"/>
                  <a:pt x="98" y="15"/>
                  <a:pt x="98" y="15"/>
                </a:cubicBezTo>
                <a:cubicBezTo>
                  <a:pt x="98" y="15"/>
                  <a:pt x="98" y="15"/>
                  <a:pt x="98" y="15"/>
                </a:cubicBezTo>
                <a:cubicBezTo>
                  <a:pt x="97" y="15"/>
                  <a:pt x="97" y="15"/>
                  <a:pt x="97" y="15"/>
                </a:cubicBezTo>
                <a:close/>
                <a:moveTo>
                  <a:pt x="96" y="19"/>
                </a:moveTo>
                <a:cubicBezTo>
                  <a:pt x="96" y="18"/>
                  <a:pt x="96" y="18"/>
                  <a:pt x="96" y="18"/>
                </a:cubicBezTo>
                <a:cubicBezTo>
                  <a:pt x="96" y="18"/>
                  <a:pt x="96" y="18"/>
                  <a:pt x="96" y="18"/>
                </a:cubicBezTo>
                <a:cubicBezTo>
                  <a:pt x="96" y="18"/>
                  <a:pt x="96" y="18"/>
                  <a:pt x="96" y="18"/>
                </a:cubicBezTo>
                <a:cubicBezTo>
                  <a:pt x="96" y="17"/>
                  <a:pt x="96" y="17"/>
                  <a:pt x="96" y="17"/>
                </a:cubicBezTo>
                <a:cubicBezTo>
                  <a:pt x="96" y="17"/>
                  <a:pt x="96" y="17"/>
                  <a:pt x="96" y="17"/>
                </a:cubicBezTo>
                <a:cubicBezTo>
                  <a:pt x="97" y="17"/>
                  <a:pt x="97" y="17"/>
                  <a:pt x="97" y="17"/>
                </a:cubicBezTo>
                <a:cubicBezTo>
                  <a:pt x="98" y="17"/>
                  <a:pt x="98" y="17"/>
                  <a:pt x="98" y="17"/>
                </a:cubicBezTo>
                <a:cubicBezTo>
                  <a:pt x="98" y="17"/>
                  <a:pt x="98" y="17"/>
                  <a:pt x="98" y="17"/>
                </a:cubicBezTo>
                <a:cubicBezTo>
                  <a:pt x="98" y="18"/>
                  <a:pt x="98" y="18"/>
                  <a:pt x="98" y="18"/>
                </a:cubicBezTo>
                <a:cubicBezTo>
                  <a:pt x="99" y="17"/>
                  <a:pt x="99" y="17"/>
                  <a:pt x="99" y="17"/>
                </a:cubicBezTo>
                <a:cubicBezTo>
                  <a:pt x="99" y="18"/>
                  <a:pt x="99" y="18"/>
                  <a:pt x="99" y="18"/>
                </a:cubicBezTo>
                <a:cubicBezTo>
                  <a:pt x="98" y="18"/>
                  <a:pt x="98" y="18"/>
                  <a:pt x="98" y="18"/>
                </a:cubicBezTo>
                <a:cubicBezTo>
                  <a:pt x="98" y="19"/>
                  <a:pt x="98" y="19"/>
                  <a:pt x="98" y="19"/>
                </a:cubicBezTo>
                <a:cubicBezTo>
                  <a:pt x="97" y="19"/>
                  <a:pt x="97" y="19"/>
                  <a:pt x="97" y="19"/>
                </a:cubicBezTo>
                <a:cubicBezTo>
                  <a:pt x="97" y="19"/>
                  <a:pt x="97" y="19"/>
                  <a:pt x="97" y="19"/>
                </a:cubicBezTo>
                <a:cubicBezTo>
                  <a:pt x="97" y="20"/>
                  <a:pt x="97" y="20"/>
                  <a:pt x="97" y="20"/>
                </a:cubicBezTo>
                <a:cubicBezTo>
                  <a:pt x="96" y="20"/>
                  <a:pt x="96" y="20"/>
                  <a:pt x="96" y="20"/>
                </a:cubicBezTo>
                <a:cubicBezTo>
                  <a:pt x="96" y="20"/>
                  <a:pt x="96" y="20"/>
                  <a:pt x="96" y="20"/>
                </a:cubicBezTo>
                <a:cubicBezTo>
                  <a:pt x="96" y="19"/>
                  <a:pt x="96" y="19"/>
                  <a:pt x="96" y="19"/>
                </a:cubicBezTo>
                <a:close/>
                <a:moveTo>
                  <a:pt x="81" y="45"/>
                </a:moveTo>
                <a:cubicBezTo>
                  <a:pt x="81" y="45"/>
                  <a:pt x="81" y="45"/>
                  <a:pt x="81" y="45"/>
                </a:cubicBezTo>
                <a:cubicBezTo>
                  <a:pt x="82" y="45"/>
                  <a:pt x="82" y="45"/>
                  <a:pt x="82" y="45"/>
                </a:cubicBezTo>
                <a:cubicBezTo>
                  <a:pt x="82" y="45"/>
                  <a:pt x="82" y="45"/>
                  <a:pt x="82" y="45"/>
                </a:cubicBezTo>
                <a:cubicBezTo>
                  <a:pt x="82" y="45"/>
                  <a:pt x="82" y="45"/>
                  <a:pt x="82" y="45"/>
                </a:cubicBezTo>
                <a:cubicBezTo>
                  <a:pt x="83" y="46"/>
                  <a:pt x="83" y="46"/>
                  <a:pt x="83" y="46"/>
                </a:cubicBezTo>
                <a:cubicBezTo>
                  <a:pt x="83" y="46"/>
                  <a:pt x="83" y="46"/>
                  <a:pt x="83" y="46"/>
                </a:cubicBezTo>
                <a:cubicBezTo>
                  <a:pt x="83" y="46"/>
                  <a:pt x="83" y="46"/>
                  <a:pt x="83" y="46"/>
                </a:cubicBezTo>
                <a:cubicBezTo>
                  <a:pt x="83" y="46"/>
                  <a:pt x="83" y="46"/>
                  <a:pt x="83" y="46"/>
                </a:cubicBezTo>
                <a:cubicBezTo>
                  <a:pt x="84" y="46"/>
                  <a:pt x="84" y="46"/>
                  <a:pt x="84" y="46"/>
                </a:cubicBezTo>
                <a:cubicBezTo>
                  <a:pt x="84" y="47"/>
                  <a:pt x="84" y="47"/>
                  <a:pt x="84" y="47"/>
                </a:cubicBezTo>
                <a:cubicBezTo>
                  <a:pt x="84" y="47"/>
                  <a:pt x="84" y="47"/>
                  <a:pt x="84" y="47"/>
                </a:cubicBezTo>
                <a:cubicBezTo>
                  <a:pt x="84" y="47"/>
                  <a:pt x="84" y="47"/>
                  <a:pt x="84" y="47"/>
                </a:cubicBezTo>
                <a:cubicBezTo>
                  <a:pt x="83" y="47"/>
                  <a:pt x="83" y="47"/>
                  <a:pt x="83" y="47"/>
                </a:cubicBezTo>
                <a:cubicBezTo>
                  <a:pt x="83" y="48"/>
                  <a:pt x="83" y="48"/>
                  <a:pt x="83" y="48"/>
                </a:cubicBezTo>
                <a:cubicBezTo>
                  <a:pt x="83" y="48"/>
                  <a:pt x="83" y="48"/>
                  <a:pt x="83" y="48"/>
                </a:cubicBezTo>
                <a:cubicBezTo>
                  <a:pt x="83" y="47"/>
                  <a:pt x="83" y="47"/>
                  <a:pt x="83" y="47"/>
                </a:cubicBezTo>
                <a:cubicBezTo>
                  <a:pt x="83" y="47"/>
                  <a:pt x="83" y="47"/>
                  <a:pt x="83" y="47"/>
                </a:cubicBezTo>
                <a:cubicBezTo>
                  <a:pt x="83" y="46"/>
                  <a:pt x="83" y="46"/>
                  <a:pt x="83" y="46"/>
                </a:cubicBezTo>
                <a:cubicBezTo>
                  <a:pt x="82" y="46"/>
                  <a:pt x="82" y="46"/>
                  <a:pt x="82" y="46"/>
                </a:cubicBezTo>
                <a:cubicBezTo>
                  <a:pt x="82" y="46"/>
                  <a:pt x="82" y="46"/>
                  <a:pt x="82" y="46"/>
                </a:cubicBezTo>
                <a:cubicBezTo>
                  <a:pt x="82" y="46"/>
                  <a:pt x="82" y="46"/>
                  <a:pt x="82" y="46"/>
                </a:cubicBezTo>
                <a:cubicBezTo>
                  <a:pt x="81" y="45"/>
                  <a:pt x="81" y="45"/>
                  <a:pt x="81" y="45"/>
                </a:cubicBezTo>
                <a:cubicBezTo>
                  <a:pt x="81" y="45"/>
                  <a:pt x="81" y="45"/>
                  <a:pt x="81" y="45"/>
                </a:cubicBezTo>
                <a:close/>
                <a:moveTo>
                  <a:pt x="80" y="45"/>
                </a:moveTo>
                <a:cubicBezTo>
                  <a:pt x="80" y="44"/>
                  <a:pt x="80" y="44"/>
                  <a:pt x="80" y="44"/>
                </a:cubicBezTo>
                <a:cubicBezTo>
                  <a:pt x="80" y="44"/>
                  <a:pt x="80" y="44"/>
                  <a:pt x="80" y="44"/>
                </a:cubicBezTo>
                <a:cubicBezTo>
                  <a:pt x="80" y="44"/>
                  <a:pt x="80" y="44"/>
                  <a:pt x="80" y="44"/>
                </a:cubicBezTo>
                <a:cubicBezTo>
                  <a:pt x="81" y="44"/>
                  <a:pt x="81" y="44"/>
                  <a:pt x="81" y="44"/>
                </a:cubicBezTo>
                <a:cubicBezTo>
                  <a:pt x="81" y="44"/>
                  <a:pt x="81" y="44"/>
                  <a:pt x="81" y="44"/>
                </a:cubicBezTo>
                <a:cubicBezTo>
                  <a:pt x="81" y="45"/>
                  <a:pt x="81" y="45"/>
                  <a:pt x="81" y="45"/>
                </a:cubicBezTo>
                <a:cubicBezTo>
                  <a:pt x="80" y="45"/>
                  <a:pt x="80" y="45"/>
                  <a:pt x="80" y="45"/>
                </a:cubicBezTo>
                <a:cubicBezTo>
                  <a:pt x="80" y="45"/>
                  <a:pt x="80" y="45"/>
                  <a:pt x="80" y="45"/>
                </a:cubicBezTo>
                <a:cubicBezTo>
                  <a:pt x="80" y="45"/>
                  <a:pt x="80" y="45"/>
                  <a:pt x="80" y="45"/>
                </a:cubicBezTo>
                <a:close/>
                <a:moveTo>
                  <a:pt x="79" y="60"/>
                </a:moveTo>
                <a:cubicBezTo>
                  <a:pt x="79" y="60"/>
                  <a:pt x="79" y="60"/>
                  <a:pt x="79" y="60"/>
                </a:cubicBezTo>
                <a:cubicBezTo>
                  <a:pt x="79" y="60"/>
                  <a:pt x="79" y="60"/>
                  <a:pt x="79" y="60"/>
                </a:cubicBezTo>
                <a:cubicBezTo>
                  <a:pt x="80" y="60"/>
                  <a:pt x="80" y="60"/>
                  <a:pt x="80" y="60"/>
                </a:cubicBezTo>
                <a:cubicBezTo>
                  <a:pt x="80" y="59"/>
                  <a:pt x="80" y="59"/>
                  <a:pt x="80" y="59"/>
                </a:cubicBezTo>
                <a:cubicBezTo>
                  <a:pt x="80" y="59"/>
                  <a:pt x="80" y="59"/>
                  <a:pt x="80" y="59"/>
                </a:cubicBezTo>
                <a:cubicBezTo>
                  <a:pt x="80" y="60"/>
                  <a:pt x="80" y="60"/>
                  <a:pt x="80" y="60"/>
                </a:cubicBezTo>
                <a:cubicBezTo>
                  <a:pt x="80" y="60"/>
                  <a:pt x="80" y="60"/>
                  <a:pt x="80" y="60"/>
                </a:cubicBezTo>
                <a:cubicBezTo>
                  <a:pt x="80" y="60"/>
                  <a:pt x="80" y="60"/>
                  <a:pt x="80" y="60"/>
                </a:cubicBezTo>
                <a:cubicBezTo>
                  <a:pt x="79" y="61"/>
                  <a:pt x="79" y="61"/>
                  <a:pt x="79" y="61"/>
                </a:cubicBezTo>
                <a:cubicBezTo>
                  <a:pt x="79" y="61"/>
                  <a:pt x="79" y="61"/>
                  <a:pt x="79" y="61"/>
                </a:cubicBezTo>
                <a:cubicBezTo>
                  <a:pt x="79" y="61"/>
                  <a:pt x="79" y="61"/>
                  <a:pt x="79" y="61"/>
                </a:cubicBezTo>
                <a:cubicBezTo>
                  <a:pt x="80" y="60"/>
                  <a:pt x="80" y="60"/>
                  <a:pt x="80" y="60"/>
                </a:cubicBezTo>
                <a:cubicBezTo>
                  <a:pt x="80" y="60"/>
                  <a:pt x="80" y="60"/>
                  <a:pt x="80" y="60"/>
                </a:cubicBezTo>
                <a:lnTo>
                  <a:pt x="79" y="60"/>
                </a:lnTo>
                <a:close/>
                <a:moveTo>
                  <a:pt x="79" y="56"/>
                </a:moveTo>
                <a:cubicBezTo>
                  <a:pt x="79" y="56"/>
                  <a:pt x="79" y="56"/>
                  <a:pt x="79" y="56"/>
                </a:cubicBezTo>
                <a:cubicBezTo>
                  <a:pt x="80" y="56"/>
                  <a:pt x="80" y="56"/>
                  <a:pt x="80" y="56"/>
                </a:cubicBezTo>
                <a:cubicBezTo>
                  <a:pt x="80" y="56"/>
                  <a:pt x="80" y="56"/>
                  <a:pt x="80" y="56"/>
                </a:cubicBezTo>
                <a:cubicBezTo>
                  <a:pt x="79" y="56"/>
                  <a:pt x="79" y="56"/>
                  <a:pt x="79" y="56"/>
                </a:cubicBezTo>
                <a:cubicBezTo>
                  <a:pt x="79" y="56"/>
                  <a:pt x="79" y="56"/>
                  <a:pt x="79" y="56"/>
                </a:cubicBezTo>
                <a:cubicBezTo>
                  <a:pt x="79" y="56"/>
                  <a:pt x="79" y="56"/>
                  <a:pt x="79" y="56"/>
                </a:cubicBezTo>
                <a:close/>
                <a:moveTo>
                  <a:pt x="78" y="57"/>
                </a:moveTo>
                <a:cubicBezTo>
                  <a:pt x="78" y="58"/>
                  <a:pt x="78" y="58"/>
                  <a:pt x="78" y="58"/>
                </a:cubicBezTo>
                <a:cubicBezTo>
                  <a:pt x="79" y="58"/>
                  <a:pt x="79" y="58"/>
                  <a:pt x="79" y="58"/>
                </a:cubicBezTo>
                <a:cubicBezTo>
                  <a:pt x="79" y="58"/>
                  <a:pt x="79" y="58"/>
                  <a:pt x="79" y="58"/>
                </a:cubicBezTo>
                <a:cubicBezTo>
                  <a:pt x="79" y="58"/>
                  <a:pt x="79" y="58"/>
                  <a:pt x="79" y="58"/>
                </a:cubicBezTo>
                <a:cubicBezTo>
                  <a:pt x="80" y="58"/>
                  <a:pt x="80" y="58"/>
                  <a:pt x="80" y="58"/>
                </a:cubicBezTo>
                <a:cubicBezTo>
                  <a:pt x="80" y="58"/>
                  <a:pt x="80" y="58"/>
                  <a:pt x="80" y="58"/>
                </a:cubicBezTo>
                <a:cubicBezTo>
                  <a:pt x="80" y="58"/>
                  <a:pt x="80" y="58"/>
                  <a:pt x="80" y="58"/>
                </a:cubicBezTo>
                <a:cubicBezTo>
                  <a:pt x="79" y="58"/>
                  <a:pt x="79" y="58"/>
                  <a:pt x="79" y="58"/>
                </a:cubicBezTo>
                <a:cubicBezTo>
                  <a:pt x="79" y="59"/>
                  <a:pt x="79" y="59"/>
                  <a:pt x="79" y="59"/>
                </a:cubicBezTo>
                <a:cubicBezTo>
                  <a:pt x="79" y="58"/>
                  <a:pt x="79" y="58"/>
                  <a:pt x="79" y="58"/>
                </a:cubicBezTo>
                <a:cubicBezTo>
                  <a:pt x="79" y="58"/>
                  <a:pt x="79" y="58"/>
                  <a:pt x="79" y="58"/>
                </a:cubicBezTo>
                <a:cubicBezTo>
                  <a:pt x="78" y="58"/>
                  <a:pt x="78" y="58"/>
                  <a:pt x="78" y="58"/>
                </a:cubicBezTo>
                <a:cubicBezTo>
                  <a:pt x="78" y="58"/>
                  <a:pt x="78" y="58"/>
                  <a:pt x="78" y="58"/>
                </a:cubicBezTo>
                <a:cubicBezTo>
                  <a:pt x="78" y="57"/>
                  <a:pt x="78" y="57"/>
                  <a:pt x="78" y="57"/>
                </a:cubicBezTo>
                <a:close/>
                <a:moveTo>
                  <a:pt x="35" y="14"/>
                </a:moveTo>
                <a:cubicBezTo>
                  <a:pt x="35" y="13"/>
                  <a:pt x="35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ubicBezTo>
                  <a:pt x="36" y="12"/>
                  <a:pt x="36" y="12"/>
                  <a:pt x="36" y="12"/>
                </a:cubicBezTo>
                <a:cubicBezTo>
                  <a:pt x="37" y="12"/>
                  <a:pt x="37" y="12"/>
                  <a:pt x="37" y="12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5"/>
                  <a:pt x="37" y="15"/>
                  <a:pt x="37" y="15"/>
                </a:cubicBezTo>
                <a:cubicBezTo>
                  <a:pt x="37" y="15"/>
                  <a:pt x="37" y="15"/>
                  <a:pt x="37" y="15"/>
                </a:cubicBezTo>
                <a:cubicBezTo>
                  <a:pt x="37" y="16"/>
                  <a:pt x="37" y="16"/>
                  <a:pt x="37" y="16"/>
                </a:cubicBezTo>
                <a:cubicBezTo>
                  <a:pt x="37" y="16"/>
                  <a:pt x="37" y="16"/>
                  <a:pt x="37" y="16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4"/>
                  <a:pt x="35" y="14"/>
                  <a:pt x="35" y="14"/>
                </a:cubicBezTo>
                <a:close/>
                <a:moveTo>
                  <a:pt x="33" y="16"/>
                </a:moveTo>
                <a:cubicBezTo>
                  <a:pt x="34" y="15"/>
                  <a:pt x="34" y="15"/>
                  <a:pt x="34" y="15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33" y="16"/>
                  <a:pt x="33" y="16"/>
                  <a:pt x="33" y="16"/>
                </a:cubicBezTo>
                <a:close/>
                <a:moveTo>
                  <a:pt x="14" y="22"/>
                </a:move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ubicBezTo>
                  <a:pt x="16" y="22"/>
                  <a:pt x="16" y="22"/>
                  <a:pt x="16" y="22"/>
                </a:cubicBezTo>
                <a:cubicBezTo>
                  <a:pt x="16" y="22"/>
                  <a:pt x="16" y="22"/>
                  <a:pt x="16" y="22"/>
                </a:cubicBezTo>
                <a:cubicBezTo>
                  <a:pt x="16" y="22"/>
                  <a:pt x="16" y="22"/>
                  <a:pt x="16" y="22"/>
                </a:cubicBezTo>
                <a:cubicBezTo>
                  <a:pt x="16" y="22"/>
                  <a:pt x="16" y="22"/>
                  <a:pt x="16" y="22"/>
                </a:cubicBezTo>
                <a:cubicBezTo>
                  <a:pt x="16" y="22"/>
                  <a:pt x="16" y="22"/>
                  <a:pt x="16" y="22"/>
                </a:cubicBezTo>
                <a:cubicBezTo>
                  <a:pt x="16" y="22"/>
                  <a:pt x="16" y="22"/>
                  <a:pt x="16" y="22"/>
                </a:cubicBezTo>
                <a:cubicBezTo>
                  <a:pt x="16" y="23"/>
                  <a:pt x="16" y="23"/>
                  <a:pt x="16" y="23"/>
                </a:cubicBezTo>
                <a:cubicBezTo>
                  <a:pt x="16" y="23"/>
                  <a:pt x="16" y="23"/>
                  <a:pt x="16" y="23"/>
                </a:cubicBezTo>
                <a:cubicBezTo>
                  <a:pt x="16" y="23"/>
                  <a:pt x="16" y="23"/>
                  <a:pt x="16" y="23"/>
                </a:cubicBezTo>
                <a:cubicBezTo>
                  <a:pt x="16" y="23"/>
                  <a:pt x="16" y="23"/>
                  <a:pt x="16" y="23"/>
                </a:cubicBezTo>
                <a:cubicBezTo>
                  <a:pt x="16" y="24"/>
                  <a:pt x="16" y="24"/>
                  <a:pt x="16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17" y="24"/>
                  <a:pt x="17" y="24"/>
                  <a:pt x="17" y="24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7"/>
                  <a:pt x="17" y="27"/>
                  <a:pt x="17" y="27"/>
                </a:cubicBezTo>
                <a:cubicBezTo>
                  <a:pt x="16" y="27"/>
                  <a:pt x="16" y="27"/>
                  <a:pt x="16" y="27"/>
                </a:cubicBezTo>
                <a:cubicBezTo>
                  <a:pt x="16" y="27"/>
                  <a:pt x="16" y="27"/>
                  <a:pt x="16" y="27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4" y="27"/>
                  <a:pt x="14" y="27"/>
                  <a:pt x="14" y="27"/>
                </a:cubicBezTo>
                <a:cubicBezTo>
                  <a:pt x="14" y="27"/>
                  <a:pt x="14" y="27"/>
                  <a:pt x="14" y="27"/>
                </a:cubicBezTo>
                <a:cubicBezTo>
                  <a:pt x="14" y="27"/>
                  <a:pt x="14" y="27"/>
                  <a:pt x="14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4"/>
                  <a:pt x="15" y="24"/>
                  <a:pt x="15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5" y="23"/>
                  <a:pt x="15" y="23"/>
                  <a:pt x="15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4" y="23"/>
                  <a:pt x="14" y="23"/>
                  <a:pt x="14" y="23"/>
                </a:cubicBezTo>
                <a:lnTo>
                  <a:pt x="14" y="22"/>
                </a:lnTo>
                <a:close/>
                <a:moveTo>
                  <a:pt x="13" y="26"/>
                </a:moveTo>
                <a:cubicBezTo>
                  <a:pt x="13" y="26"/>
                  <a:pt x="13" y="26"/>
                  <a:pt x="13" y="26"/>
                </a:cubicBezTo>
                <a:cubicBezTo>
                  <a:pt x="13" y="25"/>
                  <a:pt x="13" y="25"/>
                  <a:pt x="13" y="25"/>
                </a:cubicBezTo>
                <a:cubicBezTo>
                  <a:pt x="13" y="25"/>
                  <a:pt x="13" y="25"/>
                  <a:pt x="13" y="25"/>
                </a:cubicBezTo>
                <a:cubicBezTo>
                  <a:pt x="13" y="24"/>
                  <a:pt x="13" y="24"/>
                  <a:pt x="13" y="24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6"/>
                  <a:pt x="15" y="26"/>
                  <a:pt x="15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4" y="27"/>
                  <a:pt x="14" y="27"/>
                  <a:pt x="14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13" y="26"/>
                  <a:pt x="13" y="26"/>
                  <a:pt x="13" y="26"/>
                </a:cubicBezTo>
                <a:close/>
                <a:moveTo>
                  <a:pt x="12" y="19"/>
                </a:moveTo>
                <a:cubicBezTo>
                  <a:pt x="12" y="19"/>
                  <a:pt x="12" y="19"/>
                  <a:pt x="12" y="19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20"/>
                  <a:pt x="12" y="20"/>
                  <a:pt x="12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19"/>
                  <a:pt x="12" y="19"/>
                  <a:pt x="12" y="19"/>
                </a:cubicBezTo>
                <a:close/>
                <a:moveTo>
                  <a:pt x="8" y="16"/>
                </a:move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ubicBezTo>
                  <a:pt x="8" y="14"/>
                  <a:pt x="8" y="14"/>
                  <a:pt x="8" y="14"/>
                </a:cubicBezTo>
                <a:cubicBezTo>
                  <a:pt x="8" y="14"/>
                  <a:pt x="8" y="14"/>
                  <a:pt x="8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16"/>
                  <a:pt x="10" y="16"/>
                  <a:pt x="10" y="16"/>
                </a:cubicBezTo>
                <a:cubicBezTo>
                  <a:pt x="10" y="16"/>
                  <a:pt x="10" y="16"/>
                  <a:pt x="10" y="16"/>
                </a:cubicBezTo>
                <a:cubicBezTo>
                  <a:pt x="10" y="16"/>
                  <a:pt x="10" y="16"/>
                  <a:pt x="10" y="16"/>
                </a:cubicBezTo>
                <a:cubicBezTo>
                  <a:pt x="10" y="17"/>
                  <a:pt x="10" y="17"/>
                  <a:pt x="10" y="17"/>
                </a:cubicBezTo>
                <a:cubicBezTo>
                  <a:pt x="9" y="17"/>
                  <a:pt x="9" y="17"/>
                  <a:pt x="9" y="17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6"/>
                  <a:pt x="9" y="16"/>
                  <a:pt x="9" y="16"/>
                </a:cubicBezTo>
                <a:lnTo>
                  <a:pt x="8" y="16"/>
                </a:lnTo>
                <a:close/>
                <a:moveTo>
                  <a:pt x="18" y="88"/>
                </a:moveTo>
                <a:cubicBezTo>
                  <a:pt x="18" y="89"/>
                  <a:pt x="18" y="89"/>
                  <a:pt x="18" y="89"/>
                </a:cubicBezTo>
                <a:cubicBezTo>
                  <a:pt x="15" y="89"/>
                  <a:pt x="15" y="89"/>
                  <a:pt x="15" y="89"/>
                </a:cubicBezTo>
                <a:cubicBezTo>
                  <a:pt x="14" y="89"/>
                  <a:pt x="13" y="88"/>
                  <a:pt x="13" y="88"/>
                </a:cubicBezTo>
                <a:cubicBezTo>
                  <a:pt x="12" y="87"/>
                  <a:pt x="12" y="87"/>
                  <a:pt x="12" y="87"/>
                </a:cubicBezTo>
                <a:cubicBezTo>
                  <a:pt x="12" y="87"/>
                  <a:pt x="11" y="86"/>
                  <a:pt x="11" y="85"/>
                </a:cubicBezTo>
                <a:cubicBezTo>
                  <a:pt x="11" y="84"/>
                  <a:pt x="11" y="84"/>
                  <a:pt x="11" y="84"/>
                </a:cubicBezTo>
                <a:cubicBezTo>
                  <a:pt x="18" y="84"/>
                  <a:pt x="18" y="84"/>
                  <a:pt x="18" y="84"/>
                </a:cubicBezTo>
                <a:cubicBezTo>
                  <a:pt x="18" y="84"/>
                  <a:pt x="19" y="84"/>
                  <a:pt x="19" y="83"/>
                </a:cubicBezTo>
                <a:cubicBezTo>
                  <a:pt x="22" y="83"/>
                  <a:pt x="22" y="83"/>
                  <a:pt x="22" y="83"/>
                </a:cubicBezTo>
                <a:cubicBezTo>
                  <a:pt x="22" y="84"/>
                  <a:pt x="22" y="84"/>
                  <a:pt x="22" y="84"/>
                </a:cubicBezTo>
                <a:cubicBezTo>
                  <a:pt x="19" y="87"/>
                  <a:pt x="19" y="87"/>
                  <a:pt x="19" y="87"/>
                </a:cubicBezTo>
                <a:lnTo>
                  <a:pt x="18" y="88"/>
                </a:lnTo>
                <a:close/>
                <a:moveTo>
                  <a:pt x="22" y="73"/>
                </a:moveTo>
                <a:cubicBezTo>
                  <a:pt x="22" y="73"/>
                  <a:pt x="22" y="73"/>
                  <a:pt x="22" y="73"/>
                </a:cubicBezTo>
                <a:cubicBezTo>
                  <a:pt x="19" y="73"/>
                  <a:pt x="19" y="73"/>
                  <a:pt x="19" y="73"/>
                </a:cubicBezTo>
                <a:cubicBezTo>
                  <a:pt x="19" y="73"/>
                  <a:pt x="18" y="73"/>
                  <a:pt x="18" y="73"/>
                </a:cubicBezTo>
                <a:cubicBezTo>
                  <a:pt x="11" y="73"/>
                  <a:pt x="11" y="73"/>
                  <a:pt x="11" y="73"/>
                </a:cubicBezTo>
                <a:cubicBezTo>
                  <a:pt x="11" y="71"/>
                  <a:pt x="11" y="71"/>
                  <a:pt x="11" y="71"/>
                </a:cubicBezTo>
                <a:cubicBezTo>
                  <a:pt x="11" y="70"/>
                  <a:pt x="12" y="70"/>
                  <a:pt x="12" y="69"/>
                </a:cubicBezTo>
                <a:cubicBezTo>
                  <a:pt x="13" y="68"/>
                  <a:pt x="13" y="68"/>
                  <a:pt x="13" y="68"/>
                </a:cubicBezTo>
                <a:cubicBezTo>
                  <a:pt x="14" y="68"/>
                  <a:pt x="14" y="68"/>
                  <a:pt x="15" y="68"/>
                </a:cubicBezTo>
                <a:cubicBezTo>
                  <a:pt x="18" y="68"/>
                  <a:pt x="18" y="68"/>
                  <a:pt x="18" y="68"/>
                </a:cubicBezTo>
                <a:cubicBezTo>
                  <a:pt x="19" y="69"/>
                  <a:pt x="19" y="69"/>
                  <a:pt x="19" y="69"/>
                </a:cubicBezTo>
                <a:lnTo>
                  <a:pt x="22" y="73"/>
                </a:lnTo>
                <a:close/>
                <a:moveTo>
                  <a:pt x="20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70"/>
                  <a:pt x="25" y="70"/>
                  <a:pt x="25" y="70"/>
                </a:cubicBezTo>
                <a:cubicBezTo>
                  <a:pt x="23" y="71"/>
                  <a:pt x="23" y="71"/>
                  <a:pt x="23" y="71"/>
                </a:cubicBezTo>
                <a:lnTo>
                  <a:pt x="20" y="68"/>
                </a:lnTo>
                <a:close/>
                <a:moveTo>
                  <a:pt x="18" y="74"/>
                </a:moveTo>
                <a:cubicBezTo>
                  <a:pt x="18" y="78"/>
                  <a:pt x="18" y="78"/>
                  <a:pt x="18" y="78"/>
                </a:cubicBezTo>
                <a:cubicBezTo>
                  <a:pt x="11" y="78"/>
                  <a:pt x="11" y="78"/>
                  <a:pt x="11" y="78"/>
                </a:cubicBezTo>
                <a:cubicBezTo>
                  <a:pt x="11" y="74"/>
                  <a:pt x="11" y="74"/>
                  <a:pt x="11" y="74"/>
                </a:cubicBezTo>
                <a:lnTo>
                  <a:pt x="18" y="74"/>
                </a:lnTo>
                <a:close/>
                <a:moveTo>
                  <a:pt x="18" y="79"/>
                </a:moveTo>
                <a:cubicBezTo>
                  <a:pt x="18" y="82"/>
                  <a:pt x="18" y="82"/>
                  <a:pt x="18" y="82"/>
                </a:cubicBezTo>
                <a:cubicBezTo>
                  <a:pt x="11" y="82"/>
                  <a:pt x="11" y="82"/>
                  <a:pt x="11" y="82"/>
                </a:cubicBezTo>
                <a:cubicBezTo>
                  <a:pt x="11" y="79"/>
                  <a:pt x="11" y="79"/>
                  <a:pt x="11" y="79"/>
                </a:cubicBezTo>
                <a:lnTo>
                  <a:pt x="18" y="79"/>
                </a:lnTo>
                <a:close/>
                <a:moveTo>
                  <a:pt x="26" y="89"/>
                </a:moveTo>
                <a:cubicBezTo>
                  <a:pt x="20" y="89"/>
                  <a:pt x="20" y="89"/>
                  <a:pt x="20" y="89"/>
                </a:cubicBezTo>
                <a:cubicBezTo>
                  <a:pt x="20" y="88"/>
                  <a:pt x="20" y="88"/>
                  <a:pt x="20" y="88"/>
                </a:cubicBezTo>
                <a:cubicBezTo>
                  <a:pt x="23" y="85"/>
                  <a:pt x="23" y="85"/>
                  <a:pt x="23" y="85"/>
                </a:cubicBezTo>
                <a:cubicBezTo>
                  <a:pt x="26" y="88"/>
                  <a:pt x="26" y="88"/>
                  <a:pt x="26" y="88"/>
                </a:cubicBezTo>
                <a:lnTo>
                  <a:pt x="26" y="89"/>
                </a:lnTo>
                <a:close/>
                <a:moveTo>
                  <a:pt x="34" y="85"/>
                </a:moveTo>
                <a:cubicBezTo>
                  <a:pt x="34" y="86"/>
                  <a:pt x="34" y="87"/>
                  <a:pt x="34" y="87"/>
                </a:cubicBezTo>
                <a:cubicBezTo>
                  <a:pt x="33" y="88"/>
                  <a:pt x="33" y="88"/>
                  <a:pt x="33" y="88"/>
                </a:cubicBezTo>
                <a:cubicBezTo>
                  <a:pt x="33" y="88"/>
                  <a:pt x="32" y="89"/>
                  <a:pt x="31" y="89"/>
                </a:cubicBezTo>
                <a:cubicBezTo>
                  <a:pt x="28" y="89"/>
                  <a:pt x="28" y="89"/>
                  <a:pt x="28" y="89"/>
                </a:cubicBezTo>
                <a:cubicBezTo>
                  <a:pt x="27" y="87"/>
                  <a:pt x="27" y="87"/>
                  <a:pt x="27" y="87"/>
                </a:cubicBezTo>
                <a:cubicBezTo>
                  <a:pt x="24" y="84"/>
                  <a:pt x="24" y="84"/>
                  <a:pt x="24" y="84"/>
                </a:cubicBezTo>
                <a:cubicBezTo>
                  <a:pt x="24" y="83"/>
                  <a:pt x="24" y="83"/>
                  <a:pt x="24" y="83"/>
                </a:cubicBezTo>
                <a:cubicBezTo>
                  <a:pt x="27" y="83"/>
                  <a:pt x="27" y="83"/>
                  <a:pt x="27" y="83"/>
                </a:cubicBezTo>
                <a:cubicBezTo>
                  <a:pt x="27" y="84"/>
                  <a:pt x="28" y="84"/>
                  <a:pt x="28" y="84"/>
                </a:cubicBezTo>
                <a:cubicBezTo>
                  <a:pt x="34" y="84"/>
                  <a:pt x="34" y="84"/>
                  <a:pt x="34" y="84"/>
                </a:cubicBezTo>
                <a:lnTo>
                  <a:pt x="34" y="85"/>
                </a:lnTo>
                <a:close/>
                <a:moveTo>
                  <a:pt x="34" y="82"/>
                </a:moveTo>
                <a:cubicBezTo>
                  <a:pt x="28" y="82"/>
                  <a:pt x="28" y="82"/>
                  <a:pt x="28" y="82"/>
                </a:cubicBezTo>
                <a:cubicBezTo>
                  <a:pt x="28" y="79"/>
                  <a:pt x="28" y="79"/>
                  <a:pt x="28" y="79"/>
                </a:cubicBezTo>
                <a:cubicBezTo>
                  <a:pt x="34" y="79"/>
                  <a:pt x="34" y="79"/>
                  <a:pt x="34" y="79"/>
                </a:cubicBezTo>
                <a:lnTo>
                  <a:pt x="34" y="82"/>
                </a:lnTo>
                <a:close/>
                <a:moveTo>
                  <a:pt x="34" y="77"/>
                </a:moveTo>
                <a:cubicBezTo>
                  <a:pt x="28" y="77"/>
                  <a:pt x="28" y="77"/>
                  <a:pt x="28" y="77"/>
                </a:cubicBezTo>
                <a:cubicBezTo>
                  <a:pt x="28" y="74"/>
                  <a:pt x="28" y="74"/>
                  <a:pt x="28" y="74"/>
                </a:cubicBezTo>
                <a:cubicBezTo>
                  <a:pt x="34" y="74"/>
                  <a:pt x="34" y="74"/>
                  <a:pt x="34" y="74"/>
                </a:cubicBezTo>
                <a:lnTo>
                  <a:pt x="34" y="77"/>
                </a:lnTo>
                <a:close/>
                <a:moveTo>
                  <a:pt x="34" y="73"/>
                </a:moveTo>
                <a:cubicBezTo>
                  <a:pt x="28" y="73"/>
                  <a:pt x="28" y="73"/>
                  <a:pt x="28" y="73"/>
                </a:cubicBezTo>
                <a:cubicBezTo>
                  <a:pt x="27" y="73"/>
                  <a:pt x="27" y="73"/>
                  <a:pt x="27" y="74"/>
                </a:cubicBezTo>
                <a:cubicBezTo>
                  <a:pt x="27" y="82"/>
                  <a:pt x="27" y="82"/>
                  <a:pt x="27" y="82"/>
                </a:cubicBezTo>
                <a:cubicBezTo>
                  <a:pt x="19" y="82"/>
                  <a:pt x="19" y="82"/>
                  <a:pt x="19" y="82"/>
                </a:cubicBezTo>
                <a:cubicBezTo>
                  <a:pt x="19" y="75"/>
                  <a:pt x="19" y="75"/>
                  <a:pt x="19" y="75"/>
                </a:cubicBezTo>
                <a:cubicBezTo>
                  <a:pt x="24" y="75"/>
                  <a:pt x="24" y="75"/>
                  <a:pt x="24" y="75"/>
                </a:cubicBezTo>
                <a:cubicBezTo>
                  <a:pt x="24" y="73"/>
                  <a:pt x="24" y="73"/>
                  <a:pt x="24" y="73"/>
                </a:cubicBezTo>
                <a:cubicBezTo>
                  <a:pt x="25" y="71"/>
                  <a:pt x="25" y="71"/>
                  <a:pt x="25" y="71"/>
                </a:cubicBezTo>
                <a:cubicBezTo>
                  <a:pt x="27" y="69"/>
                  <a:pt x="27" y="69"/>
                  <a:pt x="27" y="69"/>
                </a:cubicBezTo>
                <a:cubicBezTo>
                  <a:pt x="27" y="69"/>
                  <a:pt x="27" y="69"/>
                  <a:pt x="27" y="69"/>
                </a:cubicBezTo>
                <a:cubicBezTo>
                  <a:pt x="28" y="68"/>
                  <a:pt x="28" y="68"/>
                  <a:pt x="28" y="68"/>
                </a:cubicBezTo>
                <a:cubicBezTo>
                  <a:pt x="31" y="68"/>
                  <a:pt x="31" y="68"/>
                  <a:pt x="31" y="68"/>
                </a:cubicBezTo>
                <a:cubicBezTo>
                  <a:pt x="32" y="68"/>
                  <a:pt x="32" y="68"/>
                  <a:pt x="33" y="69"/>
                </a:cubicBezTo>
                <a:cubicBezTo>
                  <a:pt x="34" y="69"/>
                  <a:pt x="34" y="69"/>
                  <a:pt x="34" y="69"/>
                </a:cubicBezTo>
                <a:cubicBezTo>
                  <a:pt x="34" y="70"/>
                  <a:pt x="34" y="70"/>
                  <a:pt x="34" y="71"/>
                </a:cubicBezTo>
                <a:lnTo>
                  <a:pt x="34" y="73"/>
                </a:lnTo>
                <a:close/>
                <a:moveTo>
                  <a:pt x="29" y="52"/>
                </a:moveTo>
                <a:cubicBezTo>
                  <a:pt x="30" y="52"/>
                  <a:pt x="30" y="52"/>
                  <a:pt x="30" y="52"/>
                </a:cubicBezTo>
                <a:cubicBezTo>
                  <a:pt x="30" y="52"/>
                  <a:pt x="30" y="52"/>
                  <a:pt x="30" y="52"/>
                </a:cubicBezTo>
                <a:cubicBezTo>
                  <a:pt x="30" y="52"/>
                  <a:pt x="30" y="52"/>
                  <a:pt x="30" y="52"/>
                </a:cubicBezTo>
                <a:cubicBezTo>
                  <a:pt x="30" y="53"/>
                  <a:pt x="30" y="53"/>
                  <a:pt x="30" y="53"/>
                </a:cubicBezTo>
                <a:cubicBezTo>
                  <a:pt x="29" y="52"/>
                  <a:pt x="29" y="52"/>
                  <a:pt x="29" y="52"/>
                </a:cubicBezTo>
                <a:cubicBezTo>
                  <a:pt x="29" y="53"/>
                  <a:pt x="29" y="53"/>
                  <a:pt x="29" y="53"/>
                </a:cubicBezTo>
                <a:cubicBezTo>
                  <a:pt x="29" y="52"/>
                  <a:pt x="29" y="52"/>
                  <a:pt x="29" y="52"/>
                </a:cubicBezTo>
                <a:cubicBezTo>
                  <a:pt x="29" y="52"/>
                  <a:pt x="29" y="52"/>
                  <a:pt x="29" y="52"/>
                </a:cubicBezTo>
                <a:cubicBezTo>
                  <a:pt x="28" y="52"/>
                  <a:pt x="28" y="52"/>
                  <a:pt x="28" y="52"/>
                </a:cubicBezTo>
                <a:cubicBezTo>
                  <a:pt x="28" y="51"/>
                  <a:pt x="28" y="51"/>
                  <a:pt x="28" y="51"/>
                </a:cubicBezTo>
                <a:cubicBezTo>
                  <a:pt x="29" y="51"/>
                  <a:pt x="29" y="51"/>
                  <a:pt x="29" y="51"/>
                </a:cubicBezTo>
                <a:cubicBezTo>
                  <a:pt x="29" y="51"/>
                  <a:pt x="29" y="51"/>
                  <a:pt x="29" y="51"/>
                </a:cubicBezTo>
                <a:cubicBezTo>
                  <a:pt x="29" y="52"/>
                  <a:pt x="29" y="52"/>
                  <a:pt x="29" y="52"/>
                </a:cubicBezTo>
                <a:close/>
                <a:moveTo>
                  <a:pt x="30" y="52"/>
                </a:moveTo>
                <a:cubicBezTo>
                  <a:pt x="30" y="51"/>
                  <a:pt x="30" y="51"/>
                  <a:pt x="30" y="51"/>
                </a:cubicBezTo>
                <a:cubicBezTo>
                  <a:pt x="30" y="51"/>
                  <a:pt x="30" y="51"/>
                  <a:pt x="30" y="51"/>
                </a:cubicBezTo>
                <a:cubicBezTo>
                  <a:pt x="31" y="51"/>
                  <a:pt x="31" y="51"/>
                  <a:pt x="31" y="51"/>
                </a:cubicBezTo>
                <a:lnTo>
                  <a:pt x="30" y="52"/>
                </a:lnTo>
                <a:close/>
                <a:moveTo>
                  <a:pt x="31" y="52"/>
                </a:moveTo>
                <a:cubicBezTo>
                  <a:pt x="31" y="53"/>
                  <a:pt x="31" y="53"/>
                  <a:pt x="31" y="53"/>
                </a:cubicBezTo>
                <a:cubicBezTo>
                  <a:pt x="31" y="53"/>
                  <a:pt x="31" y="53"/>
                  <a:pt x="31" y="53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0" y="56"/>
                  <a:pt x="30" y="56"/>
                  <a:pt x="30" y="56"/>
                </a:cubicBezTo>
                <a:cubicBezTo>
                  <a:pt x="29" y="56"/>
                  <a:pt x="29" y="56"/>
                  <a:pt x="29" y="56"/>
                </a:cubicBezTo>
                <a:cubicBezTo>
                  <a:pt x="29" y="56"/>
                  <a:pt x="29" y="56"/>
                  <a:pt x="29" y="56"/>
                </a:cubicBezTo>
                <a:cubicBezTo>
                  <a:pt x="28" y="56"/>
                  <a:pt x="28" y="56"/>
                  <a:pt x="28" y="56"/>
                </a:cubicBezTo>
                <a:cubicBezTo>
                  <a:pt x="28" y="55"/>
                  <a:pt x="28" y="55"/>
                  <a:pt x="28" y="55"/>
                </a:cubicBezTo>
                <a:cubicBezTo>
                  <a:pt x="29" y="55"/>
                  <a:pt x="29" y="55"/>
                  <a:pt x="29" y="55"/>
                </a:cubicBezTo>
                <a:cubicBezTo>
                  <a:pt x="29" y="54"/>
                  <a:pt x="29" y="54"/>
                  <a:pt x="29" y="54"/>
                </a:cubicBezTo>
                <a:cubicBezTo>
                  <a:pt x="29" y="54"/>
                  <a:pt x="29" y="54"/>
                  <a:pt x="29" y="54"/>
                </a:cubicBezTo>
                <a:cubicBezTo>
                  <a:pt x="29" y="53"/>
                  <a:pt x="29" y="53"/>
                  <a:pt x="29" y="53"/>
                </a:cubicBezTo>
                <a:cubicBezTo>
                  <a:pt x="30" y="53"/>
                  <a:pt x="30" y="53"/>
                  <a:pt x="30" y="53"/>
                </a:cubicBezTo>
                <a:cubicBezTo>
                  <a:pt x="31" y="52"/>
                  <a:pt x="31" y="52"/>
                  <a:pt x="31" y="52"/>
                </a:cubicBezTo>
                <a:close/>
                <a:moveTo>
                  <a:pt x="31" y="52"/>
                </a:moveTo>
                <a:cubicBezTo>
                  <a:pt x="31" y="52"/>
                  <a:pt x="31" y="52"/>
                  <a:pt x="31" y="52"/>
                </a:cubicBezTo>
                <a:cubicBezTo>
                  <a:pt x="31" y="51"/>
                  <a:pt x="31" y="51"/>
                  <a:pt x="31" y="51"/>
                </a:cubicBezTo>
                <a:cubicBezTo>
                  <a:pt x="31" y="51"/>
                  <a:pt x="31" y="51"/>
                  <a:pt x="31" y="51"/>
                </a:cubicBezTo>
                <a:cubicBezTo>
                  <a:pt x="31" y="51"/>
                  <a:pt x="31" y="51"/>
                  <a:pt x="31" y="51"/>
                </a:cubicBezTo>
                <a:lnTo>
                  <a:pt x="31" y="52"/>
                </a:lnTo>
                <a:close/>
                <a:moveTo>
                  <a:pt x="32" y="55"/>
                </a:moveTo>
                <a:cubicBezTo>
                  <a:pt x="32" y="56"/>
                  <a:pt x="32" y="56"/>
                  <a:pt x="32" y="56"/>
                </a:cubicBezTo>
                <a:cubicBezTo>
                  <a:pt x="31" y="56"/>
                  <a:pt x="31" y="56"/>
                  <a:pt x="31" y="56"/>
                </a:cubicBezTo>
                <a:cubicBezTo>
                  <a:pt x="31" y="55"/>
                  <a:pt x="31" y="55"/>
                  <a:pt x="31" y="55"/>
                </a:cubicBezTo>
                <a:cubicBezTo>
                  <a:pt x="31" y="55"/>
                  <a:pt x="31" y="55"/>
                  <a:pt x="31" y="55"/>
                </a:cubicBezTo>
                <a:lnTo>
                  <a:pt x="32" y="55"/>
                </a:lnTo>
                <a:close/>
                <a:moveTo>
                  <a:pt x="33" y="51"/>
                </a:moveTo>
                <a:cubicBezTo>
                  <a:pt x="32" y="51"/>
                  <a:pt x="32" y="51"/>
                  <a:pt x="32" y="51"/>
                </a:cubicBezTo>
                <a:cubicBezTo>
                  <a:pt x="32" y="51"/>
                  <a:pt x="32" y="51"/>
                  <a:pt x="32" y="51"/>
                </a:cubicBezTo>
                <a:cubicBezTo>
                  <a:pt x="33" y="50"/>
                  <a:pt x="33" y="50"/>
                  <a:pt x="33" y="50"/>
                </a:cubicBezTo>
                <a:cubicBezTo>
                  <a:pt x="33" y="50"/>
                  <a:pt x="33" y="50"/>
                  <a:pt x="33" y="50"/>
                </a:cubicBezTo>
                <a:cubicBezTo>
                  <a:pt x="33" y="50"/>
                  <a:pt x="33" y="50"/>
                  <a:pt x="33" y="50"/>
                </a:cubicBezTo>
                <a:cubicBezTo>
                  <a:pt x="33" y="50"/>
                  <a:pt x="33" y="50"/>
                  <a:pt x="33" y="50"/>
                </a:cubicBezTo>
                <a:cubicBezTo>
                  <a:pt x="33" y="50"/>
                  <a:pt x="33" y="50"/>
                  <a:pt x="33" y="50"/>
                </a:cubicBezTo>
                <a:lnTo>
                  <a:pt x="33" y="51"/>
                </a:lnTo>
                <a:close/>
                <a:moveTo>
                  <a:pt x="33" y="55"/>
                </a:moveTo>
                <a:cubicBezTo>
                  <a:pt x="33" y="55"/>
                  <a:pt x="33" y="55"/>
                  <a:pt x="33" y="55"/>
                </a:cubicBezTo>
                <a:cubicBezTo>
                  <a:pt x="33" y="55"/>
                  <a:pt x="33" y="55"/>
                  <a:pt x="33" y="55"/>
                </a:cubicBezTo>
                <a:cubicBezTo>
                  <a:pt x="32" y="55"/>
                  <a:pt x="32" y="55"/>
                  <a:pt x="32" y="55"/>
                </a:cubicBezTo>
                <a:cubicBezTo>
                  <a:pt x="32" y="55"/>
                  <a:pt x="32" y="55"/>
                  <a:pt x="32" y="55"/>
                </a:cubicBezTo>
                <a:cubicBezTo>
                  <a:pt x="33" y="55"/>
                  <a:pt x="33" y="55"/>
                  <a:pt x="33" y="55"/>
                </a:cubicBezTo>
                <a:close/>
                <a:moveTo>
                  <a:pt x="34" y="50"/>
                </a:move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lose/>
                <a:moveTo>
                  <a:pt x="34" y="56"/>
                </a:moveTo>
                <a:cubicBezTo>
                  <a:pt x="34" y="55"/>
                  <a:pt x="34" y="55"/>
                  <a:pt x="34" y="55"/>
                </a:cubicBezTo>
                <a:cubicBezTo>
                  <a:pt x="35" y="55"/>
                  <a:pt x="35" y="55"/>
                  <a:pt x="35" y="55"/>
                </a:cubicBezTo>
                <a:cubicBezTo>
                  <a:pt x="35" y="55"/>
                  <a:pt x="35" y="55"/>
                  <a:pt x="35" y="55"/>
                </a:cubicBezTo>
                <a:lnTo>
                  <a:pt x="34" y="56"/>
                </a:lnTo>
                <a:close/>
                <a:moveTo>
                  <a:pt x="39" y="45"/>
                </a:moveTo>
                <a:cubicBezTo>
                  <a:pt x="39" y="45"/>
                  <a:pt x="39" y="45"/>
                  <a:pt x="39" y="45"/>
                </a:cubicBezTo>
                <a:cubicBezTo>
                  <a:pt x="38" y="45"/>
                  <a:pt x="38" y="45"/>
                  <a:pt x="38" y="45"/>
                </a:cubicBezTo>
                <a:cubicBezTo>
                  <a:pt x="38" y="44"/>
                  <a:pt x="38" y="44"/>
                  <a:pt x="38" y="44"/>
                </a:cubicBezTo>
                <a:cubicBezTo>
                  <a:pt x="39" y="44"/>
                  <a:pt x="39" y="44"/>
                  <a:pt x="39" y="44"/>
                </a:cubicBezTo>
                <a:cubicBezTo>
                  <a:pt x="39" y="44"/>
                  <a:pt x="39" y="44"/>
                  <a:pt x="39" y="44"/>
                </a:cubicBezTo>
                <a:cubicBezTo>
                  <a:pt x="38" y="45"/>
                  <a:pt x="38" y="45"/>
                  <a:pt x="38" y="45"/>
                </a:cubicBezTo>
                <a:lnTo>
                  <a:pt x="39" y="45"/>
                </a:lnTo>
                <a:close/>
                <a:moveTo>
                  <a:pt x="40" y="48"/>
                </a:moveTo>
                <a:cubicBezTo>
                  <a:pt x="39" y="49"/>
                  <a:pt x="39" y="49"/>
                  <a:pt x="39" y="49"/>
                </a:cubicBezTo>
                <a:cubicBezTo>
                  <a:pt x="39" y="49"/>
                  <a:pt x="39" y="49"/>
                  <a:pt x="39" y="49"/>
                </a:cubicBezTo>
                <a:cubicBezTo>
                  <a:pt x="39" y="49"/>
                  <a:pt x="39" y="49"/>
                  <a:pt x="39" y="49"/>
                </a:cubicBezTo>
                <a:cubicBezTo>
                  <a:pt x="38" y="49"/>
                  <a:pt x="38" y="49"/>
                  <a:pt x="38" y="49"/>
                </a:cubicBezTo>
                <a:cubicBezTo>
                  <a:pt x="39" y="48"/>
                  <a:pt x="39" y="48"/>
                  <a:pt x="39" y="48"/>
                </a:cubicBezTo>
                <a:cubicBezTo>
                  <a:pt x="39" y="48"/>
                  <a:pt x="39" y="48"/>
                  <a:pt x="39" y="48"/>
                </a:cubicBezTo>
                <a:cubicBezTo>
                  <a:pt x="39" y="47"/>
                  <a:pt x="39" y="47"/>
                  <a:pt x="39" y="47"/>
                </a:cubicBezTo>
                <a:cubicBezTo>
                  <a:pt x="38" y="46"/>
                  <a:pt x="38" y="46"/>
                  <a:pt x="38" y="46"/>
                </a:cubicBezTo>
                <a:cubicBezTo>
                  <a:pt x="39" y="46"/>
                  <a:pt x="39" y="46"/>
                  <a:pt x="39" y="46"/>
                </a:cubicBezTo>
                <a:cubicBezTo>
                  <a:pt x="39" y="46"/>
                  <a:pt x="39" y="46"/>
                  <a:pt x="39" y="46"/>
                </a:cubicBezTo>
                <a:cubicBezTo>
                  <a:pt x="39" y="46"/>
                  <a:pt x="39" y="46"/>
                  <a:pt x="39" y="46"/>
                </a:cubicBezTo>
                <a:cubicBezTo>
                  <a:pt x="40" y="47"/>
                  <a:pt x="40" y="47"/>
                  <a:pt x="40" y="47"/>
                </a:cubicBezTo>
                <a:cubicBezTo>
                  <a:pt x="39" y="47"/>
                  <a:pt x="39" y="47"/>
                  <a:pt x="39" y="47"/>
                </a:cubicBezTo>
                <a:cubicBezTo>
                  <a:pt x="40" y="48"/>
                  <a:pt x="40" y="48"/>
                  <a:pt x="40" y="48"/>
                </a:cubicBezTo>
                <a:close/>
                <a:moveTo>
                  <a:pt x="45" y="47"/>
                </a:moveTo>
                <a:cubicBezTo>
                  <a:pt x="45" y="46"/>
                  <a:pt x="45" y="46"/>
                  <a:pt x="45" y="46"/>
                </a:cubicBezTo>
                <a:cubicBezTo>
                  <a:pt x="45" y="46"/>
                  <a:pt x="45" y="46"/>
                  <a:pt x="45" y="46"/>
                </a:cubicBezTo>
                <a:cubicBezTo>
                  <a:pt x="45" y="46"/>
                  <a:pt x="45" y="46"/>
                  <a:pt x="45" y="46"/>
                </a:cubicBezTo>
                <a:cubicBezTo>
                  <a:pt x="45" y="45"/>
                  <a:pt x="45" y="45"/>
                  <a:pt x="45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7"/>
                  <a:pt x="46" y="47"/>
                  <a:pt x="46" y="47"/>
                </a:cubicBezTo>
                <a:lnTo>
                  <a:pt x="45" y="47"/>
                </a:lnTo>
                <a:close/>
                <a:moveTo>
                  <a:pt x="46" y="47"/>
                </a:moveTo>
                <a:cubicBezTo>
                  <a:pt x="46" y="47"/>
                  <a:pt x="46" y="47"/>
                  <a:pt x="46" y="47"/>
                </a:cubicBezTo>
                <a:cubicBezTo>
                  <a:pt x="47" y="47"/>
                  <a:pt x="47" y="47"/>
                  <a:pt x="47" y="47"/>
                </a:cubicBezTo>
                <a:cubicBezTo>
                  <a:pt x="47" y="47"/>
                  <a:pt x="47" y="47"/>
                  <a:pt x="47" y="47"/>
                </a:cubicBezTo>
                <a:cubicBezTo>
                  <a:pt x="48" y="48"/>
                  <a:pt x="48" y="48"/>
                  <a:pt x="48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47" y="47"/>
                  <a:pt x="47" y="47"/>
                  <a:pt x="47" y="47"/>
                </a:cubicBezTo>
                <a:cubicBezTo>
                  <a:pt x="47" y="46"/>
                  <a:pt x="47" y="46"/>
                  <a:pt x="47" y="46"/>
                </a:cubicBezTo>
                <a:cubicBezTo>
                  <a:pt x="48" y="46"/>
                  <a:pt x="48" y="46"/>
                  <a:pt x="48" y="46"/>
                </a:cubicBezTo>
                <a:cubicBezTo>
                  <a:pt x="48" y="46"/>
                  <a:pt x="48" y="46"/>
                  <a:pt x="48" y="46"/>
                </a:cubicBezTo>
                <a:cubicBezTo>
                  <a:pt x="47" y="45"/>
                  <a:pt x="47" y="45"/>
                  <a:pt x="47" y="45"/>
                </a:cubicBezTo>
                <a:cubicBezTo>
                  <a:pt x="47" y="44"/>
                  <a:pt x="47" y="44"/>
                  <a:pt x="47" y="44"/>
                </a:cubicBezTo>
                <a:cubicBezTo>
                  <a:pt x="47" y="44"/>
                  <a:pt x="47" y="44"/>
                  <a:pt x="47" y="44"/>
                </a:cubicBezTo>
                <a:cubicBezTo>
                  <a:pt x="47" y="45"/>
                  <a:pt x="47" y="45"/>
                  <a:pt x="47" y="45"/>
                </a:cubicBezTo>
                <a:cubicBezTo>
                  <a:pt x="46" y="44"/>
                  <a:pt x="46" y="44"/>
                  <a:pt x="46" y="44"/>
                </a:cubicBezTo>
                <a:cubicBezTo>
                  <a:pt x="46" y="44"/>
                  <a:pt x="46" y="44"/>
                  <a:pt x="46" y="44"/>
                </a:cubicBezTo>
                <a:cubicBezTo>
                  <a:pt x="46" y="44"/>
                  <a:pt x="46" y="44"/>
                  <a:pt x="46" y="44"/>
                </a:cubicBezTo>
                <a:cubicBezTo>
                  <a:pt x="46" y="44"/>
                  <a:pt x="46" y="44"/>
                  <a:pt x="46" y="44"/>
                </a:cubicBezTo>
                <a:cubicBezTo>
                  <a:pt x="47" y="43"/>
                  <a:pt x="47" y="43"/>
                  <a:pt x="47" y="43"/>
                </a:cubicBezTo>
                <a:cubicBezTo>
                  <a:pt x="46" y="43"/>
                  <a:pt x="46" y="43"/>
                  <a:pt x="46" y="43"/>
                </a:cubicBezTo>
                <a:cubicBezTo>
                  <a:pt x="46" y="42"/>
                  <a:pt x="46" y="42"/>
                  <a:pt x="46" y="42"/>
                </a:cubicBezTo>
                <a:cubicBezTo>
                  <a:pt x="46" y="42"/>
                  <a:pt x="46" y="42"/>
                  <a:pt x="46" y="42"/>
                </a:cubicBezTo>
                <a:cubicBezTo>
                  <a:pt x="46" y="42"/>
                  <a:pt x="46" y="42"/>
                  <a:pt x="46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4" y="43"/>
                  <a:pt x="44" y="43"/>
                  <a:pt x="44" y="43"/>
                </a:cubicBezTo>
                <a:cubicBezTo>
                  <a:pt x="44" y="43"/>
                  <a:pt x="44" y="43"/>
                  <a:pt x="44" y="43"/>
                </a:cubicBezTo>
                <a:cubicBezTo>
                  <a:pt x="44" y="43"/>
                  <a:pt x="44" y="43"/>
                  <a:pt x="44" y="43"/>
                </a:cubicBezTo>
                <a:cubicBezTo>
                  <a:pt x="44" y="43"/>
                  <a:pt x="44" y="43"/>
                  <a:pt x="44" y="43"/>
                </a:cubicBezTo>
                <a:cubicBezTo>
                  <a:pt x="42" y="44"/>
                  <a:pt x="42" y="44"/>
                  <a:pt x="42" y="44"/>
                </a:cubicBezTo>
                <a:cubicBezTo>
                  <a:pt x="42" y="44"/>
                  <a:pt x="42" y="44"/>
                  <a:pt x="42" y="44"/>
                </a:cubicBezTo>
                <a:cubicBezTo>
                  <a:pt x="42" y="45"/>
                  <a:pt x="42" y="45"/>
                  <a:pt x="42" y="45"/>
                </a:cubicBezTo>
                <a:cubicBezTo>
                  <a:pt x="42" y="45"/>
                  <a:pt x="42" y="45"/>
                  <a:pt x="42" y="45"/>
                </a:cubicBezTo>
                <a:cubicBezTo>
                  <a:pt x="42" y="46"/>
                  <a:pt x="42" y="46"/>
                  <a:pt x="42" y="46"/>
                </a:cubicBezTo>
                <a:cubicBezTo>
                  <a:pt x="42" y="46"/>
                  <a:pt x="42" y="46"/>
                  <a:pt x="42" y="46"/>
                </a:cubicBezTo>
                <a:cubicBezTo>
                  <a:pt x="42" y="47"/>
                  <a:pt x="42" y="47"/>
                  <a:pt x="42" y="47"/>
                </a:cubicBezTo>
                <a:cubicBezTo>
                  <a:pt x="42" y="48"/>
                  <a:pt x="42" y="48"/>
                  <a:pt x="42" y="48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1" y="46"/>
                  <a:pt x="41" y="46"/>
                </a:cubicBezTo>
                <a:cubicBezTo>
                  <a:pt x="41" y="46"/>
                  <a:pt x="41" y="46"/>
                  <a:pt x="41" y="46"/>
                </a:cubicBezTo>
                <a:cubicBezTo>
                  <a:pt x="41" y="47"/>
                  <a:pt x="41" y="47"/>
                  <a:pt x="41" y="47"/>
                </a:cubicBezTo>
                <a:cubicBezTo>
                  <a:pt x="40" y="46"/>
                  <a:pt x="40" y="46"/>
                  <a:pt x="40" y="46"/>
                </a:cubicBezTo>
                <a:cubicBezTo>
                  <a:pt x="40" y="45"/>
                  <a:pt x="40" y="45"/>
                  <a:pt x="40" y="45"/>
                </a:cubicBezTo>
                <a:cubicBezTo>
                  <a:pt x="40" y="45"/>
                  <a:pt x="40" y="45"/>
                  <a:pt x="40" y="45"/>
                </a:cubicBezTo>
                <a:cubicBezTo>
                  <a:pt x="40" y="44"/>
                  <a:pt x="40" y="44"/>
                  <a:pt x="40" y="44"/>
                </a:cubicBezTo>
                <a:cubicBezTo>
                  <a:pt x="39" y="44"/>
                  <a:pt x="39" y="44"/>
                  <a:pt x="39" y="44"/>
                </a:cubicBezTo>
                <a:cubicBezTo>
                  <a:pt x="39" y="43"/>
                  <a:pt x="39" y="43"/>
                  <a:pt x="39" y="43"/>
                </a:cubicBezTo>
                <a:cubicBezTo>
                  <a:pt x="39" y="43"/>
                  <a:pt x="39" y="43"/>
                  <a:pt x="39" y="43"/>
                </a:cubicBezTo>
                <a:cubicBezTo>
                  <a:pt x="39" y="42"/>
                  <a:pt x="39" y="42"/>
                  <a:pt x="39" y="42"/>
                </a:cubicBezTo>
                <a:cubicBezTo>
                  <a:pt x="39" y="42"/>
                  <a:pt x="39" y="42"/>
                  <a:pt x="39" y="42"/>
                </a:cubicBezTo>
                <a:cubicBezTo>
                  <a:pt x="38" y="42"/>
                  <a:pt x="38" y="42"/>
                  <a:pt x="38" y="42"/>
                </a:cubicBezTo>
                <a:cubicBezTo>
                  <a:pt x="38" y="41"/>
                  <a:pt x="38" y="41"/>
                  <a:pt x="38" y="41"/>
                </a:cubicBezTo>
                <a:cubicBezTo>
                  <a:pt x="38" y="41"/>
                  <a:pt x="38" y="41"/>
                  <a:pt x="38" y="41"/>
                </a:cubicBezTo>
                <a:cubicBezTo>
                  <a:pt x="38" y="41"/>
                  <a:pt x="38" y="41"/>
                  <a:pt x="38" y="41"/>
                </a:cubicBezTo>
                <a:cubicBezTo>
                  <a:pt x="37" y="40"/>
                  <a:pt x="37" y="40"/>
                  <a:pt x="37" y="40"/>
                </a:cubicBezTo>
                <a:cubicBezTo>
                  <a:pt x="35" y="40"/>
                  <a:pt x="35" y="40"/>
                  <a:pt x="35" y="40"/>
                </a:cubicBezTo>
                <a:cubicBezTo>
                  <a:pt x="35" y="40"/>
                  <a:pt x="35" y="40"/>
                  <a:pt x="35" y="40"/>
                </a:cubicBezTo>
                <a:cubicBezTo>
                  <a:pt x="34" y="39"/>
                  <a:pt x="34" y="39"/>
                  <a:pt x="34" y="39"/>
                </a:cubicBezTo>
                <a:cubicBezTo>
                  <a:pt x="34" y="39"/>
                  <a:pt x="34" y="39"/>
                  <a:pt x="34" y="39"/>
                </a:cubicBezTo>
                <a:cubicBezTo>
                  <a:pt x="34" y="39"/>
                  <a:pt x="34" y="39"/>
                  <a:pt x="34" y="39"/>
                </a:cubicBezTo>
                <a:cubicBezTo>
                  <a:pt x="34" y="39"/>
                  <a:pt x="34" y="39"/>
                  <a:pt x="34" y="39"/>
                </a:cubicBezTo>
                <a:cubicBezTo>
                  <a:pt x="33" y="39"/>
                  <a:pt x="33" y="39"/>
                  <a:pt x="33" y="39"/>
                </a:cubicBezTo>
                <a:cubicBezTo>
                  <a:pt x="33" y="39"/>
                  <a:pt x="33" y="39"/>
                  <a:pt x="33" y="39"/>
                </a:cubicBezTo>
                <a:cubicBezTo>
                  <a:pt x="33" y="39"/>
                  <a:pt x="33" y="39"/>
                  <a:pt x="33" y="39"/>
                </a:cubicBezTo>
                <a:cubicBezTo>
                  <a:pt x="32" y="39"/>
                  <a:pt x="32" y="39"/>
                  <a:pt x="32" y="39"/>
                </a:cubicBezTo>
                <a:cubicBezTo>
                  <a:pt x="32" y="38"/>
                  <a:pt x="32" y="38"/>
                  <a:pt x="32" y="38"/>
                </a:cubicBezTo>
                <a:cubicBezTo>
                  <a:pt x="32" y="38"/>
                  <a:pt x="32" y="38"/>
                  <a:pt x="32" y="38"/>
                </a:cubicBezTo>
                <a:cubicBezTo>
                  <a:pt x="32" y="38"/>
                  <a:pt x="32" y="38"/>
                  <a:pt x="32" y="38"/>
                </a:cubicBezTo>
                <a:cubicBezTo>
                  <a:pt x="32" y="38"/>
                  <a:pt x="32" y="38"/>
                  <a:pt x="32" y="38"/>
                </a:cubicBezTo>
                <a:cubicBezTo>
                  <a:pt x="32" y="39"/>
                  <a:pt x="32" y="39"/>
                  <a:pt x="32" y="39"/>
                </a:cubicBezTo>
                <a:cubicBezTo>
                  <a:pt x="32" y="39"/>
                  <a:pt x="32" y="39"/>
                  <a:pt x="32" y="39"/>
                </a:cubicBezTo>
                <a:cubicBezTo>
                  <a:pt x="33" y="39"/>
                  <a:pt x="33" y="39"/>
                  <a:pt x="33" y="39"/>
                </a:cubicBezTo>
                <a:cubicBezTo>
                  <a:pt x="33" y="40"/>
                  <a:pt x="33" y="40"/>
                  <a:pt x="33" y="40"/>
                </a:cubicBezTo>
                <a:cubicBezTo>
                  <a:pt x="33" y="40"/>
                  <a:pt x="33" y="40"/>
                  <a:pt x="33" y="40"/>
                </a:cubicBezTo>
                <a:cubicBezTo>
                  <a:pt x="34" y="40"/>
                  <a:pt x="34" y="40"/>
                  <a:pt x="34" y="40"/>
                </a:cubicBezTo>
                <a:cubicBezTo>
                  <a:pt x="34" y="40"/>
                  <a:pt x="34" y="40"/>
                  <a:pt x="34" y="40"/>
                </a:cubicBezTo>
                <a:cubicBezTo>
                  <a:pt x="35" y="41"/>
                  <a:pt x="35" y="41"/>
                  <a:pt x="35" y="41"/>
                </a:cubicBezTo>
                <a:cubicBezTo>
                  <a:pt x="35" y="41"/>
                  <a:pt x="35" y="41"/>
                  <a:pt x="35" y="41"/>
                </a:cubicBezTo>
                <a:cubicBezTo>
                  <a:pt x="35" y="41"/>
                  <a:pt x="35" y="41"/>
                  <a:pt x="35" y="41"/>
                </a:cubicBezTo>
                <a:cubicBezTo>
                  <a:pt x="35" y="41"/>
                  <a:pt x="35" y="41"/>
                  <a:pt x="35" y="41"/>
                </a:cubicBezTo>
                <a:cubicBezTo>
                  <a:pt x="35" y="41"/>
                  <a:pt x="35" y="41"/>
                  <a:pt x="35" y="41"/>
                </a:cubicBezTo>
                <a:cubicBezTo>
                  <a:pt x="35" y="42"/>
                  <a:pt x="35" y="42"/>
                  <a:pt x="35" y="42"/>
                </a:cubicBezTo>
                <a:cubicBezTo>
                  <a:pt x="35" y="42"/>
                  <a:pt x="35" y="42"/>
                  <a:pt x="35" y="42"/>
                </a:cubicBezTo>
                <a:cubicBezTo>
                  <a:pt x="34" y="43"/>
                  <a:pt x="34" y="43"/>
                  <a:pt x="34" y="43"/>
                </a:cubicBezTo>
                <a:cubicBezTo>
                  <a:pt x="34" y="43"/>
                  <a:pt x="34" y="43"/>
                  <a:pt x="34" y="43"/>
                </a:cubicBezTo>
                <a:cubicBezTo>
                  <a:pt x="34" y="43"/>
                  <a:pt x="34" y="43"/>
                  <a:pt x="34" y="43"/>
                </a:cubicBezTo>
                <a:cubicBezTo>
                  <a:pt x="33" y="43"/>
                  <a:pt x="33" y="43"/>
                  <a:pt x="33" y="43"/>
                </a:cubicBezTo>
                <a:cubicBezTo>
                  <a:pt x="32" y="43"/>
                  <a:pt x="32" y="43"/>
                  <a:pt x="32" y="43"/>
                </a:cubicBezTo>
                <a:cubicBezTo>
                  <a:pt x="32" y="43"/>
                  <a:pt x="32" y="43"/>
                  <a:pt x="32" y="43"/>
                </a:cubicBezTo>
                <a:cubicBezTo>
                  <a:pt x="32" y="43"/>
                  <a:pt x="32" y="43"/>
                  <a:pt x="32" y="43"/>
                </a:cubicBezTo>
                <a:cubicBezTo>
                  <a:pt x="31" y="44"/>
                  <a:pt x="31" y="44"/>
                  <a:pt x="31" y="44"/>
                </a:cubicBezTo>
                <a:cubicBezTo>
                  <a:pt x="31" y="44"/>
                  <a:pt x="31" y="44"/>
                  <a:pt x="31" y="44"/>
                </a:cubicBezTo>
                <a:cubicBezTo>
                  <a:pt x="31" y="44"/>
                  <a:pt x="31" y="44"/>
                  <a:pt x="31" y="44"/>
                </a:cubicBezTo>
                <a:cubicBezTo>
                  <a:pt x="31" y="44"/>
                  <a:pt x="31" y="44"/>
                  <a:pt x="31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30" y="43"/>
                  <a:pt x="30" y="43"/>
                  <a:pt x="30" y="43"/>
                </a:cubicBezTo>
                <a:cubicBezTo>
                  <a:pt x="30" y="43"/>
                  <a:pt x="30" y="43"/>
                  <a:pt x="30" y="43"/>
                </a:cubicBezTo>
                <a:cubicBezTo>
                  <a:pt x="29" y="43"/>
                  <a:pt x="29" y="43"/>
                  <a:pt x="29" y="43"/>
                </a:cubicBezTo>
                <a:cubicBezTo>
                  <a:pt x="29" y="42"/>
                  <a:pt x="29" y="42"/>
                  <a:pt x="29" y="42"/>
                </a:cubicBezTo>
                <a:cubicBezTo>
                  <a:pt x="29" y="41"/>
                  <a:pt x="29" y="41"/>
                  <a:pt x="29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9" y="40"/>
                  <a:pt x="29" y="40"/>
                  <a:pt x="29" y="40"/>
                </a:cubicBezTo>
                <a:cubicBezTo>
                  <a:pt x="28" y="40"/>
                  <a:pt x="28" y="40"/>
                  <a:pt x="28" y="40"/>
                </a:cubicBezTo>
                <a:cubicBezTo>
                  <a:pt x="28" y="39"/>
                  <a:pt x="28" y="39"/>
                  <a:pt x="28" y="39"/>
                </a:cubicBezTo>
                <a:cubicBezTo>
                  <a:pt x="28" y="39"/>
                  <a:pt x="28" y="39"/>
                  <a:pt x="28" y="39"/>
                </a:cubicBezTo>
                <a:cubicBezTo>
                  <a:pt x="27" y="39"/>
                  <a:pt x="27" y="39"/>
                  <a:pt x="27" y="39"/>
                </a:cubicBezTo>
                <a:cubicBezTo>
                  <a:pt x="28" y="40"/>
                  <a:pt x="28" y="40"/>
                  <a:pt x="28" y="40"/>
                </a:cubicBezTo>
                <a:cubicBezTo>
                  <a:pt x="28" y="40"/>
                  <a:pt x="28" y="40"/>
                  <a:pt x="28" y="40"/>
                </a:cubicBezTo>
                <a:cubicBezTo>
                  <a:pt x="28" y="40"/>
                  <a:pt x="28" y="40"/>
                  <a:pt x="28" y="40"/>
                </a:cubicBezTo>
                <a:cubicBezTo>
                  <a:pt x="28" y="41"/>
                  <a:pt x="28" y="41"/>
                  <a:pt x="28" y="41"/>
                </a:cubicBezTo>
                <a:cubicBezTo>
                  <a:pt x="28" y="41"/>
                  <a:pt x="28" y="41"/>
                  <a:pt x="28" y="41"/>
                </a:cubicBezTo>
                <a:cubicBezTo>
                  <a:pt x="28" y="41"/>
                  <a:pt x="28" y="41"/>
                  <a:pt x="28" y="41"/>
                </a:cubicBezTo>
                <a:cubicBezTo>
                  <a:pt x="28" y="42"/>
                  <a:pt x="28" y="42"/>
                  <a:pt x="28" y="42"/>
                </a:cubicBezTo>
                <a:cubicBezTo>
                  <a:pt x="28" y="42"/>
                  <a:pt x="28" y="42"/>
                  <a:pt x="28" y="42"/>
                </a:cubicBezTo>
                <a:cubicBezTo>
                  <a:pt x="29" y="43"/>
                  <a:pt x="29" y="43"/>
                  <a:pt x="29" y="43"/>
                </a:cubicBezTo>
                <a:cubicBezTo>
                  <a:pt x="29" y="43"/>
                  <a:pt x="29" y="43"/>
                  <a:pt x="29" y="43"/>
                </a:cubicBezTo>
                <a:cubicBezTo>
                  <a:pt x="29" y="44"/>
                  <a:pt x="29" y="44"/>
                  <a:pt x="29" y="44"/>
                </a:cubicBezTo>
                <a:cubicBezTo>
                  <a:pt x="29" y="44"/>
                  <a:pt x="29" y="44"/>
                  <a:pt x="29" y="44"/>
                </a:cubicBezTo>
                <a:cubicBezTo>
                  <a:pt x="29" y="44"/>
                  <a:pt x="29" y="44"/>
                  <a:pt x="29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31" y="44"/>
                  <a:pt x="31" y="44"/>
                  <a:pt x="31" y="44"/>
                </a:cubicBezTo>
                <a:cubicBezTo>
                  <a:pt x="31" y="44"/>
                  <a:pt x="31" y="44"/>
                  <a:pt x="31" y="44"/>
                </a:cubicBezTo>
                <a:cubicBezTo>
                  <a:pt x="32" y="44"/>
                  <a:pt x="32" y="44"/>
                  <a:pt x="32" y="44"/>
                </a:cubicBezTo>
                <a:cubicBezTo>
                  <a:pt x="32" y="44"/>
                  <a:pt x="32" y="44"/>
                  <a:pt x="32" y="44"/>
                </a:cubicBezTo>
                <a:cubicBezTo>
                  <a:pt x="32" y="44"/>
                  <a:pt x="32" y="44"/>
                  <a:pt x="32" y="44"/>
                </a:cubicBezTo>
                <a:cubicBezTo>
                  <a:pt x="32" y="44"/>
                  <a:pt x="32" y="44"/>
                  <a:pt x="32" y="44"/>
                </a:cubicBezTo>
                <a:cubicBezTo>
                  <a:pt x="32" y="44"/>
                  <a:pt x="32" y="44"/>
                  <a:pt x="32" y="44"/>
                </a:cubicBezTo>
                <a:cubicBezTo>
                  <a:pt x="32" y="45"/>
                  <a:pt x="32" y="45"/>
                  <a:pt x="32" y="45"/>
                </a:cubicBezTo>
                <a:cubicBezTo>
                  <a:pt x="32" y="45"/>
                  <a:pt x="32" y="45"/>
                  <a:pt x="32" y="45"/>
                </a:cubicBezTo>
                <a:cubicBezTo>
                  <a:pt x="32" y="46"/>
                  <a:pt x="32" y="46"/>
                  <a:pt x="32" y="46"/>
                </a:cubicBezTo>
                <a:cubicBezTo>
                  <a:pt x="31" y="46"/>
                  <a:pt x="31" y="46"/>
                  <a:pt x="31" y="46"/>
                </a:cubicBezTo>
                <a:cubicBezTo>
                  <a:pt x="31" y="47"/>
                  <a:pt x="31" y="47"/>
                  <a:pt x="31" y="47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8"/>
                  <a:pt x="30" y="48"/>
                  <a:pt x="30" y="48"/>
                </a:cubicBezTo>
                <a:cubicBezTo>
                  <a:pt x="29" y="48"/>
                  <a:pt x="29" y="48"/>
                  <a:pt x="29" y="48"/>
                </a:cubicBezTo>
                <a:cubicBezTo>
                  <a:pt x="28" y="49"/>
                  <a:pt x="28" y="49"/>
                  <a:pt x="28" y="49"/>
                </a:cubicBezTo>
                <a:cubicBezTo>
                  <a:pt x="28" y="49"/>
                  <a:pt x="28" y="49"/>
                  <a:pt x="28" y="49"/>
                </a:cubicBezTo>
                <a:cubicBezTo>
                  <a:pt x="28" y="49"/>
                  <a:pt x="28" y="49"/>
                  <a:pt x="28" y="49"/>
                </a:cubicBezTo>
                <a:cubicBezTo>
                  <a:pt x="28" y="49"/>
                  <a:pt x="28" y="49"/>
                  <a:pt x="28" y="49"/>
                </a:cubicBezTo>
                <a:cubicBezTo>
                  <a:pt x="28" y="51"/>
                  <a:pt x="28" y="51"/>
                  <a:pt x="28" y="51"/>
                </a:cubicBezTo>
                <a:cubicBezTo>
                  <a:pt x="28" y="51"/>
                  <a:pt x="28" y="51"/>
                  <a:pt x="28" y="51"/>
                </a:cubicBezTo>
                <a:cubicBezTo>
                  <a:pt x="28" y="53"/>
                  <a:pt x="28" y="53"/>
                  <a:pt x="28" y="53"/>
                </a:cubicBezTo>
                <a:cubicBezTo>
                  <a:pt x="28" y="53"/>
                  <a:pt x="28" y="53"/>
                  <a:pt x="28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7" y="54"/>
                  <a:pt x="27" y="54"/>
                  <a:pt x="27" y="54"/>
                </a:cubicBezTo>
                <a:cubicBezTo>
                  <a:pt x="27" y="54"/>
                  <a:pt x="27" y="54"/>
                  <a:pt x="27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6"/>
                  <a:pt x="26" y="56"/>
                  <a:pt x="26" y="56"/>
                </a:cubicBezTo>
                <a:cubicBezTo>
                  <a:pt x="26" y="56"/>
                  <a:pt x="26" y="56"/>
                  <a:pt x="26" y="56"/>
                </a:cubicBezTo>
                <a:cubicBezTo>
                  <a:pt x="25" y="56"/>
                  <a:pt x="25" y="56"/>
                  <a:pt x="25" y="56"/>
                </a:cubicBezTo>
                <a:cubicBezTo>
                  <a:pt x="25" y="56"/>
                  <a:pt x="25" y="56"/>
                  <a:pt x="25" y="56"/>
                </a:cubicBezTo>
                <a:cubicBezTo>
                  <a:pt x="25" y="57"/>
                  <a:pt x="25" y="57"/>
                  <a:pt x="25" y="57"/>
                </a:cubicBezTo>
                <a:cubicBezTo>
                  <a:pt x="25" y="57"/>
                  <a:pt x="25" y="57"/>
                  <a:pt x="25" y="57"/>
                </a:cubicBezTo>
                <a:cubicBezTo>
                  <a:pt x="25" y="57"/>
                  <a:pt x="25" y="57"/>
                  <a:pt x="25" y="57"/>
                </a:cubicBezTo>
                <a:cubicBezTo>
                  <a:pt x="23" y="59"/>
                  <a:pt x="23" y="59"/>
                  <a:pt x="23" y="59"/>
                </a:cubicBezTo>
                <a:cubicBezTo>
                  <a:pt x="22" y="60"/>
                  <a:pt x="22" y="60"/>
                  <a:pt x="22" y="60"/>
                </a:cubicBezTo>
                <a:cubicBezTo>
                  <a:pt x="19" y="60"/>
                  <a:pt x="19" y="60"/>
                  <a:pt x="19" y="60"/>
                </a:cubicBezTo>
                <a:cubicBezTo>
                  <a:pt x="19" y="59"/>
                  <a:pt x="19" y="59"/>
                  <a:pt x="19" y="59"/>
                </a:cubicBezTo>
                <a:cubicBezTo>
                  <a:pt x="19" y="58"/>
                  <a:pt x="19" y="58"/>
                  <a:pt x="19" y="58"/>
                </a:cubicBezTo>
                <a:cubicBezTo>
                  <a:pt x="19" y="58"/>
                  <a:pt x="19" y="58"/>
                  <a:pt x="19" y="58"/>
                </a:cubicBezTo>
                <a:cubicBezTo>
                  <a:pt x="19" y="57"/>
                  <a:pt x="19" y="57"/>
                  <a:pt x="19" y="57"/>
                </a:cubicBezTo>
                <a:cubicBezTo>
                  <a:pt x="18" y="56"/>
                  <a:pt x="18" y="56"/>
                  <a:pt x="18" y="56"/>
                </a:cubicBezTo>
                <a:cubicBezTo>
                  <a:pt x="18" y="55"/>
                  <a:pt x="18" y="55"/>
                  <a:pt x="18" y="55"/>
                </a:cubicBezTo>
                <a:cubicBezTo>
                  <a:pt x="18" y="54"/>
                  <a:pt x="18" y="54"/>
                  <a:pt x="18" y="54"/>
                </a:cubicBezTo>
                <a:cubicBezTo>
                  <a:pt x="18" y="53"/>
                  <a:pt x="18" y="53"/>
                  <a:pt x="1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17" y="53"/>
                  <a:pt x="17" y="53"/>
                  <a:pt x="17" y="53"/>
                </a:cubicBezTo>
                <a:cubicBezTo>
                  <a:pt x="17" y="52"/>
                  <a:pt x="17" y="52"/>
                  <a:pt x="17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1"/>
                  <a:pt x="18" y="51"/>
                  <a:pt x="18" y="51"/>
                </a:cubicBezTo>
                <a:cubicBezTo>
                  <a:pt x="19" y="50"/>
                  <a:pt x="19" y="50"/>
                  <a:pt x="19" y="50"/>
                </a:cubicBezTo>
                <a:cubicBezTo>
                  <a:pt x="19" y="50"/>
                  <a:pt x="19" y="50"/>
                  <a:pt x="19" y="50"/>
                </a:cubicBezTo>
                <a:cubicBezTo>
                  <a:pt x="18" y="49"/>
                  <a:pt x="18" y="49"/>
                  <a:pt x="18" y="49"/>
                </a:cubicBezTo>
                <a:cubicBezTo>
                  <a:pt x="18" y="49"/>
                  <a:pt x="18" y="49"/>
                  <a:pt x="18" y="49"/>
                </a:cubicBezTo>
                <a:cubicBezTo>
                  <a:pt x="18" y="48"/>
                  <a:pt x="18" y="48"/>
                  <a:pt x="18" y="48"/>
                </a:cubicBezTo>
                <a:cubicBezTo>
                  <a:pt x="17" y="47"/>
                  <a:pt x="17" y="47"/>
                  <a:pt x="17" y="47"/>
                </a:cubicBezTo>
                <a:cubicBezTo>
                  <a:pt x="17" y="47"/>
                  <a:pt x="17" y="47"/>
                  <a:pt x="17" y="47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7" y="45"/>
                  <a:pt x="17" y="45"/>
                  <a:pt x="17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6" y="45"/>
                  <a:pt x="16" y="45"/>
                  <a:pt x="16" y="45"/>
                </a:cubicBezTo>
                <a:cubicBezTo>
                  <a:pt x="16" y="45"/>
                  <a:pt x="16" y="45"/>
                  <a:pt x="16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4" y="45"/>
                  <a:pt x="14" y="45"/>
                  <a:pt x="14" y="45"/>
                </a:cubicBezTo>
                <a:cubicBezTo>
                  <a:pt x="14" y="45"/>
                  <a:pt x="14" y="45"/>
                  <a:pt x="14" y="45"/>
                </a:cubicBezTo>
                <a:cubicBezTo>
                  <a:pt x="14" y="45"/>
                  <a:pt x="14" y="45"/>
                  <a:pt x="14" y="45"/>
                </a:cubicBezTo>
                <a:cubicBezTo>
                  <a:pt x="13" y="45"/>
                  <a:pt x="13" y="45"/>
                  <a:pt x="13" y="45"/>
                </a:cubicBezTo>
                <a:cubicBezTo>
                  <a:pt x="13" y="45"/>
                  <a:pt x="13" y="45"/>
                  <a:pt x="13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1" y="44"/>
                  <a:pt x="11" y="44"/>
                  <a:pt x="11" y="44"/>
                </a:cubicBezTo>
                <a:cubicBezTo>
                  <a:pt x="11" y="43"/>
                  <a:pt x="11" y="43"/>
                  <a:pt x="11" y="43"/>
                </a:cubicBezTo>
                <a:cubicBezTo>
                  <a:pt x="10" y="43"/>
                  <a:pt x="10" y="43"/>
                  <a:pt x="10" y="43"/>
                </a:cubicBezTo>
                <a:cubicBezTo>
                  <a:pt x="10" y="43"/>
                  <a:pt x="10" y="43"/>
                  <a:pt x="10" y="43"/>
                </a:cubicBezTo>
                <a:cubicBezTo>
                  <a:pt x="9" y="42"/>
                  <a:pt x="9" y="42"/>
                  <a:pt x="9" y="42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0"/>
                  <a:pt x="9" y="40"/>
                  <a:pt x="9" y="40"/>
                </a:cubicBezTo>
                <a:cubicBezTo>
                  <a:pt x="9" y="40"/>
                  <a:pt x="9" y="40"/>
                  <a:pt x="9" y="40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37"/>
                  <a:pt x="10" y="37"/>
                  <a:pt x="10" y="37"/>
                </a:cubicBezTo>
                <a:cubicBezTo>
                  <a:pt x="11" y="37"/>
                  <a:pt x="11" y="37"/>
                  <a:pt x="11" y="37"/>
                </a:cubicBezTo>
                <a:cubicBezTo>
                  <a:pt x="11" y="36"/>
                  <a:pt x="11" y="36"/>
                  <a:pt x="11" y="36"/>
                </a:cubicBezTo>
                <a:cubicBezTo>
                  <a:pt x="11" y="36"/>
                  <a:pt x="11" y="36"/>
                  <a:pt x="11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12" y="35"/>
                  <a:pt x="12" y="35"/>
                  <a:pt x="12" y="35"/>
                </a:cubicBezTo>
                <a:cubicBezTo>
                  <a:pt x="12" y="35"/>
                  <a:pt x="12" y="35"/>
                  <a:pt x="12" y="35"/>
                </a:cubicBezTo>
                <a:cubicBezTo>
                  <a:pt x="14" y="34"/>
                  <a:pt x="14" y="34"/>
                  <a:pt x="14" y="34"/>
                </a:cubicBezTo>
                <a:cubicBezTo>
                  <a:pt x="14" y="34"/>
                  <a:pt x="14" y="34"/>
                  <a:pt x="14" y="34"/>
                </a:cubicBezTo>
                <a:cubicBezTo>
                  <a:pt x="14" y="33"/>
                  <a:pt x="14" y="33"/>
                  <a:pt x="14" y="33"/>
                </a:cubicBezTo>
                <a:cubicBezTo>
                  <a:pt x="15" y="34"/>
                  <a:pt x="15" y="34"/>
                  <a:pt x="15" y="34"/>
                </a:cubicBezTo>
                <a:cubicBezTo>
                  <a:pt x="16" y="34"/>
                  <a:pt x="16" y="34"/>
                  <a:pt x="16" y="34"/>
                </a:cubicBezTo>
                <a:cubicBezTo>
                  <a:pt x="16" y="33"/>
                  <a:pt x="16" y="33"/>
                  <a:pt x="16" y="33"/>
                </a:cubicBezTo>
                <a:cubicBezTo>
                  <a:pt x="17" y="33"/>
                  <a:pt x="17" y="33"/>
                  <a:pt x="17" y="33"/>
                </a:cubicBezTo>
                <a:cubicBezTo>
                  <a:pt x="17" y="33"/>
                  <a:pt x="17" y="33"/>
                  <a:pt x="17" y="33"/>
                </a:cubicBezTo>
                <a:cubicBezTo>
                  <a:pt x="19" y="33"/>
                  <a:pt x="19" y="33"/>
                  <a:pt x="19" y="33"/>
                </a:cubicBezTo>
                <a:cubicBezTo>
                  <a:pt x="19" y="33"/>
                  <a:pt x="19" y="33"/>
                  <a:pt x="19" y="33"/>
                </a:cubicBezTo>
                <a:cubicBezTo>
                  <a:pt x="20" y="33"/>
                  <a:pt x="20" y="33"/>
                  <a:pt x="20" y="33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19" y="35"/>
                  <a:pt x="19" y="35"/>
                  <a:pt x="19" y="35"/>
                </a:cubicBezTo>
                <a:cubicBezTo>
                  <a:pt x="20" y="35"/>
                  <a:pt x="20" y="35"/>
                  <a:pt x="20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1" y="36"/>
                  <a:pt x="21" y="36"/>
                  <a:pt x="21" y="36"/>
                </a:cubicBezTo>
                <a:cubicBezTo>
                  <a:pt x="21" y="36"/>
                  <a:pt x="21" y="36"/>
                  <a:pt x="21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3" y="35"/>
                  <a:pt x="23" y="35"/>
                  <a:pt x="23" y="35"/>
                </a:cubicBezTo>
                <a:cubicBezTo>
                  <a:pt x="23" y="35"/>
                  <a:pt x="23" y="35"/>
                  <a:pt x="23" y="35"/>
                </a:cubicBezTo>
                <a:cubicBezTo>
                  <a:pt x="23" y="36"/>
                  <a:pt x="23" y="36"/>
                  <a:pt x="23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5" y="36"/>
                  <a:pt x="25" y="36"/>
                  <a:pt x="25" y="36"/>
                </a:cubicBezTo>
                <a:cubicBezTo>
                  <a:pt x="25" y="36"/>
                  <a:pt x="25" y="36"/>
                  <a:pt x="25" y="36"/>
                </a:cubicBezTo>
                <a:cubicBezTo>
                  <a:pt x="26" y="36"/>
                  <a:pt x="26" y="36"/>
                  <a:pt x="26" y="36"/>
                </a:cubicBezTo>
                <a:cubicBezTo>
                  <a:pt x="26" y="36"/>
                  <a:pt x="26" y="36"/>
                  <a:pt x="26" y="36"/>
                </a:cubicBezTo>
                <a:cubicBezTo>
                  <a:pt x="26" y="36"/>
                  <a:pt x="26" y="36"/>
                  <a:pt x="26" y="36"/>
                </a:cubicBezTo>
                <a:cubicBezTo>
                  <a:pt x="27" y="36"/>
                  <a:pt x="27" y="36"/>
                  <a:pt x="27" y="36"/>
                </a:cubicBezTo>
                <a:cubicBezTo>
                  <a:pt x="27" y="36"/>
                  <a:pt x="27" y="36"/>
                  <a:pt x="27" y="36"/>
                </a:cubicBezTo>
                <a:cubicBezTo>
                  <a:pt x="27" y="36"/>
                  <a:pt x="27" y="36"/>
                  <a:pt x="27" y="36"/>
                </a:cubicBezTo>
                <a:cubicBezTo>
                  <a:pt x="27" y="36"/>
                  <a:pt x="27" y="36"/>
                  <a:pt x="27" y="36"/>
                </a:cubicBezTo>
                <a:cubicBezTo>
                  <a:pt x="27" y="35"/>
                  <a:pt x="27" y="35"/>
                  <a:pt x="27" y="35"/>
                </a:cubicBezTo>
                <a:cubicBezTo>
                  <a:pt x="27" y="35"/>
                  <a:pt x="27" y="35"/>
                  <a:pt x="27" y="35"/>
                </a:cubicBezTo>
                <a:cubicBezTo>
                  <a:pt x="27" y="36"/>
                  <a:pt x="27" y="36"/>
                  <a:pt x="27" y="36"/>
                </a:cubicBezTo>
                <a:cubicBezTo>
                  <a:pt x="27" y="36"/>
                  <a:pt x="27" y="36"/>
                  <a:pt x="27" y="36"/>
                </a:cubicBezTo>
                <a:cubicBezTo>
                  <a:pt x="26" y="35"/>
                  <a:pt x="26" y="35"/>
                  <a:pt x="26" y="35"/>
                </a:cubicBezTo>
                <a:cubicBezTo>
                  <a:pt x="26" y="35"/>
                  <a:pt x="26" y="35"/>
                  <a:pt x="26" y="35"/>
                </a:cubicBezTo>
                <a:cubicBezTo>
                  <a:pt x="27" y="35"/>
                  <a:pt x="27" y="35"/>
                  <a:pt x="27" y="35"/>
                </a:cubicBezTo>
                <a:cubicBezTo>
                  <a:pt x="27" y="35"/>
                  <a:pt x="27" y="35"/>
                  <a:pt x="27" y="35"/>
                </a:cubicBezTo>
                <a:cubicBezTo>
                  <a:pt x="26" y="35"/>
                  <a:pt x="26" y="35"/>
                  <a:pt x="26" y="35"/>
                </a:cubicBezTo>
                <a:cubicBezTo>
                  <a:pt x="26" y="35"/>
                  <a:pt x="26" y="35"/>
                  <a:pt x="26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4"/>
                  <a:pt x="25" y="34"/>
                  <a:pt x="25" y="34"/>
                </a:cubicBezTo>
                <a:cubicBezTo>
                  <a:pt x="25" y="34"/>
                  <a:pt x="25" y="34"/>
                  <a:pt x="25" y="34"/>
                </a:cubicBezTo>
                <a:cubicBezTo>
                  <a:pt x="24" y="34"/>
                  <a:pt x="24" y="34"/>
                  <a:pt x="24" y="34"/>
                </a:cubicBezTo>
                <a:cubicBezTo>
                  <a:pt x="24" y="34"/>
                  <a:pt x="24" y="34"/>
                  <a:pt x="24" y="34"/>
                </a:cubicBezTo>
                <a:cubicBezTo>
                  <a:pt x="24" y="34"/>
                  <a:pt x="24" y="34"/>
                  <a:pt x="24" y="34"/>
                </a:cubicBezTo>
                <a:cubicBezTo>
                  <a:pt x="24" y="34"/>
                  <a:pt x="24" y="34"/>
                  <a:pt x="24" y="34"/>
                </a:cubicBezTo>
                <a:cubicBezTo>
                  <a:pt x="24" y="34"/>
                  <a:pt x="24" y="34"/>
                  <a:pt x="24" y="34"/>
                </a:cubicBezTo>
                <a:cubicBezTo>
                  <a:pt x="24" y="34"/>
                  <a:pt x="24" y="34"/>
                  <a:pt x="24" y="34"/>
                </a:cubicBezTo>
                <a:cubicBezTo>
                  <a:pt x="24" y="35"/>
                  <a:pt x="24" y="35"/>
                  <a:pt x="24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23" y="35"/>
                  <a:pt x="23" y="35"/>
                  <a:pt x="23" y="35"/>
                </a:cubicBezTo>
                <a:cubicBezTo>
                  <a:pt x="23" y="34"/>
                  <a:pt x="23" y="34"/>
                  <a:pt x="23" y="34"/>
                </a:cubicBezTo>
                <a:cubicBezTo>
                  <a:pt x="23" y="34"/>
                  <a:pt x="23" y="34"/>
                  <a:pt x="23" y="34"/>
                </a:cubicBezTo>
                <a:cubicBezTo>
                  <a:pt x="23" y="34"/>
                  <a:pt x="23" y="34"/>
                  <a:pt x="23" y="34"/>
                </a:cubicBezTo>
                <a:cubicBezTo>
                  <a:pt x="23" y="34"/>
                  <a:pt x="23" y="34"/>
                  <a:pt x="23" y="34"/>
                </a:cubicBezTo>
                <a:cubicBezTo>
                  <a:pt x="23" y="33"/>
                  <a:pt x="23" y="33"/>
                  <a:pt x="23" y="33"/>
                </a:cubicBezTo>
                <a:cubicBezTo>
                  <a:pt x="23" y="33"/>
                  <a:pt x="23" y="33"/>
                  <a:pt x="23" y="33"/>
                </a:cubicBezTo>
                <a:cubicBezTo>
                  <a:pt x="23" y="33"/>
                  <a:pt x="23" y="33"/>
                  <a:pt x="23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21" y="33"/>
                  <a:pt x="21" y="33"/>
                  <a:pt x="21" y="33"/>
                </a:cubicBezTo>
                <a:cubicBezTo>
                  <a:pt x="21" y="34"/>
                  <a:pt x="21" y="34"/>
                  <a:pt x="21" y="34"/>
                </a:cubicBezTo>
                <a:cubicBezTo>
                  <a:pt x="21" y="34"/>
                  <a:pt x="21" y="34"/>
                  <a:pt x="21" y="34"/>
                </a:cubicBezTo>
                <a:cubicBezTo>
                  <a:pt x="21" y="34"/>
                  <a:pt x="21" y="34"/>
                  <a:pt x="21" y="34"/>
                </a:cubicBezTo>
                <a:cubicBezTo>
                  <a:pt x="21" y="34"/>
                  <a:pt x="21" y="34"/>
                  <a:pt x="21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3"/>
                  <a:pt x="20" y="33"/>
                  <a:pt x="20" y="33"/>
                </a:cubicBezTo>
                <a:cubicBezTo>
                  <a:pt x="20" y="33"/>
                  <a:pt x="20" y="33"/>
                  <a:pt x="20" y="33"/>
                </a:cubicBezTo>
                <a:cubicBezTo>
                  <a:pt x="21" y="33"/>
                  <a:pt x="21" y="33"/>
                  <a:pt x="21" y="33"/>
                </a:cubicBezTo>
                <a:cubicBezTo>
                  <a:pt x="21" y="33"/>
                  <a:pt x="21" y="33"/>
                  <a:pt x="21" y="33"/>
                </a:cubicBezTo>
                <a:cubicBezTo>
                  <a:pt x="21" y="32"/>
                  <a:pt x="21" y="32"/>
                  <a:pt x="21" y="32"/>
                </a:cubicBezTo>
                <a:cubicBezTo>
                  <a:pt x="21" y="32"/>
                  <a:pt x="21" y="32"/>
                  <a:pt x="21" y="32"/>
                </a:cubicBezTo>
                <a:cubicBezTo>
                  <a:pt x="21" y="32"/>
                  <a:pt x="21" y="32"/>
                  <a:pt x="21" y="32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31"/>
                  <a:pt x="20" y="31"/>
                  <a:pt x="20" y="31"/>
                </a:cubicBezTo>
                <a:cubicBezTo>
                  <a:pt x="20" y="32"/>
                  <a:pt x="20" y="32"/>
                  <a:pt x="20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3"/>
                  <a:pt x="19" y="33"/>
                  <a:pt x="19" y="33"/>
                </a:cubicBezTo>
                <a:cubicBezTo>
                  <a:pt x="19" y="33"/>
                  <a:pt x="19" y="33"/>
                  <a:pt x="19" y="33"/>
                </a:cubicBezTo>
                <a:cubicBezTo>
                  <a:pt x="19" y="33"/>
                  <a:pt x="19" y="33"/>
                  <a:pt x="19" y="33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1"/>
                  <a:pt x="19" y="31"/>
                  <a:pt x="19" y="31"/>
                </a:cubicBezTo>
                <a:cubicBezTo>
                  <a:pt x="19" y="31"/>
                  <a:pt x="19" y="31"/>
                  <a:pt x="19" y="31"/>
                </a:cubicBezTo>
                <a:cubicBezTo>
                  <a:pt x="19" y="31"/>
                  <a:pt x="19" y="31"/>
                  <a:pt x="19" y="31"/>
                </a:cubicBezTo>
                <a:cubicBezTo>
                  <a:pt x="19" y="31"/>
                  <a:pt x="19" y="31"/>
                  <a:pt x="19" y="31"/>
                </a:cubicBezTo>
                <a:cubicBezTo>
                  <a:pt x="19" y="31"/>
                  <a:pt x="19" y="31"/>
                  <a:pt x="19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2"/>
                  <a:pt x="17" y="32"/>
                  <a:pt x="17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32"/>
                  <a:pt x="16" y="32"/>
                  <a:pt x="16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18" y="32"/>
                  <a:pt x="18" y="32"/>
                  <a:pt x="18" y="32"/>
                </a:cubicBezTo>
                <a:cubicBezTo>
                  <a:pt x="18" y="32"/>
                  <a:pt x="18" y="32"/>
                  <a:pt x="18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17" y="33"/>
                  <a:pt x="17" y="33"/>
                  <a:pt x="17" y="33"/>
                </a:cubicBezTo>
                <a:cubicBezTo>
                  <a:pt x="16" y="33"/>
                  <a:pt x="16" y="33"/>
                  <a:pt x="16" y="33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33"/>
                  <a:pt x="16" y="33"/>
                  <a:pt x="16" y="33"/>
                </a:cubicBezTo>
                <a:cubicBezTo>
                  <a:pt x="15" y="33"/>
                  <a:pt x="15" y="33"/>
                  <a:pt x="15" y="33"/>
                </a:cubicBezTo>
                <a:cubicBezTo>
                  <a:pt x="14" y="33"/>
                  <a:pt x="14" y="33"/>
                  <a:pt x="14" y="33"/>
                </a:cubicBezTo>
                <a:cubicBezTo>
                  <a:pt x="14" y="33"/>
                  <a:pt x="14" y="33"/>
                  <a:pt x="14" y="33"/>
                </a:cubicBezTo>
                <a:cubicBezTo>
                  <a:pt x="14" y="33"/>
                  <a:pt x="14" y="33"/>
                  <a:pt x="14" y="33"/>
                </a:cubicBezTo>
                <a:cubicBezTo>
                  <a:pt x="13" y="33"/>
                  <a:pt x="13" y="33"/>
                  <a:pt x="13" y="33"/>
                </a:cubicBezTo>
                <a:cubicBezTo>
                  <a:pt x="13" y="32"/>
                  <a:pt x="13" y="32"/>
                  <a:pt x="13" y="32"/>
                </a:cubicBezTo>
                <a:cubicBezTo>
                  <a:pt x="13" y="32"/>
                  <a:pt x="13" y="32"/>
                  <a:pt x="13" y="32"/>
                </a:cubicBezTo>
                <a:cubicBezTo>
                  <a:pt x="13" y="32"/>
                  <a:pt x="13" y="32"/>
                  <a:pt x="13" y="32"/>
                </a:cubicBezTo>
                <a:cubicBezTo>
                  <a:pt x="13" y="31"/>
                  <a:pt x="13" y="31"/>
                  <a:pt x="13" y="31"/>
                </a:cubicBezTo>
                <a:cubicBezTo>
                  <a:pt x="13" y="31"/>
                  <a:pt x="13" y="31"/>
                  <a:pt x="13" y="31"/>
                </a:cubicBezTo>
                <a:cubicBezTo>
                  <a:pt x="13" y="30"/>
                  <a:pt x="13" y="30"/>
                  <a:pt x="13" y="30"/>
                </a:cubicBezTo>
                <a:cubicBezTo>
                  <a:pt x="13" y="30"/>
                  <a:pt x="13" y="30"/>
                  <a:pt x="13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6" y="30"/>
                  <a:pt x="16" y="30"/>
                  <a:pt x="16" y="30"/>
                </a:cubicBezTo>
                <a:cubicBezTo>
                  <a:pt x="16" y="29"/>
                  <a:pt x="16" y="29"/>
                  <a:pt x="16" y="29"/>
                </a:cubicBezTo>
                <a:cubicBezTo>
                  <a:pt x="15" y="29"/>
                  <a:pt x="15" y="29"/>
                  <a:pt x="15" y="29"/>
                </a:cubicBezTo>
                <a:cubicBezTo>
                  <a:pt x="15" y="29"/>
                  <a:pt x="15" y="29"/>
                  <a:pt x="15" y="29"/>
                </a:cubicBezTo>
                <a:cubicBezTo>
                  <a:pt x="15" y="28"/>
                  <a:pt x="15" y="28"/>
                  <a:pt x="15" y="28"/>
                </a:cubicBezTo>
                <a:cubicBezTo>
                  <a:pt x="15" y="28"/>
                  <a:pt x="15" y="28"/>
                  <a:pt x="15" y="28"/>
                </a:cubicBezTo>
                <a:cubicBezTo>
                  <a:pt x="15" y="28"/>
                  <a:pt x="15" y="28"/>
                  <a:pt x="15" y="28"/>
                </a:cubicBezTo>
                <a:cubicBezTo>
                  <a:pt x="16" y="27"/>
                  <a:pt x="16" y="27"/>
                  <a:pt x="16" y="27"/>
                </a:cubicBezTo>
                <a:cubicBezTo>
                  <a:pt x="16" y="27"/>
                  <a:pt x="16" y="27"/>
                  <a:pt x="16" y="27"/>
                </a:cubicBezTo>
                <a:cubicBezTo>
                  <a:pt x="16" y="27"/>
                  <a:pt x="16" y="27"/>
                  <a:pt x="16" y="27"/>
                </a:cubicBezTo>
                <a:cubicBezTo>
                  <a:pt x="16" y="27"/>
                  <a:pt x="16" y="27"/>
                  <a:pt x="16" y="27"/>
                </a:cubicBezTo>
                <a:cubicBezTo>
                  <a:pt x="17" y="27"/>
                  <a:pt x="17" y="27"/>
                  <a:pt x="17" y="27"/>
                </a:cubicBezTo>
                <a:cubicBezTo>
                  <a:pt x="17" y="27"/>
                  <a:pt x="17" y="27"/>
                  <a:pt x="17" y="27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7"/>
                  <a:pt x="17" y="27"/>
                  <a:pt x="17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6"/>
                  <a:pt x="18" y="26"/>
                  <a:pt x="18" y="26"/>
                </a:cubicBezTo>
                <a:cubicBezTo>
                  <a:pt x="19" y="26"/>
                  <a:pt x="19" y="26"/>
                  <a:pt x="19" y="26"/>
                </a:cubicBezTo>
                <a:cubicBezTo>
                  <a:pt x="19" y="25"/>
                  <a:pt x="19" y="25"/>
                  <a:pt x="19" y="25"/>
                </a:cubicBezTo>
                <a:cubicBezTo>
                  <a:pt x="19" y="25"/>
                  <a:pt x="19" y="25"/>
                  <a:pt x="19" y="25"/>
                </a:cubicBezTo>
                <a:cubicBezTo>
                  <a:pt x="19" y="25"/>
                  <a:pt x="19" y="25"/>
                  <a:pt x="19" y="25"/>
                </a:cubicBezTo>
                <a:cubicBezTo>
                  <a:pt x="20" y="25"/>
                  <a:pt x="20" y="25"/>
                  <a:pt x="20" y="25"/>
                </a:cubicBezTo>
                <a:cubicBezTo>
                  <a:pt x="20" y="25"/>
                  <a:pt x="20" y="25"/>
                  <a:pt x="20" y="25"/>
                </a:cubicBezTo>
                <a:cubicBezTo>
                  <a:pt x="20" y="25"/>
                  <a:pt x="20" y="25"/>
                  <a:pt x="20" y="25"/>
                </a:cubicBezTo>
                <a:cubicBezTo>
                  <a:pt x="20" y="25"/>
                  <a:pt x="20" y="25"/>
                  <a:pt x="20" y="25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25"/>
                  <a:pt x="21" y="25"/>
                  <a:pt x="21" y="25"/>
                </a:cubicBezTo>
                <a:cubicBezTo>
                  <a:pt x="22" y="26"/>
                  <a:pt x="22" y="26"/>
                  <a:pt x="22" y="26"/>
                </a:cubicBezTo>
                <a:cubicBezTo>
                  <a:pt x="22" y="25"/>
                  <a:pt x="22" y="25"/>
                  <a:pt x="22" y="25"/>
                </a:cubicBezTo>
                <a:cubicBezTo>
                  <a:pt x="23" y="25"/>
                  <a:pt x="23" y="25"/>
                  <a:pt x="23" y="25"/>
                </a:cubicBezTo>
                <a:cubicBezTo>
                  <a:pt x="23" y="25"/>
                  <a:pt x="23" y="25"/>
                  <a:pt x="23" y="25"/>
                </a:cubicBezTo>
                <a:cubicBezTo>
                  <a:pt x="23" y="25"/>
                  <a:pt x="23" y="25"/>
                  <a:pt x="23" y="25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3"/>
                  <a:pt x="24" y="23"/>
                  <a:pt x="24" y="23"/>
                </a:cubicBezTo>
                <a:cubicBezTo>
                  <a:pt x="25" y="23"/>
                  <a:pt x="25" y="23"/>
                  <a:pt x="25" y="23"/>
                </a:cubicBezTo>
                <a:cubicBezTo>
                  <a:pt x="25" y="22"/>
                  <a:pt x="25" y="22"/>
                  <a:pt x="25" y="22"/>
                </a:cubicBezTo>
                <a:cubicBezTo>
                  <a:pt x="24" y="22"/>
                  <a:pt x="24" y="22"/>
                  <a:pt x="24" y="22"/>
                </a:cubicBezTo>
                <a:cubicBezTo>
                  <a:pt x="24" y="22"/>
                  <a:pt x="24" y="22"/>
                  <a:pt x="24" y="22"/>
                </a:cubicBezTo>
                <a:cubicBezTo>
                  <a:pt x="24" y="21"/>
                  <a:pt x="24" y="21"/>
                  <a:pt x="24" y="21"/>
                </a:cubicBezTo>
                <a:cubicBezTo>
                  <a:pt x="24" y="21"/>
                  <a:pt x="24" y="21"/>
                  <a:pt x="24" y="21"/>
                </a:cubicBezTo>
                <a:cubicBezTo>
                  <a:pt x="24" y="20"/>
                  <a:pt x="24" y="20"/>
                  <a:pt x="24" y="20"/>
                </a:cubicBezTo>
                <a:cubicBezTo>
                  <a:pt x="26" y="19"/>
                  <a:pt x="26" y="19"/>
                  <a:pt x="26" y="19"/>
                </a:cubicBezTo>
                <a:cubicBezTo>
                  <a:pt x="26" y="18"/>
                  <a:pt x="26" y="18"/>
                  <a:pt x="26" y="18"/>
                </a:cubicBezTo>
                <a:cubicBezTo>
                  <a:pt x="25" y="18"/>
                  <a:pt x="25" y="18"/>
                  <a:pt x="25" y="18"/>
                </a:cubicBezTo>
                <a:cubicBezTo>
                  <a:pt x="25" y="18"/>
                  <a:pt x="25" y="18"/>
                  <a:pt x="25" y="18"/>
                </a:cubicBezTo>
                <a:cubicBezTo>
                  <a:pt x="24" y="19"/>
                  <a:pt x="24" y="19"/>
                  <a:pt x="24" y="19"/>
                </a:cubicBezTo>
                <a:cubicBezTo>
                  <a:pt x="23" y="20"/>
                  <a:pt x="23" y="20"/>
                  <a:pt x="23" y="20"/>
                </a:cubicBezTo>
                <a:cubicBezTo>
                  <a:pt x="23" y="22"/>
                  <a:pt x="23" y="22"/>
                  <a:pt x="23" y="22"/>
                </a:cubicBezTo>
                <a:cubicBezTo>
                  <a:pt x="22" y="22"/>
                  <a:pt x="22" y="22"/>
                  <a:pt x="22" y="22"/>
                </a:cubicBezTo>
                <a:cubicBezTo>
                  <a:pt x="22" y="22"/>
                  <a:pt x="22" y="22"/>
                  <a:pt x="22" y="22"/>
                </a:cubicBezTo>
                <a:cubicBezTo>
                  <a:pt x="23" y="22"/>
                  <a:pt x="23" y="22"/>
                  <a:pt x="23" y="22"/>
                </a:cubicBezTo>
                <a:cubicBezTo>
                  <a:pt x="22" y="23"/>
                  <a:pt x="22" y="23"/>
                  <a:pt x="22" y="23"/>
                </a:cubicBezTo>
                <a:cubicBezTo>
                  <a:pt x="22" y="23"/>
                  <a:pt x="22" y="23"/>
                  <a:pt x="22" y="23"/>
                </a:cubicBezTo>
                <a:cubicBezTo>
                  <a:pt x="22" y="24"/>
                  <a:pt x="22" y="24"/>
                  <a:pt x="22" y="24"/>
                </a:cubicBezTo>
                <a:cubicBezTo>
                  <a:pt x="22" y="24"/>
                  <a:pt x="22" y="24"/>
                  <a:pt x="22" y="24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24"/>
                  <a:pt x="21" y="24"/>
                  <a:pt x="21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0" y="25"/>
                  <a:pt x="20" y="25"/>
                  <a:pt x="20" y="25"/>
                </a:cubicBezTo>
                <a:cubicBezTo>
                  <a:pt x="19" y="25"/>
                  <a:pt x="19" y="25"/>
                  <a:pt x="19" y="25"/>
                </a:cubicBezTo>
                <a:cubicBezTo>
                  <a:pt x="19" y="24"/>
                  <a:pt x="19" y="24"/>
                  <a:pt x="19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0" y="23"/>
                  <a:pt x="20" y="23"/>
                  <a:pt x="20" y="23"/>
                </a:cubicBezTo>
                <a:cubicBezTo>
                  <a:pt x="20" y="23"/>
                  <a:pt x="20" y="23"/>
                  <a:pt x="20" y="23"/>
                </a:cubicBezTo>
                <a:cubicBezTo>
                  <a:pt x="19" y="23"/>
                  <a:pt x="19" y="23"/>
                  <a:pt x="19" y="23"/>
                </a:cubicBezTo>
                <a:cubicBezTo>
                  <a:pt x="19" y="23"/>
                  <a:pt x="19" y="23"/>
                  <a:pt x="19" y="23"/>
                </a:cubicBezTo>
                <a:cubicBezTo>
                  <a:pt x="19" y="23"/>
                  <a:pt x="19" y="23"/>
                  <a:pt x="19" y="23"/>
                </a:cubicBezTo>
                <a:cubicBezTo>
                  <a:pt x="19" y="22"/>
                  <a:pt x="19" y="22"/>
                  <a:pt x="19" y="22"/>
                </a:cubicBezTo>
                <a:cubicBezTo>
                  <a:pt x="19" y="21"/>
                  <a:pt x="19" y="21"/>
                  <a:pt x="19" y="21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19"/>
                  <a:pt x="19" y="19"/>
                  <a:pt x="1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21" y="19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ubicBezTo>
                  <a:pt x="21" y="18"/>
                  <a:pt x="21" y="18"/>
                  <a:pt x="21" y="18"/>
                </a:cubicBezTo>
                <a:cubicBezTo>
                  <a:pt x="21" y="17"/>
                  <a:pt x="21" y="17"/>
                  <a:pt x="21" y="17"/>
                </a:cubicBezTo>
                <a:cubicBezTo>
                  <a:pt x="22" y="17"/>
                  <a:pt x="22" y="17"/>
                  <a:pt x="22" y="17"/>
                </a:cubicBezTo>
                <a:cubicBezTo>
                  <a:pt x="22" y="17"/>
                  <a:pt x="22" y="17"/>
                  <a:pt x="22" y="17"/>
                </a:cubicBezTo>
                <a:cubicBezTo>
                  <a:pt x="22" y="17"/>
                  <a:pt x="22" y="17"/>
                  <a:pt x="22" y="17"/>
                </a:cubicBezTo>
                <a:cubicBezTo>
                  <a:pt x="23" y="16"/>
                  <a:pt x="23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ubicBezTo>
                  <a:pt x="23" y="15"/>
                  <a:pt x="23" y="15"/>
                  <a:pt x="23" y="15"/>
                </a:cubicBezTo>
                <a:cubicBezTo>
                  <a:pt x="23" y="15"/>
                  <a:pt x="23" y="15"/>
                  <a:pt x="23" y="15"/>
                </a:cubicBezTo>
                <a:cubicBezTo>
                  <a:pt x="24" y="14"/>
                  <a:pt x="24" y="14"/>
                  <a:pt x="24" y="14"/>
                </a:cubicBezTo>
                <a:cubicBezTo>
                  <a:pt x="24" y="14"/>
                  <a:pt x="24" y="14"/>
                  <a:pt x="24" y="14"/>
                </a:cubicBezTo>
                <a:cubicBezTo>
                  <a:pt x="25" y="14"/>
                  <a:pt x="25" y="14"/>
                  <a:pt x="25" y="14"/>
                </a:cubicBezTo>
                <a:cubicBezTo>
                  <a:pt x="25" y="14"/>
                  <a:pt x="25" y="14"/>
                  <a:pt x="25" y="14"/>
                </a:cubicBezTo>
                <a:cubicBezTo>
                  <a:pt x="25" y="14"/>
                  <a:pt x="25" y="14"/>
                  <a:pt x="25" y="14"/>
                </a:cubicBezTo>
                <a:cubicBezTo>
                  <a:pt x="25" y="14"/>
                  <a:pt x="25" y="14"/>
                  <a:pt x="25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3"/>
                  <a:pt x="26" y="13"/>
                  <a:pt x="26" y="13"/>
                </a:cubicBezTo>
                <a:cubicBezTo>
                  <a:pt x="26" y="13"/>
                  <a:pt x="26" y="13"/>
                  <a:pt x="26" y="13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ubicBezTo>
                  <a:pt x="28" y="13"/>
                  <a:pt x="28" y="13"/>
                  <a:pt x="28" y="13"/>
                </a:cubicBezTo>
                <a:cubicBezTo>
                  <a:pt x="28" y="14"/>
                  <a:pt x="28" y="14"/>
                  <a:pt x="28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28" y="14"/>
                  <a:pt x="28" y="14"/>
                  <a:pt x="28" y="14"/>
                </a:cubicBezTo>
                <a:cubicBezTo>
                  <a:pt x="29" y="15"/>
                  <a:pt x="29" y="15"/>
                  <a:pt x="29" y="15"/>
                </a:cubicBezTo>
                <a:cubicBezTo>
                  <a:pt x="29" y="15"/>
                  <a:pt x="29" y="15"/>
                  <a:pt x="29" y="15"/>
                </a:cubicBezTo>
                <a:cubicBezTo>
                  <a:pt x="29" y="15"/>
                  <a:pt x="29" y="15"/>
                  <a:pt x="29" y="15"/>
                </a:cubicBez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5"/>
                  <a:pt x="30" y="15"/>
                </a:cubicBezTo>
                <a:cubicBezTo>
                  <a:pt x="31" y="16"/>
                  <a:pt x="31" y="16"/>
                  <a:pt x="31" y="16"/>
                </a:cubicBezTo>
                <a:cubicBezTo>
                  <a:pt x="31" y="16"/>
                  <a:pt x="31" y="16"/>
                  <a:pt x="31" y="16"/>
                </a:cubicBezTo>
                <a:cubicBezTo>
                  <a:pt x="31" y="17"/>
                  <a:pt x="31" y="17"/>
                  <a:pt x="31" y="17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19"/>
                  <a:pt x="31" y="19"/>
                  <a:pt x="31" y="19"/>
                </a:cubicBezTo>
                <a:cubicBezTo>
                  <a:pt x="30" y="19"/>
                  <a:pt x="30" y="19"/>
                  <a:pt x="30" y="19"/>
                </a:cubicBez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8"/>
                  <a:pt x="30" y="18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7"/>
                  <a:pt x="29" y="17"/>
                  <a:pt x="29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20"/>
                  <a:pt x="29" y="20"/>
                  <a:pt x="29" y="20"/>
                </a:cubicBezTo>
                <a:cubicBezTo>
                  <a:pt x="29" y="20"/>
                  <a:pt x="29" y="20"/>
                  <a:pt x="29" y="20"/>
                </a:cubicBezTo>
                <a:cubicBezTo>
                  <a:pt x="30" y="20"/>
                  <a:pt x="30" y="20"/>
                  <a:pt x="30" y="20"/>
                </a:cubicBezTo>
                <a:cubicBezTo>
                  <a:pt x="30" y="20"/>
                  <a:pt x="30" y="20"/>
                  <a:pt x="30" y="20"/>
                </a:cubicBezTo>
                <a:cubicBezTo>
                  <a:pt x="30" y="19"/>
                  <a:pt x="30" y="19"/>
                  <a:pt x="30" y="19"/>
                </a:cubicBezTo>
                <a:cubicBezTo>
                  <a:pt x="30" y="19"/>
                  <a:pt x="30" y="19"/>
                  <a:pt x="30" y="19"/>
                </a:cubicBezTo>
                <a:cubicBezTo>
                  <a:pt x="30" y="19"/>
                  <a:pt x="30" y="19"/>
                  <a:pt x="30" y="19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19"/>
                  <a:pt x="31" y="19"/>
                  <a:pt x="31" y="19"/>
                </a:cubicBezTo>
                <a:cubicBezTo>
                  <a:pt x="31" y="19"/>
                  <a:pt x="31" y="19"/>
                  <a:pt x="31" y="19"/>
                </a:cubicBezTo>
                <a:cubicBezTo>
                  <a:pt x="31" y="19"/>
                  <a:pt x="31" y="19"/>
                  <a:pt x="31" y="19"/>
                </a:cubicBezTo>
                <a:cubicBezTo>
                  <a:pt x="31" y="18"/>
                  <a:pt x="31" y="18"/>
                  <a:pt x="31" y="18"/>
                </a:cubicBezTo>
                <a:cubicBezTo>
                  <a:pt x="32" y="18"/>
                  <a:pt x="32" y="18"/>
                  <a:pt x="32" y="18"/>
                </a:cubicBezTo>
                <a:cubicBezTo>
                  <a:pt x="32" y="18"/>
                  <a:pt x="32" y="18"/>
                  <a:pt x="32" y="18"/>
                </a:cubicBezTo>
                <a:cubicBezTo>
                  <a:pt x="32" y="18"/>
                  <a:pt x="32" y="18"/>
                  <a:pt x="32" y="18"/>
                </a:cubicBezTo>
                <a:cubicBezTo>
                  <a:pt x="32" y="18"/>
                  <a:pt x="32" y="18"/>
                  <a:pt x="32" y="18"/>
                </a:cubicBezTo>
                <a:cubicBezTo>
                  <a:pt x="32" y="18"/>
                  <a:pt x="32" y="18"/>
                  <a:pt x="32" y="18"/>
                </a:cubicBezTo>
                <a:cubicBezTo>
                  <a:pt x="32" y="17"/>
                  <a:pt x="32" y="17"/>
                  <a:pt x="32" y="17"/>
                </a:cubicBezTo>
                <a:cubicBezTo>
                  <a:pt x="32" y="17"/>
                  <a:pt x="32" y="17"/>
                  <a:pt x="32" y="17"/>
                </a:cubicBezTo>
                <a:cubicBezTo>
                  <a:pt x="32" y="17"/>
                  <a:pt x="32" y="17"/>
                  <a:pt x="32" y="17"/>
                </a:cubicBezTo>
                <a:cubicBezTo>
                  <a:pt x="32" y="17"/>
                  <a:pt x="32" y="17"/>
                  <a:pt x="32" y="17"/>
                </a:cubicBez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32" y="16"/>
                  <a:pt x="32" y="16"/>
                </a:cubicBezTo>
                <a:cubicBezTo>
                  <a:pt x="33" y="16"/>
                  <a:pt x="33" y="16"/>
                  <a:pt x="33" y="16"/>
                </a:cubicBezTo>
                <a:cubicBezTo>
                  <a:pt x="33" y="16"/>
                  <a:pt x="33" y="16"/>
                  <a:pt x="33" y="16"/>
                </a:cubicBezTo>
                <a:cubicBezTo>
                  <a:pt x="33" y="16"/>
                  <a:pt x="33" y="16"/>
                  <a:pt x="33" y="16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8"/>
                  <a:pt x="33" y="18"/>
                  <a:pt x="33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3" y="17"/>
                  <a:pt x="33" y="17"/>
                  <a:pt x="33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35" y="17"/>
                  <a:pt x="35" y="17"/>
                  <a:pt x="35" y="17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7"/>
                  <a:pt x="35" y="17"/>
                  <a:pt x="35" y="17"/>
                </a:cubicBezTo>
                <a:cubicBezTo>
                  <a:pt x="35" y="16"/>
                  <a:pt x="35" y="16"/>
                  <a:pt x="35" y="16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17"/>
                  <a:pt x="36" y="17"/>
                  <a:pt x="36" y="17"/>
                </a:cubicBezTo>
                <a:cubicBezTo>
                  <a:pt x="37" y="17"/>
                  <a:pt x="37" y="17"/>
                  <a:pt x="37" y="17"/>
                </a:cubicBezTo>
                <a:cubicBezTo>
                  <a:pt x="37" y="16"/>
                  <a:pt x="37" y="16"/>
                  <a:pt x="37" y="16"/>
                </a:cubicBezTo>
                <a:cubicBezTo>
                  <a:pt x="37" y="16"/>
                  <a:pt x="37" y="16"/>
                  <a:pt x="37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5"/>
                  <a:pt x="38" y="15"/>
                  <a:pt x="38" y="15"/>
                </a:cubicBez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6"/>
                  <a:pt x="39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17"/>
                  <a:pt x="40" y="17"/>
                  <a:pt x="40" y="17"/>
                </a:cubicBezTo>
                <a:cubicBezTo>
                  <a:pt x="40" y="17"/>
                  <a:pt x="40" y="17"/>
                  <a:pt x="40" y="17"/>
                </a:cubicBezTo>
                <a:cubicBezTo>
                  <a:pt x="41" y="17"/>
                  <a:pt x="41" y="17"/>
                  <a:pt x="41" y="17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15"/>
                  <a:pt x="40" y="15"/>
                  <a:pt x="40" y="15"/>
                </a:cubicBezTo>
                <a:cubicBezTo>
                  <a:pt x="40" y="15"/>
                  <a:pt x="40" y="15"/>
                  <a:pt x="40" y="15"/>
                </a:cubicBezTo>
                <a:cubicBezTo>
                  <a:pt x="40" y="14"/>
                  <a:pt x="40" y="14"/>
                  <a:pt x="40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41" y="13"/>
                  <a:pt x="41" y="13"/>
                  <a:pt x="41" y="13"/>
                </a:cubicBezTo>
                <a:cubicBezTo>
                  <a:pt x="41" y="13"/>
                  <a:pt x="41" y="13"/>
                  <a:pt x="41" y="13"/>
                </a:cubicBezTo>
                <a:cubicBezTo>
                  <a:pt x="41" y="12"/>
                  <a:pt x="41" y="12"/>
                  <a:pt x="41" y="12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3"/>
                  <a:pt x="42" y="13"/>
                  <a:pt x="42" y="13"/>
                </a:cubicBezTo>
                <a:cubicBezTo>
                  <a:pt x="43" y="13"/>
                  <a:pt x="43" y="13"/>
                  <a:pt x="43" y="13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5"/>
                  <a:pt x="42" y="15"/>
                  <a:pt x="42" y="15"/>
                </a:cubicBezTo>
                <a:cubicBezTo>
                  <a:pt x="42" y="15"/>
                  <a:pt x="42" y="15"/>
                  <a:pt x="42" y="15"/>
                </a:cubicBezTo>
                <a:cubicBezTo>
                  <a:pt x="42" y="16"/>
                  <a:pt x="42" y="16"/>
                  <a:pt x="42" y="16"/>
                </a:cubicBezTo>
                <a:cubicBezTo>
                  <a:pt x="42" y="17"/>
                  <a:pt x="42" y="17"/>
                  <a:pt x="42" y="17"/>
                </a:cubicBezTo>
                <a:cubicBezTo>
                  <a:pt x="42" y="17"/>
                  <a:pt x="42" y="17"/>
                  <a:pt x="42" y="17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19"/>
                  <a:pt x="41" y="19"/>
                  <a:pt x="41" y="19"/>
                </a:cubicBezTo>
                <a:cubicBezTo>
                  <a:pt x="42" y="20"/>
                  <a:pt x="42" y="20"/>
                  <a:pt x="42" y="20"/>
                </a:cubicBezTo>
                <a:cubicBezTo>
                  <a:pt x="42" y="19"/>
                  <a:pt x="42" y="19"/>
                  <a:pt x="42" y="19"/>
                </a:cubicBezTo>
                <a:cubicBezTo>
                  <a:pt x="42" y="19"/>
                  <a:pt x="42" y="19"/>
                  <a:pt x="42" y="19"/>
                </a:cubicBezTo>
                <a:cubicBezTo>
                  <a:pt x="42" y="18"/>
                  <a:pt x="42" y="18"/>
                  <a:pt x="42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3" y="17"/>
                  <a:pt x="43" y="17"/>
                  <a:pt x="43" y="17"/>
                </a:cubicBezTo>
                <a:cubicBezTo>
                  <a:pt x="43" y="17"/>
                  <a:pt x="43" y="17"/>
                  <a:pt x="43" y="17"/>
                </a:cubicBezTo>
                <a:cubicBezTo>
                  <a:pt x="43" y="18"/>
                  <a:pt x="43" y="18"/>
                  <a:pt x="43" y="18"/>
                </a:cubicBezTo>
                <a:cubicBezTo>
                  <a:pt x="43" y="19"/>
                  <a:pt x="43" y="19"/>
                  <a:pt x="43" y="19"/>
                </a:cubicBezTo>
                <a:cubicBezTo>
                  <a:pt x="44" y="19"/>
                  <a:pt x="44" y="19"/>
                  <a:pt x="44" y="19"/>
                </a:cubicBezTo>
                <a:cubicBezTo>
                  <a:pt x="44" y="18"/>
                  <a:pt x="44" y="18"/>
                  <a:pt x="44" y="18"/>
                </a:cubicBezTo>
                <a:cubicBezTo>
                  <a:pt x="44" y="18"/>
                  <a:pt x="44" y="18"/>
                  <a:pt x="44" y="18"/>
                </a:cubicBezTo>
                <a:cubicBezTo>
                  <a:pt x="44" y="18"/>
                  <a:pt x="44" y="18"/>
                  <a:pt x="44" y="18"/>
                </a:cubicBezTo>
                <a:cubicBezTo>
                  <a:pt x="44" y="18"/>
                  <a:pt x="44" y="18"/>
                  <a:pt x="44" y="18"/>
                </a:cubicBezTo>
                <a:cubicBezTo>
                  <a:pt x="44" y="17"/>
                  <a:pt x="44" y="17"/>
                  <a:pt x="44" y="17"/>
                </a:cubicBezTo>
                <a:cubicBezTo>
                  <a:pt x="43" y="17"/>
                  <a:pt x="43" y="17"/>
                  <a:pt x="43" y="17"/>
                </a:cubicBezTo>
                <a:cubicBezTo>
                  <a:pt x="43" y="17"/>
                  <a:pt x="43" y="17"/>
                  <a:pt x="43" y="17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4"/>
                  <a:pt x="43" y="14"/>
                  <a:pt x="43" y="14"/>
                </a:cubicBezTo>
                <a:cubicBezTo>
                  <a:pt x="43" y="14"/>
                  <a:pt x="43" y="14"/>
                  <a:pt x="43" y="14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ubicBezTo>
                  <a:pt x="44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ubicBezTo>
                  <a:pt x="44" y="14"/>
                  <a:pt x="44" y="14"/>
                  <a:pt x="44" y="14"/>
                </a:cubicBezTo>
                <a:cubicBezTo>
                  <a:pt x="45" y="15"/>
                  <a:pt x="45" y="15"/>
                  <a:pt x="45" y="15"/>
                </a:cubicBezTo>
                <a:cubicBezTo>
                  <a:pt x="45" y="15"/>
                  <a:pt x="45" y="15"/>
                  <a:pt x="45" y="15"/>
                </a:cubicBezTo>
                <a:cubicBezTo>
                  <a:pt x="46" y="15"/>
                  <a:pt x="46" y="15"/>
                  <a:pt x="46" y="15"/>
                </a:cubicBezTo>
                <a:cubicBezTo>
                  <a:pt x="45" y="15"/>
                  <a:pt x="45" y="15"/>
                  <a:pt x="45" y="15"/>
                </a:cubicBezTo>
                <a:cubicBezTo>
                  <a:pt x="45" y="16"/>
                  <a:pt x="45" y="16"/>
                  <a:pt x="45" y="16"/>
                </a:cubicBezTo>
                <a:cubicBezTo>
                  <a:pt x="45" y="16"/>
                  <a:pt x="45" y="16"/>
                  <a:pt x="45" y="16"/>
                </a:cubicBezTo>
                <a:cubicBezTo>
                  <a:pt x="46" y="17"/>
                  <a:pt x="46" y="17"/>
                  <a:pt x="46" y="17"/>
                </a:cubicBezTo>
                <a:cubicBezTo>
                  <a:pt x="46" y="15"/>
                  <a:pt x="46" y="15"/>
                  <a:pt x="46" y="15"/>
                </a:cubicBezTo>
                <a:cubicBezTo>
                  <a:pt x="45" y="14"/>
                  <a:pt x="45" y="14"/>
                  <a:pt x="45" y="14"/>
                </a:cubicBezTo>
                <a:cubicBezTo>
                  <a:pt x="45" y="13"/>
                  <a:pt x="45" y="13"/>
                  <a:pt x="45" y="13"/>
                </a:cubicBezTo>
                <a:cubicBezTo>
                  <a:pt x="46" y="13"/>
                  <a:pt x="46" y="13"/>
                  <a:pt x="46" y="13"/>
                </a:cubicBezTo>
                <a:cubicBezTo>
                  <a:pt x="46" y="12"/>
                  <a:pt x="46" y="12"/>
                  <a:pt x="46" y="12"/>
                </a:cubicBezTo>
                <a:cubicBezTo>
                  <a:pt x="47" y="13"/>
                  <a:pt x="47" y="13"/>
                  <a:pt x="47" y="13"/>
                </a:cubicBezTo>
                <a:cubicBezTo>
                  <a:pt x="47" y="12"/>
                  <a:pt x="47" y="12"/>
                  <a:pt x="47" y="12"/>
                </a:cubicBezTo>
                <a:cubicBezTo>
                  <a:pt x="47" y="12"/>
                  <a:pt x="47" y="12"/>
                  <a:pt x="47" y="12"/>
                </a:cubicBezTo>
                <a:cubicBezTo>
                  <a:pt x="47" y="11"/>
                  <a:pt x="47" y="11"/>
                  <a:pt x="47" y="11"/>
                </a:cubicBezTo>
                <a:cubicBezTo>
                  <a:pt x="48" y="10"/>
                  <a:pt x="48" y="10"/>
                  <a:pt x="48" y="10"/>
                </a:cubicBezTo>
                <a:cubicBezTo>
                  <a:pt x="48" y="10"/>
                  <a:pt x="48" y="10"/>
                  <a:pt x="48" y="10"/>
                </a:cubicBezTo>
                <a:cubicBezTo>
                  <a:pt x="49" y="10"/>
                  <a:pt x="49" y="10"/>
                  <a:pt x="49" y="10"/>
                </a:cubicBezTo>
                <a:cubicBezTo>
                  <a:pt x="49" y="10"/>
                  <a:pt x="49" y="10"/>
                  <a:pt x="49" y="10"/>
                </a:cubicBezTo>
                <a:cubicBezTo>
                  <a:pt x="50" y="10"/>
                  <a:pt x="50" y="10"/>
                  <a:pt x="50" y="10"/>
                </a:cubicBezTo>
                <a:cubicBezTo>
                  <a:pt x="50" y="10"/>
                  <a:pt x="50" y="10"/>
                  <a:pt x="50" y="10"/>
                </a:cubicBezTo>
                <a:cubicBezTo>
                  <a:pt x="50" y="10"/>
                  <a:pt x="50" y="10"/>
                  <a:pt x="50" y="10"/>
                </a:cubicBezTo>
                <a:cubicBezTo>
                  <a:pt x="51" y="10"/>
                  <a:pt x="51" y="10"/>
                  <a:pt x="51" y="10"/>
                </a:cubicBezTo>
                <a:cubicBezTo>
                  <a:pt x="51" y="10"/>
                  <a:pt x="51" y="10"/>
                  <a:pt x="51" y="10"/>
                </a:cubicBezTo>
                <a:cubicBezTo>
                  <a:pt x="52" y="10"/>
                  <a:pt x="52" y="10"/>
                  <a:pt x="52" y="10"/>
                </a:cubicBezTo>
                <a:cubicBezTo>
                  <a:pt x="51" y="10"/>
                  <a:pt x="51" y="10"/>
                  <a:pt x="51" y="10"/>
                </a:cubicBezTo>
                <a:cubicBezTo>
                  <a:pt x="52" y="10"/>
                  <a:pt x="52" y="10"/>
                  <a:pt x="52" y="10"/>
                </a:cubicBezTo>
                <a:cubicBezTo>
                  <a:pt x="52" y="9"/>
                  <a:pt x="52" y="9"/>
                  <a:pt x="52" y="9"/>
                </a:cubicBezTo>
                <a:cubicBezTo>
                  <a:pt x="52" y="9"/>
                  <a:pt x="52" y="9"/>
                  <a:pt x="52" y="9"/>
                </a:cubicBezTo>
                <a:cubicBezTo>
                  <a:pt x="52" y="9"/>
                  <a:pt x="52" y="9"/>
                  <a:pt x="52" y="9"/>
                </a:cubicBezTo>
                <a:cubicBezTo>
                  <a:pt x="53" y="8"/>
                  <a:pt x="53" y="8"/>
                  <a:pt x="53" y="8"/>
                </a:cubicBezTo>
                <a:cubicBezTo>
                  <a:pt x="53" y="8"/>
                  <a:pt x="53" y="8"/>
                  <a:pt x="53" y="8"/>
                </a:cubicBezTo>
                <a:cubicBezTo>
                  <a:pt x="53" y="7"/>
                  <a:pt x="53" y="7"/>
                  <a:pt x="53" y="7"/>
                </a:cubicBezTo>
                <a:cubicBezTo>
                  <a:pt x="53" y="7"/>
                  <a:pt x="53" y="7"/>
                  <a:pt x="53" y="7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8"/>
                  <a:pt x="54" y="8"/>
                  <a:pt x="54" y="8"/>
                </a:cubicBezTo>
                <a:cubicBezTo>
                  <a:pt x="54" y="9"/>
                  <a:pt x="54" y="9"/>
                  <a:pt x="54" y="9"/>
                </a:cubicBezTo>
                <a:cubicBezTo>
                  <a:pt x="54" y="9"/>
                  <a:pt x="54" y="9"/>
                  <a:pt x="54" y="9"/>
                </a:cubicBezTo>
                <a:cubicBezTo>
                  <a:pt x="55" y="9"/>
                  <a:pt x="55" y="9"/>
                  <a:pt x="55" y="9"/>
                </a:cubicBezTo>
                <a:cubicBezTo>
                  <a:pt x="56" y="9"/>
                  <a:pt x="56" y="9"/>
                  <a:pt x="56" y="9"/>
                </a:cubicBezTo>
                <a:cubicBezTo>
                  <a:pt x="57" y="10"/>
                  <a:pt x="57" y="10"/>
                  <a:pt x="57" y="10"/>
                </a:cubicBezTo>
                <a:cubicBezTo>
                  <a:pt x="56" y="12"/>
                  <a:pt x="56" y="12"/>
                  <a:pt x="56" y="12"/>
                </a:cubicBezTo>
                <a:cubicBezTo>
                  <a:pt x="55" y="13"/>
                  <a:pt x="55" y="13"/>
                  <a:pt x="55" y="13"/>
                </a:cubicBezTo>
                <a:cubicBezTo>
                  <a:pt x="55" y="13"/>
                  <a:pt x="55" y="13"/>
                  <a:pt x="55" y="13"/>
                </a:cubicBezTo>
                <a:cubicBezTo>
                  <a:pt x="56" y="13"/>
                  <a:pt x="56" y="13"/>
                  <a:pt x="56" y="13"/>
                </a:cubicBezTo>
                <a:cubicBezTo>
                  <a:pt x="56" y="13"/>
                  <a:pt x="56" y="13"/>
                  <a:pt x="56" y="13"/>
                </a:cubicBezTo>
                <a:cubicBezTo>
                  <a:pt x="58" y="13"/>
                  <a:pt x="58" y="13"/>
                  <a:pt x="58" y="13"/>
                </a:cubicBezTo>
                <a:cubicBezTo>
                  <a:pt x="58" y="14"/>
                  <a:pt x="58" y="14"/>
                  <a:pt x="58" y="14"/>
                </a:cubicBezTo>
                <a:cubicBezTo>
                  <a:pt x="58" y="14"/>
                  <a:pt x="58" y="14"/>
                  <a:pt x="58" y="14"/>
                </a:cubicBez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ubicBezTo>
                  <a:pt x="59" y="13"/>
                  <a:pt x="59" y="13"/>
                  <a:pt x="59" y="13"/>
                </a:cubicBezTo>
                <a:cubicBezTo>
                  <a:pt x="60" y="13"/>
                  <a:pt x="60" y="13"/>
                  <a:pt x="60" y="13"/>
                </a:cubicBezTo>
                <a:cubicBezTo>
                  <a:pt x="60" y="14"/>
                  <a:pt x="60" y="14"/>
                  <a:pt x="60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7"/>
                  <a:pt x="61" y="17"/>
                  <a:pt x="61" y="17"/>
                </a:cubicBezTo>
                <a:cubicBezTo>
                  <a:pt x="62" y="17"/>
                  <a:pt x="62" y="17"/>
                  <a:pt x="62" y="17"/>
                </a:cubicBezTo>
                <a:cubicBezTo>
                  <a:pt x="62" y="17"/>
                  <a:pt x="62" y="17"/>
                  <a:pt x="62" y="17"/>
                </a:cubicBezTo>
                <a:cubicBezTo>
                  <a:pt x="62" y="16"/>
                  <a:pt x="62" y="16"/>
                  <a:pt x="62" y="16"/>
                </a:cubicBezTo>
                <a:cubicBezTo>
                  <a:pt x="62" y="16"/>
                  <a:pt x="62" y="16"/>
                  <a:pt x="62" y="16"/>
                </a:cubicBez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64" y="17"/>
                  <a:pt x="64" y="17"/>
                </a:cubicBezTo>
                <a:cubicBezTo>
                  <a:pt x="64" y="16"/>
                  <a:pt x="64" y="16"/>
                  <a:pt x="64" y="16"/>
                </a:cubicBezTo>
                <a:cubicBezTo>
                  <a:pt x="64" y="16"/>
                  <a:pt x="64" y="16"/>
                  <a:pt x="64" y="16"/>
                </a:cubicBezTo>
                <a:cubicBezTo>
                  <a:pt x="65" y="16"/>
                  <a:pt x="65" y="16"/>
                  <a:pt x="65" y="16"/>
                </a:cubicBezTo>
                <a:cubicBezTo>
                  <a:pt x="65" y="15"/>
                  <a:pt x="65" y="15"/>
                  <a:pt x="65" y="15"/>
                </a:cubicBezTo>
                <a:cubicBezTo>
                  <a:pt x="65" y="15"/>
                  <a:pt x="65" y="15"/>
                  <a:pt x="65" y="15"/>
                </a:cubicBezTo>
                <a:cubicBezTo>
                  <a:pt x="65" y="15"/>
                  <a:pt x="65" y="15"/>
                  <a:pt x="65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6" y="16"/>
                  <a:pt x="66" y="16"/>
                  <a:pt x="66" y="16"/>
                </a:cubicBezTo>
                <a:cubicBezTo>
                  <a:pt x="67" y="16"/>
                  <a:pt x="67" y="16"/>
                  <a:pt x="67" y="16"/>
                </a:cubicBezTo>
                <a:cubicBezTo>
                  <a:pt x="68" y="16"/>
                  <a:pt x="68" y="16"/>
                  <a:pt x="68" y="16"/>
                </a:cubicBezTo>
                <a:cubicBezTo>
                  <a:pt x="68" y="16"/>
                  <a:pt x="68" y="16"/>
                  <a:pt x="68" y="16"/>
                </a:cubicBezTo>
                <a:cubicBezTo>
                  <a:pt x="68" y="17"/>
                  <a:pt x="68" y="17"/>
                  <a:pt x="68" y="17"/>
                </a:cubicBezTo>
                <a:cubicBezTo>
                  <a:pt x="68" y="17"/>
                  <a:pt x="68" y="17"/>
                  <a:pt x="68" y="17"/>
                </a:cubicBezTo>
                <a:cubicBezTo>
                  <a:pt x="69" y="17"/>
                  <a:pt x="69" y="17"/>
                  <a:pt x="69" y="17"/>
                </a:cubicBezTo>
                <a:cubicBezTo>
                  <a:pt x="69" y="18"/>
                  <a:pt x="69" y="18"/>
                  <a:pt x="69" y="18"/>
                </a:cubicBezTo>
                <a:cubicBezTo>
                  <a:pt x="69" y="18"/>
                  <a:pt x="69" y="18"/>
                  <a:pt x="69" y="18"/>
                </a:cubicBezTo>
                <a:cubicBezTo>
                  <a:pt x="69" y="17"/>
                  <a:pt x="69" y="17"/>
                  <a:pt x="69" y="17"/>
                </a:cubicBezTo>
                <a:cubicBezTo>
                  <a:pt x="71" y="17"/>
                  <a:pt x="71" y="17"/>
                  <a:pt x="71" y="17"/>
                </a:cubicBezTo>
                <a:cubicBezTo>
                  <a:pt x="71" y="18"/>
                  <a:pt x="71" y="18"/>
                  <a:pt x="71" y="18"/>
                </a:cubicBezTo>
                <a:cubicBezTo>
                  <a:pt x="71" y="18"/>
                  <a:pt x="71" y="18"/>
                  <a:pt x="71" y="18"/>
                </a:cubicBezTo>
                <a:cubicBezTo>
                  <a:pt x="71" y="18"/>
                  <a:pt x="71" y="18"/>
                  <a:pt x="71" y="18"/>
                </a:cubicBezTo>
                <a:cubicBezTo>
                  <a:pt x="71" y="19"/>
                  <a:pt x="71" y="19"/>
                  <a:pt x="71" y="19"/>
                </a:cubicBezTo>
                <a:cubicBezTo>
                  <a:pt x="72" y="19"/>
                  <a:pt x="72" y="19"/>
                  <a:pt x="72" y="19"/>
                </a:cubicBezTo>
                <a:cubicBezTo>
                  <a:pt x="72" y="19"/>
                  <a:pt x="72" y="19"/>
                  <a:pt x="72" y="19"/>
                </a:cubicBezTo>
                <a:cubicBezTo>
                  <a:pt x="72" y="19"/>
                  <a:pt x="72" y="19"/>
                  <a:pt x="72" y="19"/>
                </a:cubicBezTo>
                <a:cubicBezTo>
                  <a:pt x="72" y="19"/>
                  <a:pt x="72" y="19"/>
                  <a:pt x="72" y="19"/>
                </a:cubicBezTo>
                <a:cubicBezTo>
                  <a:pt x="72" y="19"/>
                  <a:pt x="72" y="19"/>
                  <a:pt x="72" y="19"/>
                </a:cubicBezTo>
                <a:cubicBezTo>
                  <a:pt x="73" y="19"/>
                  <a:pt x="73" y="19"/>
                  <a:pt x="73" y="19"/>
                </a:cubicBezTo>
                <a:cubicBezTo>
                  <a:pt x="73" y="19"/>
                  <a:pt x="73" y="19"/>
                  <a:pt x="73" y="19"/>
                </a:cubicBezTo>
                <a:cubicBezTo>
                  <a:pt x="74" y="19"/>
                  <a:pt x="74" y="19"/>
                  <a:pt x="74" y="19"/>
                </a:cubicBezTo>
                <a:cubicBezTo>
                  <a:pt x="74" y="19"/>
                  <a:pt x="74" y="19"/>
                  <a:pt x="74" y="19"/>
                </a:cubicBezTo>
                <a:cubicBezTo>
                  <a:pt x="74" y="19"/>
                  <a:pt x="74" y="19"/>
                  <a:pt x="74" y="19"/>
                </a:cubicBezTo>
                <a:cubicBezTo>
                  <a:pt x="74" y="20"/>
                  <a:pt x="74" y="20"/>
                  <a:pt x="74" y="20"/>
                </a:cubicBezTo>
                <a:cubicBezTo>
                  <a:pt x="74" y="20"/>
                  <a:pt x="74" y="20"/>
                  <a:pt x="74" y="20"/>
                </a:cubicBezTo>
                <a:cubicBezTo>
                  <a:pt x="74" y="20"/>
                  <a:pt x="74" y="20"/>
                  <a:pt x="74" y="20"/>
                </a:cubicBezTo>
                <a:cubicBezTo>
                  <a:pt x="75" y="20"/>
                  <a:pt x="75" y="20"/>
                  <a:pt x="75" y="20"/>
                </a:cubicBezTo>
                <a:cubicBezTo>
                  <a:pt x="74" y="20"/>
                  <a:pt x="74" y="20"/>
                  <a:pt x="74" y="20"/>
                </a:cubicBezTo>
                <a:cubicBezTo>
                  <a:pt x="74" y="19"/>
                  <a:pt x="74" y="19"/>
                  <a:pt x="74" y="19"/>
                </a:cubicBezTo>
                <a:cubicBezTo>
                  <a:pt x="76" y="19"/>
                  <a:pt x="76" y="19"/>
                  <a:pt x="76" y="19"/>
                </a:cubicBezTo>
                <a:cubicBezTo>
                  <a:pt x="77" y="19"/>
                  <a:pt x="77" y="19"/>
                  <a:pt x="77" y="19"/>
                </a:cubicBezTo>
                <a:cubicBezTo>
                  <a:pt x="77" y="19"/>
                  <a:pt x="77" y="19"/>
                  <a:pt x="77" y="19"/>
                </a:cubicBezTo>
                <a:cubicBezTo>
                  <a:pt x="77" y="20"/>
                  <a:pt x="77" y="20"/>
                  <a:pt x="77" y="20"/>
                </a:cubicBezTo>
                <a:cubicBezTo>
                  <a:pt x="77" y="20"/>
                  <a:pt x="77" y="20"/>
                  <a:pt x="77" y="20"/>
                </a:cubicBezTo>
                <a:cubicBezTo>
                  <a:pt x="78" y="20"/>
                  <a:pt x="78" y="20"/>
                  <a:pt x="78" y="20"/>
                </a:cubicBezTo>
                <a:cubicBezTo>
                  <a:pt x="78" y="20"/>
                  <a:pt x="78" y="20"/>
                  <a:pt x="78" y="20"/>
                </a:cubicBezTo>
                <a:cubicBezTo>
                  <a:pt x="78" y="24"/>
                  <a:pt x="78" y="24"/>
                  <a:pt x="78" y="24"/>
                </a:cubicBezTo>
                <a:cubicBezTo>
                  <a:pt x="77" y="24"/>
                  <a:pt x="77" y="24"/>
                  <a:pt x="77" y="24"/>
                </a:cubicBezTo>
                <a:cubicBezTo>
                  <a:pt x="77" y="25"/>
                  <a:pt x="77" y="25"/>
                  <a:pt x="77" y="25"/>
                </a:cubicBezTo>
                <a:cubicBezTo>
                  <a:pt x="77" y="25"/>
                  <a:pt x="77" y="25"/>
                  <a:pt x="77" y="25"/>
                </a:cubicBezTo>
                <a:cubicBezTo>
                  <a:pt x="77" y="25"/>
                  <a:pt x="77" y="25"/>
                  <a:pt x="77" y="25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6" y="26"/>
                  <a:pt x="76" y="26"/>
                  <a:pt x="76" y="26"/>
                </a:cubicBezTo>
                <a:cubicBezTo>
                  <a:pt x="76" y="26"/>
                  <a:pt x="76" y="26"/>
                  <a:pt x="76" y="26"/>
                </a:cubicBezTo>
                <a:cubicBezTo>
                  <a:pt x="75" y="26"/>
                  <a:pt x="75" y="26"/>
                  <a:pt x="75" y="26"/>
                </a:cubicBezTo>
                <a:cubicBezTo>
                  <a:pt x="75" y="26"/>
                  <a:pt x="75" y="26"/>
                  <a:pt x="75" y="26"/>
                </a:cubicBezTo>
                <a:cubicBezTo>
                  <a:pt x="74" y="27"/>
                  <a:pt x="74" y="27"/>
                  <a:pt x="74" y="27"/>
                </a:cubicBezTo>
                <a:cubicBezTo>
                  <a:pt x="74" y="27"/>
                  <a:pt x="74" y="27"/>
                  <a:pt x="74" y="27"/>
                </a:cubicBezTo>
                <a:cubicBezTo>
                  <a:pt x="74" y="27"/>
                  <a:pt x="74" y="27"/>
                  <a:pt x="74" y="27"/>
                </a:cubicBezTo>
                <a:cubicBezTo>
                  <a:pt x="73" y="27"/>
                  <a:pt x="73" y="27"/>
                  <a:pt x="73" y="27"/>
                </a:cubicBezTo>
                <a:cubicBezTo>
                  <a:pt x="74" y="27"/>
                  <a:pt x="74" y="27"/>
                  <a:pt x="74" y="27"/>
                </a:cubicBezTo>
                <a:cubicBezTo>
                  <a:pt x="73" y="27"/>
                  <a:pt x="73" y="27"/>
                  <a:pt x="73" y="27"/>
                </a:cubicBezTo>
                <a:cubicBezTo>
                  <a:pt x="72" y="27"/>
                  <a:pt x="72" y="27"/>
                  <a:pt x="72" y="27"/>
                </a:cubicBezTo>
                <a:cubicBezTo>
                  <a:pt x="72" y="27"/>
                  <a:pt x="72" y="27"/>
                  <a:pt x="72" y="27"/>
                </a:cubicBezTo>
                <a:cubicBezTo>
                  <a:pt x="72" y="27"/>
                  <a:pt x="72" y="27"/>
                  <a:pt x="72" y="27"/>
                </a:cubicBezTo>
                <a:cubicBezTo>
                  <a:pt x="72" y="28"/>
                  <a:pt x="72" y="28"/>
                  <a:pt x="72" y="28"/>
                </a:cubicBezTo>
                <a:cubicBezTo>
                  <a:pt x="71" y="28"/>
                  <a:pt x="71" y="28"/>
                  <a:pt x="71" y="28"/>
                </a:cubicBezTo>
                <a:cubicBezTo>
                  <a:pt x="71" y="28"/>
                  <a:pt x="71" y="28"/>
                  <a:pt x="71" y="28"/>
                </a:cubicBezTo>
                <a:cubicBezTo>
                  <a:pt x="71" y="28"/>
                  <a:pt x="71" y="28"/>
                  <a:pt x="71" y="28"/>
                </a:cubicBezTo>
                <a:cubicBezTo>
                  <a:pt x="71" y="29"/>
                  <a:pt x="71" y="29"/>
                  <a:pt x="71" y="29"/>
                </a:cubicBezTo>
                <a:cubicBezTo>
                  <a:pt x="71" y="30"/>
                  <a:pt x="71" y="30"/>
                  <a:pt x="71" y="30"/>
                </a:cubicBezTo>
                <a:cubicBezTo>
                  <a:pt x="71" y="30"/>
                  <a:pt x="71" y="30"/>
                  <a:pt x="71" y="30"/>
                </a:cubicBezTo>
                <a:cubicBezTo>
                  <a:pt x="70" y="30"/>
                  <a:pt x="70" y="30"/>
                  <a:pt x="70" y="30"/>
                </a:cubicBezTo>
                <a:cubicBezTo>
                  <a:pt x="70" y="31"/>
                  <a:pt x="70" y="31"/>
                  <a:pt x="70" y="31"/>
                </a:cubicBezTo>
                <a:cubicBezTo>
                  <a:pt x="70" y="31"/>
                  <a:pt x="70" y="31"/>
                  <a:pt x="70" y="31"/>
                </a:cubicBezTo>
                <a:cubicBezTo>
                  <a:pt x="70" y="32"/>
                  <a:pt x="70" y="32"/>
                  <a:pt x="70" y="32"/>
                </a:cubicBezTo>
                <a:cubicBezTo>
                  <a:pt x="69" y="32"/>
                  <a:pt x="69" y="32"/>
                  <a:pt x="69" y="32"/>
                </a:cubicBezTo>
                <a:cubicBezTo>
                  <a:pt x="68" y="33"/>
                  <a:pt x="68" y="33"/>
                  <a:pt x="68" y="33"/>
                </a:cubicBezTo>
                <a:cubicBezTo>
                  <a:pt x="68" y="32"/>
                  <a:pt x="68" y="32"/>
                  <a:pt x="68" y="32"/>
                </a:cubicBezTo>
                <a:cubicBezTo>
                  <a:pt x="69" y="32"/>
                  <a:pt x="69" y="32"/>
                  <a:pt x="69" y="32"/>
                </a:cubicBezTo>
                <a:cubicBezTo>
                  <a:pt x="69" y="31"/>
                  <a:pt x="69" y="31"/>
                  <a:pt x="69" y="31"/>
                </a:cubicBezTo>
                <a:cubicBezTo>
                  <a:pt x="68" y="31"/>
                  <a:pt x="68" y="31"/>
                  <a:pt x="68" y="31"/>
                </a:cubicBezTo>
                <a:cubicBezTo>
                  <a:pt x="68" y="30"/>
                  <a:pt x="68" y="30"/>
                  <a:pt x="68" y="30"/>
                </a:cubicBezTo>
                <a:cubicBezTo>
                  <a:pt x="68" y="30"/>
                  <a:pt x="68" y="30"/>
                  <a:pt x="68" y="30"/>
                </a:cubicBezTo>
                <a:cubicBezTo>
                  <a:pt x="68" y="29"/>
                  <a:pt x="68" y="29"/>
                  <a:pt x="68" y="29"/>
                </a:cubicBezTo>
                <a:cubicBezTo>
                  <a:pt x="69" y="28"/>
                  <a:pt x="69" y="28"/>
                  <a:pt x="69" y="28"/>
                </a:cubicBezTo>
                <a:cubicBezTo>
                  <a:pt x="70" y="28"/>
                  <a:pt x="70" y="28"/>
                  <a:pt x="70" y="28"/>
                </a:cubicBezTo>
                <a:cubicBezTo>
                  <a:pt x="70" y="27"/>
                  <a:pt x="70" y="27"/>
                  <a:pt x="70" y="27"/>
                </a:cubicBezTo>
                <a:cubicBezTo>
                  <a:pt x="70" y="27"/>
                  <a:pt x="70" y="27"/>
                  <a:pt x="70" y="27"/>
                </a:cubicBezTo>
                <a:cubicBezTo>
                  <a:pt x="71" y="26"/>
                  <a:pt x="71" y="26"/>
                  <a:pt x="71" y="26"/>
                </a:cubicBezTo>
                <a:cubicBezTo>
                  <a:pt x="71" y="26"/>
                  <a:pt x="71" y="26"/>
                  <a:pt x="71" y="26"/>
                </a:cubicBezTo>
                <a:cubicBezTo>
                  <a:pt x="70" y="27"/>
                  <a:pt x="70" y="27"/>
                  <a:pt x="70" y="27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69" y="26"/>
                  <a:pt x="69" y="26"/>
                  <a:pt x="69" y="26"/>
                </a:cubicBezTo>
                <a:cubicBezTo>
                  <a:pt x="69" y="27"/>
                  <a:pt x="69" y="27"/>
                  <a:pt x="69" y="27"/>
                </a:cubicBezTo>
                <a:cubicBezTo>
                  <a:pt x="69" y="27"/>
                  <a:pt x="69" y="27"/>
                  <a:pt x="69" y="27"/>
                </a:cubicBezTo>
                <a:cubicBezTo>
                  <a:pt x="69" y="27"/>
                  <a:pt x="69" y="27"/>
                  <a:pt x="69" y="27"/>
                </a:cubicBezTo>
                <a:cubicBezTo>
                  <a:pt x="69" y="27"/>
                  <a:pt x="69" y="27"/>
                  <a:pt x="69" y="27"/>
                </a:cubicBezTo>
                <a:cubicBezTo>
                  <a:pt x="68" y="27"/>
                  <a:pt x="68" y="27"/>
                  <a:pt x="68" y="27"/>
                </a:cubicBezTo>
                <a:cubicBezTo>
                  <a:pt x="68" y="27"/>
                  <a:pt x="68" y="27"/>
                  <a:pt x="68" y="27"/>
                </a:cubicBezTo>
                <a:cubicBezTo>
                  <a:pt x="67" y="27"/>
                  <a:pt x="67" y="27"/>
                  <a:pt x="67" y="27"/>
                </a:cubicBezTo>
                <a:cubicBezTo>
                  <a:pt x="67" y="27"/>
                  <a:pt x="67" y="27"/>
                  <a:pt x="67" y="27"/>
                </a:cubicBezTo>
                <a:cubicBezTo>
                  <a:pt x="67" y="27"/>
                  <a:pt x="67" y="27"/>
                  <a:pt x="67" y="27"/>
                </a:cubicBezTo>
                <a:cubicBezTo>
                  <a:pt x="67" y="27"/>
                  <a:pt x="67" y="27"/>
                  <a:pt x="67" y="27"/>
                </a:cubicBezTo>
                <a:cubicBezTo>
                  <a:pt x="64" y="27"/>
                  <a:pt x="64" y="27"/>
                  <a:pt x="64" y="27"/>
                </a:cubicBezTo>
                <a:cubicBezTo>
                  <a:pt x="64" y="27"/>
                  <a:pt x="64" y="27"/>
                  <a:pt x="64" y="27"/>
                </a:cubicBezTo>
                <a:cubicBezTo>
                  <a:pt x="64" y="28"/>
                  <a:pt x="64" y="28"/>
                  <a:pt x="64" y="28"/>
                </a:cubicBezTo>
                <a:cubicBezTo>
                  <a:pt x="63" y="29"/>
                  <a:pt x="63" y="29"/>
                  <a:pt x="63" y="29"/>
                </a:cubicBezTo>
                <a:cubicBezTo>
                  <a:pt x="63" y="29"/>
                  <a:pt x="63" y="29"/>
                  <a:pt x="63" y="29"/>
                </a:cubicBezTo>
                <a:cubicBezTo>
                  <a:pt x="62" y="29"/>
                  <a:pt x="62" y="29"/>
                  <a:pt x="62" y="29"/>
                </a:cubicBezTo>
                <a:cubicBezTo>
                  <a:pt x="62" y="29"/>
                  <a:pt x="62" y="29"/>
                  <a:pt x="62" y="29"/>
                </a:cubicBezTo>
                <a:cubicBezTo>
                  <a:pt x="62" y="29"/>
                  <a:pt x="62" y="29"/>
                  <a:pt x="62" y="29"/>
                </a:cubicBezTo>
                <a:cubicBezTo>
                  <a:pt x="63" y="29"/>
                  <a:pt x="63" y="29"/>
                  <a:pt x="63" y="29"/>
                </a:cubicBezTo>
                <a:cubicBezTo>
                  <a:pt x="63" y="29"/>
                  <a:pt x="63" y="29"/>
                  <a:pt x="63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30"/>
                  <a:pt x="64" y="30"/>
                  <a:pt x="64" y="30"/>
                </a:cubicBezTo>
                <a:cubicBezTo>
                  <a:pt x="63" y="32"/>
                  <a:pt x="63" y="32"/>
                  <a:pt x="63" y="32"/>
                </a:cubicBezTo>
                <a:cubicBezTo>
                  <a:pt x="63" y="32"/>
                  <a:pt x="63" y="32"/>
                  <a:pt x="63" y="32"/>
                </a:cubicBezTo>
                <a:cubicBezTo>
                  <a:pt x="63" y="33"/>
                  <a:pt x="63" y="33"/>
                  <a:pt x="63" y="33"/>
                </a:cubicBezTo>
                <a:cubicBezTo>
                  <a:pt x="63" y="33"/>
                  <a:pt x="63" y="33"/>
                  <a:pt x="63" y="33"/>
                </a:cubicBezTo>
                <a:cubicBezTo>
                  <a:pt x="63" y="34"/>
                  <a:pt x="63" y="34"/>
                  <a:pt x="63" y="34"/>
                </a:cubicBezTo>
                <a:cubicBezTo>
                  <a:pt x="63" y="34"/>
                  <a:pt x="63" y="34"/>
                  <a:pt x="63" y="34"/>
                </a:cubicBezTo>
                <a:cubicBezTo>
                  <a:pt x="62" y="34"/>
                  <a:pt x="62" y="34"/>
                  <a:pt x="62" y="34"/>
                </a:cubicBezTo>
                <a:cubicBezTo>
                  <a:pt x="62" y="34"/>
                  <a:pt x="62" y="34"/>
                  <a:pt x="62" y="34"/>
                </a:cubicBezTo>
                <a:cubicBezTo>
                  <a:pt x="62" y="34"/>
                  <a:pt x="62" y="34"/>
                  <a:pt x="62" y="34"/>
                </a:cubicBezTo>
                <a:cubicBezTo>
                  <a:pt x="62" y="35"/>
                  <a:pt x="62" y="35"/>
                  <a:pt x="62" y="35"/>
                </a:cubicBezTo>
                <a:cubicBezTo>
                  <a:pt x="62" y="35"/>
                  <a:pt x="62" y="35"/>
                  <a:pt x="62" y="35"/>
                </a:cubicBezTo>
                <a:cubicBezTo>
                  <a:pt x="62" y="35"/>
                  <a:pt x="62" y="35"/>
                  <a:pt x="62" y="35"/>
                </a:cubicBezTo>
                <a:cubicBezTo>
                  <a:pt x="61" y="36"/>
                  <a:pt x="61" y="36"/>
                  <a:pt x="61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7"/>
                  <a:pt x="59" y="37"/>
                  <a:pt x="59" y="37"/>
                </a:cubicBezTo>
                <a:cubicBezTo>
                  <a:pt x="59" y="37"/>
                  <a:pt x="59" y="37"/>
                  <a:pt x="59" y="37"/>
                </a:cubicBezTo>
                <a:cubicBezTo>
                  <a:pt x="59" y="37"/>
                  <a:pt x="59" y="37"/>
                  <a:pt x="59" y="37"/>
                </a:cubicBezTo>
                <a:cubicBezTo>
                  <a:pt x="59" y="37"/>
                  <a:pt x="59" y="37"/>
                  <a:pt x="59" y="37"/>
                </a:cubicBezTo>
                <a:cubicBezTo>
                  <a:pt x="59" y="37"/>
                  <a:pt x="59" y="37"/>
                  <a:pt x="59" y="37"/>
                </a:cubicBezTo>
                <a:cubicBezTo>
                  <a:pt x="59" y="37"/>
                  <a:pt x="59" y="37"/>
                  <a:pt x="59" y="37"/>
                </a:cubicBezTo>
                <a:cubicBezTo>
                  <a:pt x="59" y="38"/>
                  <a:pt x="59" y="38"/>
                  <a:pt x="59" y="38"/>
                </a:cubicBezTo>
                <a:cubicBezTo>
                  <a:pt x="59" y="38"/>
                  <a:pt x="59" y="38"/>
                  <a:pt x="59" y="38"/>
                </a:cubicBezTo>
                <a:cubicBezTo>
                  <a:pt x="59" y="39"/>
                  <a:pt x="59" y="39"/>
                  <a:pt x="59" y="39"/>
                </a:cubicBezTo>
                <a:cubicBezTo>
                  <a:pt x="59" y="39"/>
                  <a:pt x="59" y="39"/>
                  <a:pt x="59" y="39"/>
                </a:cubicBezTo>
                <a:cubicBezTo>
                  <a:pt x="58" y="39"/>
                  <a:pt x="58" y="39"/>
                  <a:pt x="58" y="39"/>
                </a:cubicBezTo>
                <a:cubicBezTo>
                  <a:pt x="58" y="39"/>
                  <a:pt x="58" y="39"/>
                  <a:pt x="58" y="39"/>
                </a:cubicBezTo>
                <a:cubicBezTo>
                  <a:pt x="58" y="39"/>
                  <a:pt x="58" y="39"/>
                  <a:pt x="58" y="39"/>
                </a:cubicBezTo>
                <a:cubicBezTo>
                  <a:pt x="58" y="38"/>
                  <a:pt x="58" y="38"/>
                  <a:pt x="58" y="38"/>
                </a:cubicBezTo>
                <a:cubicBezTo>
                  <a:pt x="58" y="38"/>
                  <a:pt x="58" y="38"/>
                  <a:pt x="58" y="38"/>
                </a:cubicBezTo>
                <a:cubicBezTo>
                  <a:pt x="58" y="38"/>
                  <a:pt x="58" y="38"/>
                  <a:pt x="58" y="38"/>
                </a:cubicBezTo>
                <a:cubicBezTo>
                  <a:pt x="58" y="37"/>
                  <a:pt x="58" y="37"/>
                  <a:pt x="58" y="37"/>
                </a:cubicBezTo>
                <a:cubicBezTo>
                  <a:pt x="58" y="37"/>
                  <a:pt x="58" y="37"/>
                  <a:pt x="58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6"/>
                  <a:pt x="57" y="36"/>
                  <a:pt x="57" y="36"/>
                </a:cubicBezTo>
                <a:cubicBezTo>
                  <a:pt x="58" y="36"/>
                  <a:pt x="58" y="36"/>
                  <a:pt x="58" y="36"/>
                </a:cubicBezTo>
                <a:cubicBezTo>
                  <a:pt x="58" y="36"/>
                  <a:pt x="58" y="36"/>
                  <a:pt x="58" y="36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6"/>
                  <a:pt x="57" y="36"/>
                  <a:pt x="57" y="36"/>
                </a:cubicBezTo>
                <a:cubicBezTo>
                  <a:pt x="57" y="36"/>
                  <a:pt x="57" y="36"/>
                  <a:pt x="57" y="36"/>
                </a:cubicBezTo>
                <a:cubicBezTo>
                  <a:pt x="56" y="36"/>
                  <a:pt x="56" y="36"/>
                  <a:pt x="56" y="36"/>
                </a:cubicBezTo>
                <a:cubicBezTo>
                  <a:pt x="56" y="36"/>
                  <a:pt x="56" y="36"/>
                  <a:pt x="56" y="36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8"/>
                  <a:pt x="57" y="38"/>
                  <a:pt x="57" y="38"/>
                </a:cubicBezTo>
                <a:cubicBezTo>
                  <a:pt x="56" y="38"/>
                  <a:pt x="56" y="38"/>
                  <a:pt x="56" y="38"/>
                </a:cubicBezTo>
                <a:cubicBezTo>
                  <a:pt x="56" y="38"/>
                  <a:pt x="56" y="38"/>
                  <a:pt x="56" y="38"/>
                </a:cubicBezTo>
                <a:cubicBezTo>
                  <a:pt x="56" y="38"/>
                  <a:pt x="56" y="38"/>
                  <a:pt x="56" y="38"/>
                </a:cubicBezTo>
                <a:cubicBezTo>
                  <a:pt x="56" y="38"/>
                  <a:pt x="56" y="38"/>
                  <a:pt x="56" y="38"/>
                </a:cubicBezTo>
                <a:cubicBezTo>
                  <a:pt x="56" y="39"/>
                  <a:pt x="56" y="39"/>
                  <a:pt x="56" y="39"/>
                </a:cubicBezTo>
                <a:cubicBezTo>
                  <a:pt x="56" y="39"/>
                  <a:pt x="56" y="39"/>
                  <a:pt x="56" y="39"/>
                </a:cubicBezTo>
                <a:cubicBezTo>
                  <a:pt x="56" y="39"/>
                  <a:pt x="56" y="39"/>
                  <a:pt x="56" y="39"/>
                </a:cubicBezTo>
                <a:cubicBezTo>
                  <a:pt x="56" y="40"/>
                  <a:pt x="56" y="40"/>
                  <a:pt x="56" y="40"/>
                </a:cubicBezTo>
                <a:cubicBezTo>
                  <a:pt x="57" y="40"/>
                  <a:pt x="57" y="40"/>
                  <a:pt x="57" y="40"/>
                </a:cubicBezTo>
                <a:cubicBezTo>
                  <a:pt x="57" y="41"/>
                  <a:pt x="57" y="41"/>
                  <a:pt x="57" y="41"/>
                </a:cubicBezTo>
                <a:cubicBezTo>
                  <a:pt x="56" y="41"/>
                  <a:pt x="56" y="41"/>
                  <a:pt x="56" y="41"/>
                </a:cubicBezTo>
                <a:cubicBezTo>
                  <a:pt x="56" y="41"/>
                  <a:pt x="56" y="41"/>
                  <a:pt x="56" y="41"/>
                </a:cubicBezTo>
                <a:cubicBezTo>
                  <a:pt x="56" y="41"/>
                  <a:pt x="56" y="41"/>
                  <a:pt x="56" y="41"/>
                </a:cubicBezTo>
                <a:cubicBezTo>
                  <a:pt x="56" y="41"/>
                  <a:pt x="56" y="41"/>
                  <a:pt x="56" y="41"/>
                </a:cubicBezTo>
                <a:cubicBezTo>
                  <a:pt x="55" y="41"/>
                  <a:pt x="55" y="41"/>
                  <a:pt x="55" y="41"/>
                </a:cubicBezTo>
                <a:cubicBezTo>
                  <a:pt x="55" y="42"/>
                  <a:pt x="55" y="42"/>
                  <a:pt x="55" y="42"/>
                </a:cubicBezTo>
                <a:cubicBezTo>
                  <a:pt x="55" y="42"/>
                  <a:pt x="55" y="42"/>
                  <a:pt x="55" y="42"/>
                </a:cubicBezTo>
                <a:cubicBezTo>
                  <a:pt x="56" y="42"/>
                  <a:pt x="56" y="42"/>
                  <a:pt x="56" y="42"/>
                </a:cubicBezTo>
                <a:cubicBezTo>
                  <a:pt x="56" y="42"/>
                  <a:pt x="56" y="42"/>
                  <a:pt x="56" y="42"/>
                </a:cubicBezTo>
                <a:cubicBezTo>
                  <a:pt x="56" y="42"/>
                  <a:pt x="56" y="42"/>
                  <a:pt x="56" y="42"/>
                </a:cubicBezTo>
                <a:cubicBezTo>
                  <a:pt x="56" y="42"/>
                  <a:pt x="56" y="42"/>
                  <a:pt x="56" y="42"/>
                </a:cubicBezTo>
                <a:cubicBezTo>
                  <a:pt x="56" y="43"/>
                  <a:pt x="56" y="43"/>
                  <a:pt x="56" y="43"/>
                </a:cubicBezTo>
                <a:cubicBezTo>
                  <a:pt x="56" y="43"/>
                  <a:pt x="56" y="43"/>
                  <a:pt x="56" y="43"/>
                </a:cubicBezTo>
                <a:cubicBezTo>
                  <a:pt x="56" y="43"/>
                  <a:pt x="56" y="43"/>
                  <a:pt x="56" y="43"/>
                </a:cubicBezTo>
                <a:cubicBezTo>
                  <a:pt x="55" y="43"/>
                  <a:pt x="55" y="43"/>
                  <a:pt x="55" y="43"/>
                </a:cubicBezTo>
                <a:cubicBezTo>
                  <a:pt x="55" y="43"/>
                  <a:pt x="55" y="43"/>
                  <a:pt x="55" y="43"/>
                </a:cubicBezTo>
                <a:cubicBezTo>
                  <a:pt x="55" y="43"/>
                  <a:pt x="55" y="43"/>
                  <a:pt x="55" y="43"/>
                </a:cubicBezTo>
                <a:cubicBezTo>
                  <a:pt x="55" y="42"/>
                  <a:pt x="55" y="42"/>
                  <a:pt x="55" y="42"/>
                </a:cubicBezTo>
                <a:cubicBezTo>
                  <a:pt x="55" y="42"/>
                  <a:pt x="55" y="42"/>
                  <a:pt x="55" y="42"/>
                </a:cubicBezTo>
                <a:cubicBezTo>
                  <a:pt x="54" y="43"/>
                  <a:pt x="54" y="43"/>
                  <a:pt x="54" y="43"/>
                </a:cubicBezTo>
                <a:cubicBezTo>
                  <a:pt x="54" y="43"/>
                  <a:pt x="54" y="43"/>
                  <a:pt x="54" y="43"/>
                </a:cubicBezTo>
                <a:cubicBezTo>
                  <a:pt x="54" y="43"/>
                  <a:pt x="54" y="43"/>
                  <a:pt x="54" y="43"/>
                </a:cubicBezTo>
                <a:cubicBezTo>
                  <a:pt x="53" y="43"/>
                  <a:pt x="53" y="43"/>
                  <a:pt x="53" y="43"/>
                </a:cubicBezTo>
                <a:cubicBezTo>
                  <a:pt x="53" y="43"/>
                  <a:pt x="53" y="43"/>
                  <a:pt x="53" y="43"/>
                </a:cubicBezTo>
                <a:cubicBezTo>
                  <a:pt x="52" y="43"/>
                  <a:pt x="52" y="43"/>
                  <a:pt x="52" y="43"/>
                </a:cubicBezTo>
                <a:cubicBezTo>
                  <a:pt x="52" y="44"/>
                  <a:pt x="52" y="44"/>
                  <a:pt x="52" y="44"/>
                </a:cubicBezTo>
                <a:cubicBezTo>
                  <a:pt x="52" y="44"/>
                  <a:pt x="52" y="44"/>
                  <a:pt x="52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2" y="43"/>
                  <a:pt x="52" y="43"/>
                  <a:pt x="52" y="43"/>
                </a:cubicBezTo>
                <a:cubicBezTo>
                  <a:pt x="52" y="43"/>
                  <a:pt x="52" y="43"/>
                  <a:pt x="52" y="43"/>
                </a:cubicBezTo>
                <a:cubicBezTo>
                  <a:pt x="51" y="43"/>
                  <a:pt x="51" y="43"/>
                  <a:pt x="51" y="43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2" y="45"/>
                  <a:pt x="52" y="45"/>
                  <a:pt x="52" y="45"/>
                </a:cubicBezTo>
                <a:cubicBezTo>
                  <a:pt x="51" y="45"/>
                  <a:pt x="51" y="45"/>
                  <a:pt x="51" y="45"/>
                </a:cubicBezTo>
                <a:cubicBezTo>
                  <a:pt x="52" y="45"/>
                  <a:pt x="52" y="45"/>
                  <a:pt x="52" y="45"/>
                </a:cubicBezTo>
                <a:cubicBezTo>
                  <a:pt x="52" y="46"/>
                  <a:pt x="52" y="46"/>
                  <a:pt x="52" y="46"/>
                </a:cubicBezTo>
                <a:cubicBezTo>
                  <a:pt x="52" y="46"/>
                  <a:pt x="52" y="46"/>
                  <a:pt x="52" y="46"/>
                </a:cubicBezTo>
                <a:cubicBezTo>
                  <a:pt x="51" y="47"/>
                  <a:pt x="51" y="47"/>
                  <a:pt x="51" y="47"/>
                </a:cubicBezTo>
                <a:cubicBezTo>
                  <a:pt x="51" y="47"/>
                  <a:pt x="51" y="47"/>
                  <a:pt x="51" y="47"/>
                </a:cubicBezTo>
                <a:cubicBezTo>
                  <a:pt x="51" y="47"/>
                  <a:pt x="51" y="47"/>
                  <a:pt x="51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49" y="47"/>
                  <a:pt x="49" y="47"/>
                  <a:pt x="49" y="47"/>
                </a:cubicBezTo>
                <a:cubicBezTo>
                  <a:pt x="49" y="46"/>
                  <a:pt x="49" y="46"/>
                  <a:pt x="49" y="46"/>
                </a:cubicBezTo>
                <a:cubicBezTo>
                  <a:pt x="49" y="46"/>
                  <a:pt x="49" y="46"/>
                  <a:pt x="49" y="46"/>
                </a:cubicBezTo>
                <a:cubicBezTo>
                  <a:pt x="49" y="46"/>
                  <a:pt x="49" y="46"/>
                  <a:pt x="49" y="46"/>
                </a:cubicBezTo>
                <a:cubicBezTo>
                  <a:pt x="48" y="46"/>
                  <a:pt x="48" y="46"/>
                  <a:pt x="48" y="46"/>
                </a:cubicBezTo>
                <a:cubicBezTo>
                  <a:pt x="48" y="46"/>
                  <a:pt x="48" y="46"/>
                  <a:pt x="48" y="46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47"/>
                  <a:pt x="48" y="47"/>
                  <a:pt x="48" y="47"/>
                </a:cubicBezTo>
                <a:cubicBezTo>
                  <a:pt x="49" y="47"/>
                  <a:pt x="49" y="47"/>
                  <a:pt x="49" y="47"/>
                </a:cubicBezTo>
                <a:cubicBezTo>
                  <a:pt x="49" y="48"/>
                  <a:pt x="49" y="48"/>
                  <a:pt x="49" y="48"/>
                </a:cubicBezTo>
                <a:cubicBezTo>
                  <a:pt x="49" y="49"/>
                  <a:pt x="49" y="49"/>
                  <a:pt x="49" y="49"/>
                </a:cubicBezTo>
                <a:cubicBezTo>
                  <a:pt x="50" y="49"/>
                  <a:pt x="50" y="49"/>
                  <a:pt x="50" y="49"/>
                </a:cubicBezTo>
                <a:cubicBezTo>
                  <a:pt x="49" y="49"/>
                  <a:pt x="49" y="49"/>
                  <a:pt x="49" y="49"/>
                </a:cubicBezTo>
                <a:cubicBezTo>
                  <a:pt x="49" y="50"/>
                  <a:pt x="49" y="50"/>
                  <a:pt x="49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0" y="51"/>
                  <a:pt x="50" y="51"/>
                  <a:pt x="50" y="51"/>
                </a:cubicBezTo>
                <a:cubicBezTo>
                  <a:pt x="51" y="51"/>
                  <a:pt x="51" y="51"/>
                  <a:pt x="51" y="51"/>
                </a:cubicBezTo>
                <a:cubicBezTo>
                  <a:pt x="51" y="51"/>
                  <a:pt x="51" y="51"/>
                  <a:pt x="51" y="51"/>
                </a:cubicBezTo>
                <a:cubicBezTo>
                  <a:pt x="50" y="51"/>
                  <a:pt x="50" y="51"/>
                  <a:pt x="50" y="51"/>
                </a:cubicBezTo>
                <a:cubicBezTo>
                  <a:pt x="50" y="52"/>
                  <a:pt x="50" y="52"/>
                  <a:pt x="50" y="52"/>
                </a:cubicBezTo>
                <a:cubicBezTo>
                  <a:pt x="51" y="52"/>
                  <a:pt x="51" y="52"/>
                  <a:pt x="51" y="52"/>
                </a:cubicBezTo>
                <a:cubicBezTo>
                  <a:pt x="51" y="52"/>
                  <a:pt x="51" y="52"/>
                  <a:pt x="51" y="52"/>
                </a:cubicBezTo>
                <a:cubicBezTo>
                  <a:pt x="52" y="52"/>
                  <a:pt x="52" y="52"/>
                  <a:pt x="52" y="52"/>
                </a:cubicBezTo>
                <a:cubicBezTo>
                  <a:pt x="52" y="52"/>
                  <a:pt x="52" y="52"/>
                  <a:pt x="52" y="52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53"/>
                  <a:pt x="53" y="53"/>
                  <a:pt x="53" y="53"/>
                </a:cubicBezTo>
                <a:cubicBezTo>
                  <a:pt x="56" y="53"/>
                  <a:pt x="56" y="53"/>
                  <a:pt x="56" y="53"/>
                </a:cubicBezTo>
                <a:cubicBezTo>
                  <a:pt x="56" y="53"/>
                  <a:pt x="56" y="53"/>
                  <a:pt x="56" y="53"/>
                </a:cubicBezTo>
                <a:cubicBezTo>
                  <a:pt x="57" y="53"/>
                  <a:pt x="57" y="53"/>
                  <a:pt x="57" y="53"/>
                </a:cubicBezTo>
                <a:cubicBezTo>
                  <a:pt x="57" y="53"/>
                  <a:pt x="57" y="53"/>
                  <a:pt x="57" y="53"/>
                </a:cubicBezTo>
                <a:cubicBezTo>
                  <a:pt x="57" y="54"/>
                  <a:pt x="57" y="54"/>
                  <a:pt x="57" y="54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54"/>
                  <a:pt x="56" y="54"/>
                  <a:pt x="56" y="54"/>
                </a:cubicBezTo>
                <a:cubicBezTo>
                  <a:pt x="55" y="54"/>
                  <a:pt x="55" y="54"/>
                  <a:pt x="55" y="54"/>
                </a:cubicBezTo>
                <a:cubicBezTo>
                  <a:pt x="55" y="54"/>
                  <a:pt x="55" y="54"/>
                  <a:pt x="55" y="54"/>
                </a:cubicBezTo>
                <a:cubicBezTo>
                  <a:pt x="55" y="54"/>
                  <a:pt x="55" y="54"/>
                  <a:pt x="55" y="54"/>
                </a:cubicBezTo>
                <a:cubicBezTo>
                  <a:pt x="55" y="54"/>
                  <a:pt x="55" y="54"/>
                  <a:pt x="55" y="54"/>
                </a:cubicBezTo>
                <a:cubicBezTo>
                  <a:pt x="55" y="53"/>
                  <a:pt x="55" y="53"/>
                  <a:pt x="55" y="53"/>
                </a:cubicBezTo>
                <a:cubicBezTo>
                  <a:pt x="55" y="53"/>
                  <a:pt x="55" y="53"/>
                  <a:pt x="55" y="53"/>
                </a:cubicBezTo>
                <a:cubicBezTo>
                  <a:pt x="55" y="54"/>
                  <a:pt x="55" y="54"/>
                  <a:pt x="55" y="54"/>
                </a:cubicBezTo>
                <a:cubicBezTo>
                  <a:pt x="54" y="54"/>
                  <a:pt x="54" y="54"/>
                  <a:pt x="54" y="54"/>
                </a:cubicBezTo>
                <a:cubicBezTo>
                  <a:pt x="54" y="54"/>
                  <a:pt x="54" y="54"/>
                  <a:pt x="54" y="54"/>
                </a:cubicBezTo>
                <a:cubicBezTo>
                  <a:pt x="54" y="54"/>
                  <a:pt x="54" y="54"/>
                  <a:pt x="54" y="54"/>
                </a:cubicBezTo>
                <a:cubicBezTo>
                  <a:pt x="54" y="54"/>
                  <a:pt x="54" y="54"/>
                  <a:pt x="54" y="54"/>
                </a:cubicBezTo>
                <a:cubicBezTo>
                  <a:pt x="53" y="53"/>
                  <a:pt x="53" y="53"/>
                  <a:pt x="53" y="53"/>
                </a:cubicBezTo>
                <a:cubicBezTo>
                  <a:pt x="53" y="53"/>
                  <a:pt x="53" y="53"/>
                  <a:pt x="53" y="53"/>
                </a:cubicBezTo>
                <a:cubicBezTo>
                  <a:pt x="52" y="53"/>
                  <a:pt x="52" y="53"/>
                  <a:pt x="52" y="53"/>
                </a:cubicBezTo>
                <a:cubicBezTo>
                  <a:pt x="52" y="53"/>
                  <a:pt x="52" y="53"/>
                  <a:pt x="52" y="53"/>
                </a:cubicBezTo>
                <a:cubicBezTo>
                  <a:pt x="51" y="53"/>
                  <a:pt x="51" y="53"/>
                  <a:pt x="51" y="53"/>
                </a:cubicBezTo>
                <a:cubicBezTo>
                  <a:pt x="51" y="53"/>
                  <a:pt x="51" y="53"/>
                  <a:pt x="51" y="53"/>
                </a:cubicBezTo>
                <a:cubicBezTo>
                  <a:pt x="50" y="53"/>
                  <a:pt x="50" y="53"/>
                  <a:pt x="50" y="53"/>
                </a:cubicBezTo>
                <a:cubicBezTo>
                  <a:pt x="49" y="51"/>
                  <a:pt x="49" y="51"/>
                  <a:pt x="49" y="51"/>
                </a:cubicBezTo>
                <a:cubicBezTo>
                  <a:pt x="48" y="51"/>
                  <a:pt x="48" y="51"/>
                  <a:pt x="48" y="51"/>
                </a:cubicBezTo>
                <a:cubicBezTo>
                  <a:pt x="47" y="50"/>
                  <a:pt x="47" y="50"/>
                  <a:pt x="47" y="50"/>
                </a:cubicBezTo>
                <a:cubicBezTo>
                  <a:pt x="47" y="49"/>
                  <a:pt x="47" y="49"/>
                  <a:pt x="47" y="49"/>
                </a:cubicBezTo>
                <a:cubicBezTo>
                  <a:pt x="46" y="48"/>
                  <a:pt x="46" y="48"/>
                  <a:pt x="46" y="48"/>
                </a:cubicBezTo>
                <a:cubicBezTo>
                  <a:pt x="46" y="48"/>
                  <a:pt x="46" y="48"/>
                  <a:pt x="46" y="48"/>
                </a:cubicBezTo>
                <a:lnTo>
                  <a:pt x="46" y="47"/>
                </a:lnTo>
                <a:close/>
                <a:moveTo>
                  <a:pt x="75" y="60"/>
                </a:moveTo>
                <a:cubicBezTo>
                  <a:pt x="75" y="60"/>
                  <a:pt x="75" y="60"/>
                  <a:pt x="75" y="60"/>
                </a:cubicBezTo>
                <a:cubicBezTo>
                  <a:pt x="75" y="59"/>
                  <a:pt x="75" y="59"/>
                  <a:pt x="75" y="59"/>
                </a:cubicBezTo>
                <a:cubicBezTo>
                  <a:pt x="75" y="60"/>
                  <a:pt x="75" y="60"/>
                  <a:pt x="75" y="60"/>
                </a:cubicBezTo>
                <a:cubicBezTo>
                  <a:pt x="75" y="60"/>
                  <a:pt x="75" y="60"/>
                  <a:pt x="75" y="60"/>
                </a:cubicBezTo>
                <a:cubicBezTo>
                  <a:pt x="75" y="60"/>
                  <a:pt x="75" y="60"/>
                  <a:pt x="75" y="60"/>
                </a:cubicBezTo>
                <a:cubicBezTo>
                  <a:pt x="75" y="60"/>
                  <a:pt x="75" y="60"/>
                  <a:pt x="75" y="60"/>
                </a:cubicBezTo>
                <a:close/>
                <a:moveTo>
                  <a:pt x="75" y="59"/>
                </a:moveTo>
                <a:cubicBezTo>
                  <a:pt x="74" y="59"/>
                  <a:pt x="74" y="59"/>
                  <a:pt x="74" y="59"/>
                </a:cubicBezTo>
                <a:cubicBezTo>
                  <a:pt x="74" y="59"/>
                  <a:pt x="74" y="59"/>
                  <a:pt x="74" y="59"/>
                </a:cubicBezTo>
                <a:cubicBezTo>
                  <a:pt x="75" y="59"/>
                  <a:pt x="75" y="59"/>
                  <a:pt x="75" y="59"/>
                </a:cubicBezTo>
                <a:cubicBezTo>
                  <a:pt x="75" y="58"/>
                  <a:pt x="75" y="58"/>
                  <a:pt x="75" y="58"/>
                </a:cubicBezTo>
                <a:cubicBezTo>
                  <a:pt x="75" y="58"/>
                  <a:pt x="75" y="58"/>
                  <a:pt x="75" y="58"/>
                </a:cubicBezTo>
                <a:cubicBezTo>
                  <a:pt x="75" y="58"/>
                  <a:pt x="75" y="58"/>
                  <a:pt x="75" y="58"/>
                </a:cubicBezTo>
                <a:cubicBezTo>
                  <a:pt x="75" y="59"/>
                  <a:pt x="75" y="59"/>
                  <a:pt x="75" y="59"/>
                </a:cubicBezTo>
                <a:cubicBezTo>
                  <a:pt x="75" y="59"/>
                  <a:pt x="75" y="59"/>
                  <a:pt x="75" y="59"/>
                </a:cubicBezTo>
                <a:cubicBezTo>
                  <a:pt x="75" y="60"/>
                  <a:pt x="75" y="60"/>
                  <a:pt x="75" y="60"/>
                </a:cubicBezTo>
                <a:lnTo>
                  <a:pt x="75" y="59"/>
                </a:lnTo>
                <a:close/>
                <a:moveTo>
                  <a:pt x="75" y="57"/>
                </a:moveTo>
                <a:cubicBezTo>
                  <a:pt x="75" y="57"/>
                  <a:pt x="75" y="57"/>
                  <a:pt x="75" y="57"/>
                </a:cubicBezTo>
                <a:cubicBezTo>
                  <a:pt x="75" y="56"/>
                  <a:pt x="75" y="56"/>
                  <a:pt x="75" y="56"/>
                </a:cubicBezTo>
                <a:cubicBezTo>
                  <a:pt x="75" y="56"/>
                  <a:pt x="75" y="56"/>
                  <a:pt x="75" y="56"/>
                </a:cubicBezTo>
                <a:cubicBezTo>
                  <a:pt x="75" y="56"/>
                  <a:pt x="75" y="56"/>
                  <a:pt x="75" y="56"/>
                </a:cubicBezTo>
                <a:cubicBezTo>
                  <a:pt x="74" y="56"/>
                  <a:pt x="74" y="56"/>
                  <a:pt x="74" y="56"/>
                </a:cubicBezTo>
                <a:cubicBezTo>
                  <a:pt x="74" y="56"/>
                  <a:pt x="74" y="56"/>
                  <a:pt x="74" y="56"/>
                </a:cubicBezTo>
                <a:cubicBezTo>
                  <a:pt x="74" y="55"/>
                  <a:pt x="74" y="55"/>
                  <a:pt x="74" y="55"/>
                </a:cubicBezTo>
                <a:cubicBezTo>
                  <a:pt x="74" y="55"/>
                  <a:pt x="74" y="55"/>
                  <a:pt x="74" y="55"/>
                </a:cubicBezTo>
                <a:cubicBezTo>
                  <a:pt x="74" y="55"/>
                  <a:pt x="74" y="55"/>
                  <a:pt x="74" y="55"/>
                </a:cubicBezTo>
                <a:cubicBezTo>
                  <a:pt x="73" y="55"/>
                  <a:pt x="73" y="55"/>
                  <a:pt x="73" y="55"/>
                </a:cubicBezTo>
                <a:cubicBezTo>
                  <a:pt x="74" y="54"/>
                  <a:pt x="74" y="54"/>
                  <a:pt x="74" y="54"/>
                </a:cubicBezTo>
                <a:cubicBezTo>
                  <a:pt x="74" y="55"/>
                  <a:pt x="74" y="55"/>
                  <a:pt x="74" y="55"/>
                </a:cubicBezTo>
                <a:cubicBezTo>
                  <a:pt x="75" y="55"/>
                  <a:pt x="75" y="55"/>
                  <a:pt x="75" y="55"/>
                </a:cubicBezTo>
                <a:cubicBezTo>
                  <a:pt x="75" y="55"/>
                  <a:pt x="75" y="55"/>
                  <a:pt x="75" y="55"/>
                </a:cubicBezTo>
                <a:cubicBezTo>
                  <a:pt x="75" y="55"/>
                  <a:pt x="75" y="55"/>
                  <a:pt x="75" y="55"/>
                </a:cubicBezTo>
                <a:cubicBezTo>
                  <a:pt x="75" y="56"/>
                  <a:pt x="75" y="56"/>
                  <a:pt x="75" y="56"/>
                </a:cubicBezTo>
                <a:cubicBezTo>
                  <a:pt x="75" y="56"/>
                  <a:pt x="75" y="56"/>
                  <a:pt x="75" y="56"/>
                </a:cubicBezTo>
                <a:cubicBezTo>
                  <a:pt x="75" y="56"/>
                  <a:pt x="75" y="56"/>
                  <a:pt x="75" y="56"/>
                </a:cubicBezTo>
                <a:cubicBezTo>
                  <a:pt x="76" y="56"/>
                  <a:pt x="76" y="56"/>
                  <a:pt x="76" y="56"/>
                </a:cubicBezTo>
                <a:cubicBezTo>
                  <a:pt x="76" y="56"/>
                  <a:pt x="76" y="56"/>
                  <a:pt x="76" y="56"/>
                </a:cubicBezTo>
                <a:cubicBezTo>
                  <a:pt x="76" y="56"/>
                  <a:pt x="76" y="56"/>
                  <a:pt x="76" y="56"/>
                </a:cubicBezTo>
                <a:cubicBezTo>
                  <a:pt x="76" y="56"/>
                  <a:pt x="76" y="56"/>
                  <a:pt x="76" y="56"/>
                </a:cubicBezTo>
                <a:cubicBezTo>
                  <a:pt x="77" y="56"/>
                  <a:pt x="77" y="56"/>
                  <a:pt x="77" y="56"/>
                </a:cubicBezTo>
                <a:cubicBezTo>
                  <a:pt x="77" y="56"/>
                  <a:pt x="77" y="56"/>
                  <a:pt x="77" y="56"/>
                </a:cubicBezTo>
                <a:cubicBezTo>
                  <a:pt x="76" y="57"/>
                  <a:pt x="76" y="57"/>
                  <a:pt x="76" y="57"/>
                </a:cubicBezTo>
                <a:cubicBezTo>
                  <a:pt x="76" y="57"/>
                  <a:pt x="76" y="57"/>
                  <a:pt x="76" y="57"/>
                </a:cubicBezTo>
                <a:cubicBezTo>
                  <a:pt x="76" y="57"/>
                  <a:pt x="76" y="57"/>
                  <a:pt x="76" y="57"/>
                </a:cubicBezTo>
                <a:cubicBezTo>
                  <a:pt x="76" y="57"/>
                  <a:pt x="76" y="57"/>
                  <a:pt x="76" y="57"/>
                </a:cubicBezTo>
                <a:lnTo>
                  <a:pt x="75" y="57"/>
                </a:lnTo>
                <a:close/>
                <a:moveTo>
                  <a:pt x="73" y="57"/>
                </a:moveTo>
                <a:cubicBezTo>
                  <a:pt x="73" y="57"/>
                  <a:pt x="73" y="57"/>
                  <a:pt x="73" y="57"/>
                </a:cubicBezTo>
                <a:cubicBezTo>
                  <a:pt x="73" y="57"/>
                  <a:pt x="73" y="57"/>
                  <a:pt x="73" y="57"/>
                </a:cubicBezTo>
                <a:cubicBezTo>
                  <a:pt x="73" y="56"/>
                  <a:pt x="73" y="56"/>
                  <a:pt x="73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3" y="56"/>
                  <a:pt x="73" y="56"/>
                  <a:pt x="73" y="56"/>
                </a:cubicBezTo>
                <a:cubicBezTo>
                  <a:pt x="73" y="56"/>
                  <a:pt x="73" y="56"/>
                  <a:pt x="73" y="56"/>
                </a:cubicBezTo>
                <a:cubicBezTo>
                  <a:pt x="74" y="56"/>
                  <a:pt x="74" y="56"/>
                  <a:pt x="74" y="56"/>
                </a:cubicBezTo>
                <a:cubicBezTo>
                  <a:pt x="74" y="56"/>
                  <a:pt x="74" y="56"/>
                  <a:pt x="74" y="56"/>
                </a:cubicBezTo>
                <a:cubicBezTo>
                  <a:pt x="74" y="57"/>
                  <a:pt x="74" y="57"/>
                  <a:pt x="74" y="57"/>
                </a:cubicBezTo>
                <a:cubicBezTo>
                  <a:pt x="73" y="57"/>
                  <a:pt x="73" y="57"/>
                  <a:pt x="73" y="57"/>
                </a:cubicBezTo>
                <a:cubicBezTo>
                  <a:pt x="73" y="57"/>
                  <a:pt x="73" y="57"/>
                  <a:pt x="73" y="57"/>
                </a:cubicBezTo>
                <a:close/>
                <a:moveTo>
                  <a:pt x="76" y="60"/>
                </a:moveTo>
                <a:cubicBezTo>
                  <a:pt x="76" y="61"/>
                  <a:pt x="76" y="61"/>
                  <a:pt x="76" y="61"/>
                </a:cubicBezTo>
                <a:cubicBezTo>
                  <a:pt x="76" y="61"/>
                  <a:pt x="76" y="61"/>
                  <a:pt x="76" y="61"/>
                </a:cubicBezTo>
                <a:cubicBezTo>
                  <a:pt x="76" y="61"/>
                  <a:pt x="76" y="61"/>
                  <a:pt x="76" y="61"/>
                </a:cubicBezTo>
                <a:lnTo>
                  <a:pt x="76" y="60"/>
                </a:lnTo>
                <a:close/>
                <a:moveTo>
                  <a:pt x="76" y="60"/>
                </a:moveTo>
                <a:cubicBezTo>
                  <a:pt x="76" y="60"/>
                  <a:pt x="76" y="60"/>
                  <a:pt x="76" y="60"/>
                </a:cubicBezTo>
                <a:cubicBezTo>
                  <a:pt x="76" y="60"/>
                  <a:pt x="76" y="60"/>
                  <a:pt x="76" y="60"/>
                </a:cubicBezTo>
                <a:cubicBezTo>
                  <a:pt x="77" y="59"/>
                  <a:pt x="77" y="59"/>
                  <a:pt x="77" y="59"/>
                </a:cubicBezTo>
                <a:cubicBezTo>
                  <a:pt x="77" y="59"/>
                  <a:pt x="77" y="59"/>
                  <a:pt x="77" y="59"/>
                </a:cubicBezTo>
                <a:cubicBezTo>
                  <a:pt x="77" y="59"/>
                  <a:pt x="77" y="59"/>
                  <a:pt x="77" y="59"/>
                </a:cubicBezTo>
                <a:cubicBezTo>
                  <a:pt x="77" y="59"/>
                  <a:pt x="77" y="59"/>
                  <a:pt x="77" y="59"/>
                </a:cubicBezTo>
                <a:cubicBezTo>
                  <a:pt x="77" y="60"/>
                  <a:pt x="77" y="60"/>
                  <a:pt x="77" y="60"/>
                </a:cubicBezTo>
                <a:cubicBezTo>
                  <a:pt x="77" y="60"/>
                  <a:pt x="77" y="60"/>
                  <a:pt x="77" y="60"/>
                </a:cubicBezTo>
                <a:cubicBezTo>
                  <a:pt x="77" y="60"/>
                  <a:pt x="77" y="60"/>
                  <a:pt x="77" y="60"/>
                </a:cubicBezTo>
                <a:cubicBezTo>
                  <a:pt x="76" y="60"/>
                  <a:pt x="76" y="60"/>
                  <a:pt x="76" y="60"/>
                </a:cubicBezTo>
                <a:close/>
                <a:moveTo>
                  <a:pt x="77" y="58"/>
                </a:moveTo>
                <a:cubicBezTo>
                  <a:pt x="77" y="58"/>
                  <a:pt x="77" y="58"/>
                  <a:pt x="77" y="58"/>
                </a:cubicBezTo>
                <a:cubicBezTo>
                  <a:pt x="77" y="58"/>
                  <a:pt x="77" y="58"/>
                  <a:pt x="77" y="58"/>
                </a:cubicBezTo>
                <a:cubicBezTo>
                  <a:pt x="77" y="58"/>
                  <a:pt x="77" y="58"/>
                  <a:pt x="77" y="58"/>
                </a:cubicBezTo>
                <a:close/>
                <a:moveTo>
                  <a:pt x="77" y="56"/>
                </a:moveTo>
                <a:cubicBezTo>
                  <a:pt x="77" y="56"/>
                  <a:pt x="77" y="56"/>
                  <a:pt x="77" y="56"/>
                </a:cubicBezTo>
                <a:cubicBezTo>
                  <a:pt x="77" y="55"/>
                  <a:pt x="77" y="55"/>
                  <a:pt x="77" y="55"/>
                </a:cubicBezTo>
                <a:cubicBezTo>
                  <a:pt x="77" y="55"/>
                  <a:pt x="77" y="55"/>
                  <a:pt x="77" y="55"/>
                </a:cubicBezTo>
                <a:cubicBezTo>
                  <a:pt x="77" y="56"/>
                  <a:pt x="77" y="56"/>
                  <a:pt x="77" y="56"/>
                </a:cubicBezTo>
                <a:close/>
                <a:moveTo>
                  <a:pt x="71" y="58"/>
                </a:moveTo>
                <a:cubicBezTo>
                  <a:pt x="71" y="58"/>
                  <a:pt x="71" y="58"/>
                  <a:pt x="71" y="58"/>
                </a:cubicBezTo>
                <a:cubicBezTo>
                  <a:pt x="71" y="58"/>
                  <a:pt x="71" y="58"/>
                  <a:pt x="71" y="58"/>
                </a:cubicBezTo>
                <a:cubicBezTo>
                  <a:pt x="71" y="58"/>
                  <a:pt x="71" y="58"/>
                  <a:pt x="71" y="58"/>
                </a:cubicBezTo>
                <a:cubicBezTo>
                  <a:pt x="71" y="57"/>
                  <a:pt x="71" y="57"/>
                  <a:pt x="71" y="57"/>
                </a:cubicBezTo>
                <a:cubicBezTo>
                  <a:pt x="71" y="57"/>
                  <a:pt x="71" y="57"/>
                  <a:pt x="71" y="57"/>
                </a:cubicBezTo>
                <a:cubicBezTo>
                  <a:pt x="71" y="57"/>
                  <a:pt x="71" y="57"/>
                  <a:pt x="71" y="57"/>
                </a:cubicBezTo>
                <a:cubicBezTo>
                  <a:pt x="72" y="57"/>
                  <a:pt x="72" y="57"/>
                  <a:pt x="72" y="57"/>
                </a:cubicBezTo>
                <a:cubicBezTo>
                  <a:pt x="72" y="58"/>
                  <a:pt x="72" y="58"/>
                  <a:pt x="72" y="58"/>
                </a:cubicBezTo>
                <a:cubicBezTo>
                  <a:pt x="72" y="58"/>
                  <a:pt x="72" y="58"/>
                  <a:pt x="72" y="58"/>
                </a:cubicBezTo>
                <a:cubicBezTo>
                  <a:pt x="72" y="58"/>
                  <a:pt x="72" y="58"/>
                  <a:pt x="72" y="58"/>
                </a:cubicBezTo>
                <a:cubicBezTo>
                  <a:pt x="72" y="59"/>
                  <a:pt x="72" y="59"/>
                  <a:pt x="72" y="59"/>
                </a:cubicBezTo>
                <a:cubicBezTo>
                  <a:pt x="72" y="59"/>
                  <a:pt x="72" y="59"/>
                  <a:pt x="72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1" y="59"/>
                  <a:pt x="71" y="59"/>
                  <a:pt x="71" y="59"/>
                </a:cubicBezTo>
                <a:lnTo>
                  <a:pt x="71" y="58"/>
                </a:lnTo>
                <a:close/>
                <a:moveTo>
                  <a:pt x="69" y="60"/>
                </a:moveTo>
                <a:cubicBezTo>
                  <a:pt x="69" y="59"/>
                  <a:pt x="69" y="59"/>
                  <a:pt x="69" y="59"/>
                </a:cubicBezTo>
                <a:cubicBezTo>
                  <a:pt x="69" y="59"/>
                  <a:pt x="69" y="59"/>
                  <a:pt x="69" y="59"/>
                </a:cubicBezTo>
                <a:cubicBezTo>
                  <a:pt x="69" y="59"/>
                  <a:pt x="69" y="59"/>
                  <a:pt x="69" y="59"/>
                </a:cubicBezTo>
                <a:cubicBezTo>
                  <a:pt x="69" y="59"/>
                  <a:pt x="69" y="59"/>
                  <a:pt x="69" y="59"/>
                </a:cubicBezTo>
                <a:cubicBezTo>
                  <a:pt x="70" y="59"/>
                  <a:pt x="70" y="59"/>
                  <a:pt x="70" y="59"/>
                </a:cubicBezTo>
                <a:cubicBezTo>
                  <a:pt x="70" y="59"/>
                  <a:pt x="70" y="59"/>
                  <a:pt x="70" y="59"/>
                </a:cubicBezTo>
                <a:cubicBezTo>
                  <a:pt x="70" y="59"/>
                  <a:pt x="70" y="59"/>
                  <a:pt x="70" y="59"/>
                </a:cubicBezTo>
                <a:cubicBezTo>
                  <a:pt x="71" y="60"/>
                  <a:pt x="71" y="60"/>
                  <a:pt x="71" y="60"/>
                </a:cubicBezTo>
                <a:cubicBezTo>
                  <a:pt x="71" y="60"/>
                  <a:pt x="71" y="60"/>
                  <a:pt x="71" y="60"/>
                </a:cubicBezTo>
                <a:cubicBezTo>
                  <a:pt x="71" y="60"/>
                  <a:pt x="71" y="60"/>
                  <a:pt x="71" y="60"/>
                </a:cubicBezTo>
                <a:cubicBezTo>
                  <a:pt x="71" y="60"/>
                  <a:pt x="71" y="60"/>
                  <a:pt x="71" y="60"/>
                </a:cubicBezTo>
                <a:cubicBezTo>
                  <a:pt x="70" y="60"/>
                  <a:pt x="70" y="60"/>
                  <a:pt x="70" y="60"/>
                </a:cubicBezTo>
                <a:cubicBezTo>
                  <a:pt x="70" y="60"/>
                  <a:pt x="70" y="60"/>
                  <a:pt x="70" y="60"/>
                </a:cubicBezTo>
                <a:cubicBezTo>
                  <a:pt x="70" y="60"/>
                  <a:pt x="70" y="60"/>
                  <a:pt x="70" y="60"/>
                </a:cubicBezTo>
                <a:cubicBezTo>
                  <a:pt x="70" y="60"/>
                  <a:pt x="70" y="60"/>
                  <a:pt x="70" y="60"/>
                </a:cubicBezTo>
                <a:lnTo>
                  <a:pt x="69" y="60"/>
                </a:lnTo>
                <a:close/>
                <a:moveTo>
                  <a:pt x="68" y="59"/>
                </a:moveTo>
                <a:cubicBezTo>
                  <a:pt x="68" y="59"/>
                  <a:pt x="68" y="59"/>
                  <a:pt x="68" y="59"/>
                </a:cubicBezTo>
                <a:cubicBezTo>
                  <a:pt x="68" y="60"/>
                  <a:pt x="68" y="60"/>
                  <a:pt x="68" y="60"/>
                </a:cubicBezTo>
                <a:cubicBezTo>
                  <a:pt x="67" y="60"/>
                  <a:pt x="67" y="60"/>
                  <a:pt x="67" y="60"/>
                </a:cubicBezTo>
                <a:cubicBezTo>
                  <a:pt x="67" y="59"/>
                  <a:pt x="67" y="59"/>
                  <a:pt x="67" y="59"/>
                </a:cubicBezTo>
                <a:cubicBezTo>
                  <a:pt x="67" y="58"/>
                  <a:pt x="67" y="58"/>
                  <a:pt x="67" y="58"/>
                </a:cubicBezTo>
                <a:cubicBezTo>
                  <a:pt x="67" y="58"/>
                  <a:pt x="67" y="58"/>
                  <a:pt x="67" y="58"/>
                </a:cubicBezTo>
                <a:cubicBezTo>
                  <a:pt x="68" y="58"/>
                  <a:pt x="68" y="58"/>
                  <a:pt x="68" y="58"/>
                </a:cubicBezTo>
                <a:cubicBezTo>
                  <a:pt x="68" y="59"/>
                  <a:pt x="68" y="59"/>
                  <a:pt x="68" y="59"/>
                </a:cubicBezTo>
                <a:close/>
                <a:moveTo>
                  <a:pt x="68" y="55"/>
                </a:moveTo>
                <a:cubicBezTo>
                  <a:pt x="67" y="55"/>
                  <a:pt x="67" y="55"/>
                  <a:pt x="67" y="55"/>
                </a:cubicBezTo>
                <a:cubicBezTo>
                  <a:pt x="66" y="54"/>
                  <a:pt x="66" y="54"/>
                  <a:pt x="66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6" y="54"/>
                  <a:pt x="66" y="54"/>
                  <a:pt x="66" y="54"/>
                </a:cubicBezTo>
                <a:cubicBezTo>
                  <a:pt x="66" y="53"/>
                  <a:pt x="66" y="53"/>
                  <a:pt x="66" y="53"/>
                </a:cubicBezTo>
                <a:cubicBezTo>
                  <a:pt x="66" y="53"/>
                  <a:pt x="66" y="53"/>
                  <a:pt x="66" y="53"/>
                </a:cubicBezTo>
                <a:cubicBezTo>
                  <a:pt x="67" y="54"/>
                  <a:pt x="67" y="54"/>
                  <a:pt x="67" y="54"/>
                </a:cubicBezTo>
                <a:cubicBezTo>
                  <a:pt x="67" y="53"/>
                  <a:pt x="67" y="53"/>
                  <a:pt x="67" y="53"/>
                </a:cubicBezTo>
                <a:cubicBezTo>
                  <a:pt x="67" y="54"/>
                  <a:pt x="67" y="54"/>
                  <a:pt x="67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4"/>
                  <a:pt x="68" y="54"/>
                  <a:pt x="68" y="54"/>
                </a:cubicBezTo>
                <a:cubicBezTo>
                  <a:pt x="68" y="54"/>
                  <a:pt x="68" y="54"/>
                  <a:pt x="68" y="54"/>
                </a:cubicBezTo>
                <a:cubicBezTo>
                  <a:pt x="68" y="55"/>
                  <a:pt x="68" y="55"/>
                  <a:pt x="68" y="55"/>
                </a:cubicBezTo>
                <a:cubicBezTo>
                  <a:pt x="69" y="54"/>
                  <a:pt x="69" y="54"/>
                  <a:pt x="69" y="54"/>
                </a:cubicBezTo>
                <a:cubicBezTo>
                  <a:pt x="69" y="54"/>
                  <a:pt x="69" y="54"/>
                  <a:pt x="69" y="54"/>
                </a:cubicBezTo>
                <a:cubicBezTo>
                  <a:pt x="69" y="55"/>
                  <a:pt x="69" y="55"/>
                  <a:pt x="69" y="55"/>
                </a:cubicBezTo>
                <a:cubicBezTo>
                  <a:pt x="69" y="55"/>
                  <a:pt x="69" y="55"/>
                  <a:pt x="69" y="55"/>
                </a:cubicBezTo>
                <a:cubicBezTo>
                  <a:pt x="70" y="56"/>
                  <a:pt x="70" y="56"/>
                  <a:pt x="70" y="56"/>
                </a:cubicBezTo>
                <a:cubicBezTo>
                  <a:pt x="69" y="56"/>
                  <a:pt x="69" y="56"/>
                  <a:pt x="69" y="56"/>
                </a:cubicBezTo>
                <a:cubicBezTo>
                  <a:pt x="69" y="56"/>
                  <a:pt x="69" y="56"/>
                  <a:pt x="69" y="56"/>
                </a:cubicBezTo>
                <a:cubicBezTo>
                  <a:pt x="69" y="55"/>
                  <a:pt x="69" y="55"/>
                  <a:pt x="69" y="55"/>
                </a:cubicBezTo>
                <a:cubicBezTo>
                  <a:pt x="68" y="55"/>
                  <a:pt x="68" y="55"/>
                  <a:pt x="68" y="55"/>
                </a:cubicBezTo>
                <a:cubicBezTo>
                  <a:pt x="68" y="55"/>
                  <a:pt x="68" y="55"/>
                  <a:pt x="68" y="55"/>
                </a:cubicBezTo>
                <a:close/>
                <a:moveTo>
                  <a:pt x="64" y="54"/>
                </a:moveTo>
                <a:cubicBezTo>
                  <a:pt x="64" y="54"/>
                  <a:pt x="64" y="54"/>
                  <a:pt x="64" y="54"/>
                </a:cubicBezTo>
                <a:cubicBezTo>
                  <a:pt x="65" y="55"/>
                  <a:pt x="65" y="55"/>
                  <a:pt x="65" y="55"/>
                </a:cubicBezTo>
                <a:cubicBezTo>
                  <a:pt x="65" y="55"/>
                  <a:pt x="65" y="55"/>
                  <a:pt x="65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3" y="55"/>
                  <a:pt x="63" y="55"/>
                  <a:pt x="63" y="55"/>
                </a:cubicBezTo>
                <a:cubicBezTo>
                  <a:pt x="63" y="54"/>
                  <a:pt x="63" y="54"/>
                  <a:pt x="63" y="54"/>
                </a:cubicBezTo>
                <a:cubicBezTo>
                  <a:pt x="63" y="54"/>
                  <a:pt x="63" y="54"/>
                  <a:pt x="63" y="54"/>
                </a:cubicBezTo>
                <a:cubicBezTo>
                  <a:pt x="62" y="54"/>
                  <a:pt x="62" y="54"/>
                  <a:pt x="62" y="54"/>
                </a:cubicBezTo>
                <a:cubicBezTo>
                  <a:pt x="62" y="54"/>
                  <a:pt x="62" y="54"/>
                  <a:pt x="62" y="54"/>
                </a:cubicBezTo>
                <a:cubicBezTo>
                  <a:pt x="61" y="54"/>
                  <a:pt x="61" y="54"/>
                  <a:pt x="61" y="54"/>
                </a:cubicBezTo>
                <a:cubicBezTo>
                  <a:pt x="61" y="54"/>
                  <a:pt x="61" y="54"/>
                  <a:pt x="61" y="54"/>
                </a:cubicBezTo>
                <a:cubicBezTo>
                  <a:pt x="61" y="54"/>
                  <a:pt x="61" y="54"/>
                  <a:pt x="61" y="54"/>
                </a:cubicBezTo>
                <a:cubicBezTo>
                  <a:pt x="60" y="54"/>
                  <a:pt x="60" y="54"/>
                  <a:pt x="60" y="54"/>
                </a:cubicBezTo>
                <a:cubicBezTo>
                  <a:pt x="60" y="54"/>
                  <a:pt x="60" y="54"/>
                  <a:pt x="60" y="54"/>
                </a:cubicBezTo>
                <a:cubicBezTo>
                  <a:pt x="60" y="53"/>
                  <a:pt x="60" y="53"/>
                  <a:pt x="60" y="53"/>
                </a:cubicBezTo>
                <a:cubicBezTo>
                  <a:pt x="60" y="53"/>
                  <a:pt x="60" y="53"/>
                  <a:pt x="60" y="53"/>
                </a:cubicBezTo>
                <a:cubicBezTo>
                  <a:pt x="60" y="53"/>
                  <a:pt x="60" y="53"/>
                  <a:pt x="60" y="53"/>
                </a:cubicBezTo>
                <a:cubicBezTo>
                  <a:pt x="60" y="53"/>
                  <a:pt x="60" y="53"/>
                  <a:pt x="60" y="53"/>
                </a:cubicBezTo>
                <a:cubicBezTo>
                  <a:pt x="60" y="53"/>
                  <a:pt x="60" y="53"/>
                  <a:pt x="60" y="53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4"/>
                  <a:pt x="59" y="54"/>
                  <a:pt x="59" y="54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2"/>
                  <a:pt x="59" y="52"/>
                  <a:pt x="59" y="52"/>
                </a:cubicBezTo>
                <a:cubicBezTo>
                  <a:pt x="59" y="52"/>
                  <a:pt x="59" y="52"/>
                  <a:pt x="59" y="52"/>
                </a:cubicBezTo>
                <a:cubicBezTo>
                  <a:pt x="59" y="52"/>
                  <a:pt x="59" y="52"/>
                  <a:pt x="59" y="52"/>
                </a:cubicBezTo>
                <a:cubicBezTo>
                  <a:pt x="58" y="52"/>
                  <a:pt x="58" y="52"/>
                  <a:pt x="58" y="52"/>
                </a:cubicBezTo>
                <a:cubicBezTo>
                  <a:pt x="58" y="52"/>
                  <a:pt x="58" y="52"/>
                  <a:pt x="58" y="52"/>
                </a:cubicBezTo>
                <a:cubicBezTo>
                  <a:pt x="58" y="52"/>
                  <a:pt x="58" y="52"/>
                  <a:pt x="58" y="52"/>
                </a:cubicBezTo>
                <a:cubicBezTo>
                  <a:pt x="58" y="52"/>
                  <a:pt x="58" y="52"/>
                  <a:pt x="58" y="52"/>
                </a:cubicBezTo>
                <a:cubicBezTo>
                  <a:pt x="57" y="52"/>
                  <a:pt x="57" y="52"/>
                  <a:pt x="57" y="52"/>
                </a:cubicBezTo>
                <a:cubicBezTo>
                  <a:pt x="57" y="52"/>
                  <a:pt x="57" y="52"/>
                  <a:pt x="57" y="52"/>
                </a:cubicBezTo>
                <a:cubicBezTo>
                  <a:pt x="56" y="52"/>
                  <a:pt x="56" y="52"/>
                  <a:pt x="56" y="52"/>
                </a:cubicBezTo>
                <a:cubicBezTo>
                  <a:pt x="56" y="52"/>
                  <a:pt x="56" y="52"/>
                  <a:pt x="56" y="52"/>
                </a:cubicBezTo>
                <a:cubicBezTo>
                  <a:pt x="56" y="52"/>
                  <a:pt x="56" y="52"/>
                  <a:pt x="56" y="52"/>
                </a:cubicBezTo>
                <a:cubicBezTo>
                  <a:pt x="56" y="51"/>
                  <a:pt x="56" y="51"/>
                  <a:pt x="56" y="51"/>
                </a:cubicBezTo>
                <a:cubicBezTo>
                  <a:pt x="56" y="51"/>
                  <a:pt x="56" y="51"/>
                  <a:pt x="56" y="51"/>
                </a:cubicBezTo>
                <a:cubicBezTo>
                  <a:pt x="55" y="51"/>
                  <a:pt x="55" y="51"/>
                  <a:pt x="55" y="51"/>
                </a:cubicBezTo>
                <a:cubicBezTo>
                  <a:pt x="55" y="52"/>
                  <a:pt x="55" y="52"/>
                  <a:pt x="55" y="52"/>
                </a:cubicBezTo>
                <a:cubicBezTo>
                  <a:pt x="56" y="52"/>
                  <a:pt x="56" y="52"/>
                  <a:pt x="56" y="52"/>
                </a:cubicBezTo>
                <a:cubicBezTo>
                  <a:pt x="56" y="52"/>
                  <a:pt x="56" y="52"/>
                  <a:pt x="56" y="52"/>
                </a:cubicBezTo>
                <a:cubicBezTo>
                  <a:pt x="55" y="52"/>
                  <a:pt x="55" y="52"/>
                  <a:pt x="55" y="52"/>
                </a:cubicBezTo>
                <a:cubicBezTo>
                  <a:pt x="55" y="52"/>
                  <a:pt x="55" y="52"/>
                  <a:pt x="55" y="52"/>
                </a:cubicBezTo>
                <a:cubicBezTo>
                  <a:pt x="55" y="52"/>
                  <a:pt x="55" y="52"/>
                  <a:pt x="55" y="52"/>
                </a:cubicBezTo>
                <a:cubicBezTo>
                  <a:pt x="55" y="52"/>
                  <a:pt x="55" y="52"/>
                  <a:pt x="55" y="52"/>
                </a:cubicBezTo>
                <a:cubicBezTo>
                  <a:pt x="55" y="52"/>
                  <a:pt x="55" y="52"/>
                  <a:pt x="55" y="52"/>
                </a:cubicBezTo>
                <a:cubicBezTo>
                  <a:pt x="54" y="52"/>
                  <a:pt x="54" y="52"/>
                  <a:pt x="54" y="52"/>
                </a:cubicBezTo>
                <a:cubicBezTo>
                  <a:pt x="54" y="52"/>
                  <a:pt x="54" y="52"/>
                  <a:pt x="54" y="52"/>
                </a:cubicBezTo>
                <a:cubicBezTo>
                  <a:pt x="54" y="51"/>
                  <a:pt x="54" y="51"/>
                  <a:pt x="54" y="51"/>
                </a:cubicBezTo>
                <a:cubicBezTo>
                  <a:pt x="54" y="51"/>
                  <a:pt x="54" y="51"/>
                  <a:pt x="54" y="51"/>
                </a:cubicBezTo>
                <a:cubicBezTo>
                  <a:pt x="54" y="51"/>
                  <a:pt x="54" y="51"/>
                  <a:pt x="54" y="51"/>
                </a:cubicBezTo>
                <a:cubicBezTo>
                  <a:pt x="54" y="50"/>
                  <a:pt x="54" y="50"/>
                  <a:pt x="54" y="50"/>
                </a:cubicBezTo>
                <a:cubicBezTo>
                  <a:pt x="55" y="50"/>
                  <a:pt x="55" y="50"/>
                  <a:pt x="55" y="50"/>
                </a:cubicBezTo>
                <a:cubicBezTo>
                  <a:pt x="55" y="50"/>
                  <a:pt x="55" y="50"/>
                  <a:pt x="55" y="50"/>
                </a:cubicBezTo>
                <a:cubicBezTo>
                  <a:pt x="55" y="50"/>
                  <a:pt x="55" y="50"/>
                  <a:pt x="55" y="50"/>
                </a:cubicBezTo>
                <a:cubicBezTo>
                  <a:pt x="56" y="50"/>
                  <a:pt x="56" y="50"/>
                  <a:pt x="56" y="50"/>
                </a:cubicBezTo>
                <a:cubicBezTo>
                  <a:pt x="56" y="50"/>
                  <a:pt x="56" y="50"/>
                  <a:pt x="56" y="50"/>
                </a:cubicBezTo>
                <a:cubicBezTo>
                  <a:pt x="57" y="50"/>
                  <a:pt x="57" y="50"/>
                  <a:pt x="57" y="50"/>
                </a:cubicBezTo>
                <a:cubicBezTo>
                  <a:pt x="57" y="50"/>
                  <a:pt x="57" y="50"/>
                  <a:pt x="57" y="50"/>
                </a:cubicBezTo>
                <a:cubicBezTo>
                  <a:pt x="56" y="51"/>
                  <a:pt x="56" y="51"/>
                  <a:pt x="56" y="51"/>
                </a:cubicBezTo>
                <a:cubicBezTo>
                  <a:pt x="56" y="51"/>
                  <a:pt x="56" y="51"/>
                  <a:pt x="56" y="51"/>
                </a:cubicBezTo>
                <a:cubicBezTo>
                  <a:pt x="56" y="51"/>
                  <a:pt x="56" y="51"/>
                  <a:pt x="56" y="51"/>
                </a:cubicBezTo>
                <a:cubicBezTo>
                  <a:pt x="57" y="51"/>
                  <a:pt x="57" y="51"/>
                  <a:pt x="57" y="51"/>
                </a:cubicBezTo>
                <a:cubicBezTo>
                  <a:pt x="57" y="51"/>
                  <a:pt x="57" y="51"/>
                  <a:pt x="57" y="51"/>
                </a:cubicBezTo>
                <a:cubicBezTo>
                  <a:pt x="57" y="50"/>
                  <a:pt x="57" y="50"/>
                  <a:pt x="57" y="50"/>
                </a:cubicBezTo>
                <a:cubicBezTo>
                  <a:pt x="57" y="50"/>
                  <a:pt x="57" y="50"/>
                  <a:pt x="57" y="50"/>
                </a:cubicBezTo>
                <a:cubicBezTo>
                  <a:pt x="57" y="50"/>
                  <a:pt x="57" y="50"/>
                  <a:pt x="57" y="50"/>
                </a:cubicBezTo>
                <a:cubicBezTo>
                  <a:pt x="58" y="50"/>
                  <a:pt x="58" y="50"/>
                  <a:pt x="58" y="50"/>
                </a:cubicBezTo>
                <a:cubicBezTo>
                  <a:pt x="58" y="50"/>
                  <a:pt x="58" y="50"/>
                  <a:pt x="58" y="50"/>
                </a:cubicBezTo>
                <a:cubicBezTo>
                  <a:pt x="58" y="50"/>
                  <a:pt x="58" y="50"/>
                  <a:pt x="58" y="50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51"/>
                  <a:pt x="58" y="51"/>
                  <a:pt x="58" y="51"/>
                </a:cubicBezTo>
                <a:cubicBezTo>
                  <a:pt x="59" y="51"/>
                  <a:pt x="59" y="51"/>
                  <a:pt x="59" y="51"/>
                </a:cubicBezTo>
                <a:cubicBezTo>
                  <a:pt x="59" y="51"/>
                  <a:pt x="59" y="51"/>
                  <a:pt x="59" y="51"/>
                </a:cubicBezTo>
                <a:cubicBezTo>
                  <a:pt x="60" y="51"/>
                  <a:pt x="60" y="51"/>
                  <a:pt x="60" y="51"/>
                </a:cubicBezTo>
                <a:cubicBezTo>
                  <a:pt x="60" y="51"/>
                  <a:pt x="60" y="51"/>
                  <a:pt x="60" y="51"/>
                </a:cubicBezTo>
                <a:cubicBezTo>
                  <a:pt x="61" y="51"/>
                  <a:pt x="61" y="51"/>
                  <a:pt x="61" y="51"/>
                </a:cubicBezTo>
                <a:cubicBezTo>
                  <a:pt x="61" y="51"/>
                  <a:pt x="61" y="51"/>
                  <a:pt x="61" y="51"/>
                </a:cubicBezTo>
                <a:cubicBezTo>
                  <a:pt x="61" y="52"/>
                  <a:pt x="61" y="52"/>
                  <a:pt x="61" y="52"/>
                </a:cubicBezTo>
                <a:cubicBezTo>
                  <a:pt x="62" y="52"/>
                  <a:pt x="62" y="52"/>
                  <a:pt x="62" y="52"/>
                </a:cubicBezTo>
                <a:cubicBezTo>
                  <a:pt x="62" y="52"/>
                  <a:pt x="62" y="52"/>
                  <a:pt x="62" y="52"/>
                </a:cubicBezTo>
                <a:cubicBezTo>
                  <a:pt x="63" y="52"/>
                  <a:pt x="63" y="52"/>
                  <a:pt x="63" y="52"/>
                </a:cubicBezTo>
                <a:cubicBezTo>
                  <a:pt x="63" y="52"/>
                  <a:pt x="63" y="52"/>
                  <a:pt x="63" y="52"/>
                </a:cubicBezTo>
                <a:cubicBezTo>
                  <a:pt x="63" y="53"/>
                  <a:pt x="63" y="53"/>
                  <a:pt x="63" y="53"/>
                </a:cubicBezTo>
                <a:cubicBezTo>
                  <a:pt x="64" y="53"/>
                  <a:pt x="64" y="53"/>
                  <a:pt x="64" y="53"/>
                </a:cubicBezTo>
                <a:cubicBezTo>
                  <a:pt x="64" y="53"/>
                  <a:pt x="64" y="53"/>
                  <a:pt x="64" y="53"/>
                </a:cubicBezTo>
                <a:cubicBezTo>
                  <a:pt x="65" y="53"/>
                  <a:pt x="65" y="53"/>
                  <a:pt x="65" y="53"/>
                </a:cubicBezTo>
                <a:cubicBezTo>
                  <a:pt x="65" y="53"/>
                  <a:pt x="65" y="53"/>
                  <a:pt x="65" y="53"/>
                </a:cubicBezTo>
                <a:cubicBezTo>
                  <a:pt x="65" y="52"/>
                  <a:pt x="65" y="52"/>
                  <a:pt x="65" y="52"/>
                </a:cubicBezTo>
                <a:cubicBezTo>
                  <a:pt x="66" y="52"/>
                  <a:pt x="66" y="52"/>
                  <a:pt x="66" y="52"/>
                </a:cubicBezTo>
                <a:cubicBezTo>
                  <a:pt x="66" y="53"/>
                  <a:pt x="66" y="53"/>
                  <a:pt x="66" y="53"/>
                </a:cubicBezTo>
                <a:cubicBezTo>
                  <a:pt x="66" y="53"/>
                  <a:pt x="66" y="53"/>
                  <a:pt x="66" y="53"/>
                </a:cubicBezTo>
                <a:cubicBezTo>
                  <a:pt x="65" y="53"/>
                  <a:pt x="65" y="53"/>
                  <a:pt x="65" y="53"/>
                </a:cubicBezTo>
                <a:cubicBezTo>
                  <a:pt x="65" y="53"/>
                  <a:pt x="65" y="53"/>
                  <a:pt x="65" y="53"/>
                </a:cubicBezTo>
                <a:cubicBezTo>
                  <a:pt x="65" y="54"/>
                  <a:pt x="65" y="54"/>
                  <a:pt x="65" y="54"/>
                </a:cubicBezTo>
                <a:cubicBezTo>
                  <a:pt x="64" y="54"/>
                  <a:pt x="64" y="54"/>
                  <a:pt x="64" y="54"/>
                </a:cubicBezTo>
                <a:cubicBezTo>
                  <a:pt x="64" y="53"/>
                  <a:pt x="64" y="53"/>
                  <a:pt x="64" y="53"/>
                </a:cubicBezTo>
                <a:cubicBezTo>
                  <a:pt x="64" y="54"/>
                  <a:pt x="64" y="54"/>
                  <a:pt x="64" y="54"/>
                </a:cubicBezTo>
                <a:close/>
                <a:moveTo>
                  <a:pt x="59" y="53"/>
                </a:move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3"/>
                  <a:pt x="58" y="53"/>
                  <a:pt x="58" y="53"/>
                </a:cubicBezTo>
                <a:cubicBezTo>
                  <a:pt x="58" y="53"/>
                  <a:pt x="58" y="53"/>
                  <a:pt x="58" y="53"/>
                </a:cubicBezTo>
                <a:lnTo>
                  <a:pt x="59" y="53"/>
                </a:lnTo>
                <a:close/>
                <a:moveTo>
                  <a:pt x="51" y="50"/>
                </a:moveTo>
                <a:cubicBezTo>
                  <a:pt x="51" y="49"/>
                  <a:pt x="51" y="49"/>
                  <a:pt x="51" y="49"/>
                </a:cubicBezTo>
                <a:cubicBezTo>
                  <a:pt x="51" y="49"/>
                  <a:pt x="51" y="49"/>
                  <a:pt x="51" y="49"/>
                </a:cubicBezTo>
                <a:cubicBezTo>
                  <a:pt x="52" y="49"/>
                  <a:pt x="52" y="49"/>
                  <a:pt x="52" y="49"/>
                </a:cubicBezTo>
                <a:cubicBezTo>
                  <a:pt x="52" y="49"/>
                  <a:pt x="52" y="49"/>
                  <a:pt x="52" y="49"/>
                </a:cubicBezTo>
                <a:cubicBezTo>
                  <a:pt x="52" y="49"/>
                  <a:pt x="52" y="49"/>
                  <a:pt x="52" y="49"/>
                </a:cubicBezTo>
                <a:cubicBezTo>
                  <a:pt x="52" y="49"/>
                  <a:pt x="52" y="49"/>
                  <a:pt x="52" y="49"/>
                </a:cubicBezTo>
                <a:cubicBezTo>
                  <a:pt x="53" y="49"/>
                  <a:pt x="53" y="49"/>
                  <a:pt x="53" y="49"/>
                </a:cubicBezTo>
                <a:cubicBezTo>
                  <a:pt x="54" y="48"/>
                  <a:pt x="54" y="48"/>
                  <a:pt x="54" y="48"/>
                </a:cubicBezTo>
                <a:cubicBezTo>
                  <a:pt x="54" y="48"/>
                  <a:pt x="54" y="48"/>
                  <a:pt x="54" y="48"/>
                </a:cubicBezTo>
                <a:cubicBezTo>
                  <a:pt x="54" y="48"/>
                  <a:pt x="54" y="48"/>
                  <a:pt x="54" y="48"/>
                </a:cubicBezTo>
                <a:cubicBezTo>
                  <a:pt x="54" y="48"/>
                  <a:pt x="54" y="48"/>
                  <a:pt x="54" y="48"/>
                </a:cubicBezTo>
                <a:cubicBezTo>
                  <a:pt x="55" y="49"/>
                  <a:pt x="55" y="49"/>
                  <a:pt x="55" y="49"/>
                </a:cubicBezTo>
                <a:cubicBezTo>
                  <a:pt x="54" y="49"/>
                  <a:pt x="54" y="49"/>
                  <a:pt x="54" y="49"/>
                </a:cubicBezTo>
                <a:cubicBezTo>
                  <a:pt x="54" y="50"/>
                  <a:pt x="54" y="50"/>
                  <a:pt x="54" y="50"/>
                </a:cubicBezTo>
                <a:cubicBezTo>
                  <a:pt x="54" y="50"/>
                  <a:pt x="54" y="50"/>
                  <a:pt x="54" y="50"/>
                </a:cubicBezTo>
                <a:cubicBezTo>
                  <a:pt x="54" y="50"/>
                  <a:pt x="54" y="50"/>
                  <a:pt x="54" y="50"/>
                </a:cubicBezTo>
                <a:cubicBezTo>
                  <a:pt x="54" y="50"/>
                  <a:pt x="54" y="50"/>
                  <a:pt x="54" y="50"/>
                </a:cubicBezTo>
                <a:cubicBezTo>
                  <a:pt x="54" y="51"/>
                  <a:pt x="54" y="51"/>
                  <a:pt x="54" y="51"/>
                </a:cubicBezTo>
                <a:cubicBezTo>
                  <a:pt x="54" y="51"/>
                  <a:pt x="54" y="51"/>
                  <a:pt x="54" y="51"/>
                </a:cubicBezTo>
                <a:cubicBezTo>
                  <a:pt x="54" y="51"/>
                  <a:pt x="54" y="51"/>
                  <a:pt x="54" y="51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51"/>
                  <a:pt x="53" y="51"/>
                  <a:pt x="53" y="51"/>
                </a:cubicBezTo>
                <a:cubicBezTo>
                  <a:pt x="51" y="51"/>
                  <a:pt x="51" y="51"/>
                  <a:pt x="51" y="51"/>
                </a:cubicBezTo>
                <a:cubicBezTo>
                  <a:pt x="51" y="51"/>
                  <a:pt x="51" y="51"/>
                  <a:pt x="51" y="51"/>
                </a:cubicBezTo>
                <a:cubicBezTo>
                  <a:pt x="51" y="50"/>
                  <a:pt x="51" y="50"/>
                  <a:pt x="51" y="50"/>
                </a:cubicBezTo>
                <a:close/>
                <a:moveTo>
                  <a:pt x="53" y="47"/>
                </a:moveTo>
                <a:cubicBezTo>
                  <a:pt x="53" y="47"/>
                  <a:pt x="53" y="47"/>
                  <a:pt x="53" y="47"/>
                </a:cubicBezTo>
                <a:cubicBezTo>
                  <a:pt x="53" y="46"/>
                  <a:pt x="53" y="46"/>
                  <a:pt x="53" y="46"/>
                </a:cubicBezTo>
                <a:cubicBezTo>
                  <a:pt x="53" y="46"/>
                  <a:pt x="53" y="46"/>
                  <a:pt x="53" y="46"/>
                </a:cubicBezTo>
                <a:cubicBezTo>
                  <a:pt x="53" y="46"/>
                  <a:pt x="53" y="46"/>
                  <a:pt x="53" y="46"/>
                </a:cubicBezTo>
                <a:cubicBezTo>
                  <a:pt x="54" y="46"/>
                  <a:pt x="54" y="46"/>
                  <a:pt x="54" y="46"/>
                </a:cubicBezTo>
                <a:cubicBezTo>
                  <a:pt x="53" y="47"/>
                  <a:pt x="53" y="47"/>
                  <a:pt x="53" y="47"/>
                </a:cubicBezTo>
                <a:close/>
                <a:moveTo>
                  <a:pt x="55" y="45"/>
                </a:moveTo>
                <a:cubicBezTo>
                  <a:pt x="55" y="45"/>
                  <a:pt x="55" y="45"/>
                  <a:pt x="55" y="45"/>
                </a:cubicBezTo>
                <a:cubicBezTo>
                  <a:pt x="55" y="45"/>
                  <a:pt x="55" y="45"/>
                  <a:pt x="55" y="45"/>
                </a:cubicBezTo>
                <a:cubicBezTo>
                  <a:pt x="54" y="45"/>
                  <a:pt x="54" y="45"/>
                  <a:pt x="54" y="45"/>
                </a:cubicBezTo>
                <a:cubicBezTo>
                  <a:pt x="55" y="44"/>
                  <a:pt x="55" y="44"/>
                  <a:pt x="55" y="44"/>
                </a:cubicBezTo>
                <a:cubicBezTo>
                  <a:pt x="55" y="44"/>
                  <a:pt x="55" y="44"/>
                  <a:pt x="55" y="44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6"/>
                  <a:pt x="56" y="46"/>
                  <a:pt x="56" y="46"/>
                </a:cubicBezTo>
                <a:cubicBezTo>
                  <a:pt x="56" y="46"/>
                  <a:pt x="56" y="46"/>
                  <a:pt x="56" y="46"/>
                </a:cubicBezTo>
                <a:cubicBezTo>
                  <a:pt x="57" y="46"/>
                  <a:pt x="57" y="46"/>
                  <a:pt x="57" y="46"/>
                </a:cubicBezTo>
                <a:cubicBezTo>
                  <a:pt x="57" y="46"/>
                  <a:pt x="57" y="46"/>
                  <a:pt x="57" y="46"/>
                </a:cubicBezTo>
                <a:cubicBezTo>
                  <a:pt x="57" y="47"/>
                  <a:pt x="57" y="47"/>
                  <a:pt x="57" y="47"/>
                </a:cubicBezTo>
                <a:cubicBezTo>
                  <a:pt x="57" y="47"/>
                  <a:pt x="57" y="47"/>
                  <a:pt x="57" y="47"/>
                </a:cubicBezTo>
                <a:cubicBezTo>
                  <a:pt x="57" y="48"/>
                  <a:pt x="57" y="48"/>
                  <a:pt x="57" y="48"/>
                </a:cubicBezTo>
                <a:cubicBezTo>
                  <a:pt x="57" y="48"/>
                  <a:pt x="57" y="48"/>
                  <a:pt x="57" y="48"/>
                </a:cubicBezTo>
                <a:cubicBezTo>
                  <a:pt x="57" y="48"/>
                  <a:pt x="57" y="48"/>
                  <a:pt x="57" y="48"/>
                </a:cubicBezTo>
                <a:cubicBezTo>
                  <a:pt x="57" y="49"/>
                  <a:pt x="57" y="49"/>
                  <a:pt x="57" y="49"/>
                </a:cubicBezTo>
                <a:cubicBezTo>
                  <a:pt x="56" y="49"/>
                  <a:pt x="56" y="49"/>
                  <a:pt x="56" y="49"/>
                </a:cubicBezTo>
                <a:cubicBezTo>
                  <a:pt x="56" y="48"/>
                  <a:pt x="56" y="48"/>
                  <a:pt x="56" y="48"/>
                </a:cubicBezTo>
                <a:cubicBezTo>
                  <a:pt x="56" y="48"/>
                  <a:pt x="56" y="48"/>
                  <a:pt x="56" y="48"/>
                </a:cubicBezTo>
                <a:cubicBezTo>
                  <a:pt x="56" y="48"/>
                  <a:pt x="56" y="48"/>
                  <a:pt x="56" y="48"/>
                </a:cubicBezTo>
                <a:cubicBezTo>
                  <a:pt x="56" y="48"/>
                  <a:pt x="56" y="48"/>
                  <a:pt x="56" y="48"/>
                </a:cubicBezTo>
                <a:cubicBezTo>
                  <a:pt x="55" y="49"/>
                  <a:pt x="55" y="49"/>
                  <a:pt x="55" y="49"/>
                </a:cubicBezTo>
                <a:cubicBezTo>
                  <a:pt x="55" y="49"/>
                  <a:pt x="55" y="49"/>
                  <a:pt x="55" y="49"/>
                </a:cubicBezTo>
                <a:cubicBezTo>
                  <a:pt x="55" y="48"/>
                  <a:pt x="55" y="48"/>
                  <a:pt x="55" y="48"/>
                </a:cubicBezTo>
                <a:cubicBezTo>
                  <a:pt x="55" y="48"/>
                  <a:pt x="55" y="48"/>
                  <a:pt x="55" y="48"/>
                </a:cubicBezTo>
                <a:cubicBezTo>
                  <a:pt x="55" y="48"/>
                  <a:pt x="55" y="48"/>
                  <a:pt x="55" y="48"/>
                </a:cubicBezTo>
                <a:cubicBezTo>
                  <a:pt x="56" y="47"/>
                  <a:pt x="56" y="47"/>
                  <a:pt x="56" y="47"/>
                </a:cubicBezTo>
                <a:cubicBezTo>
                  <a:pt x="55" y="47"/>
                  <a:pt x="55" y="47"/>
                  <a:pt x="55" y="47"/>
                </a:cubicBezTo>
                <a:cubicBezTo>
                  <a:pt x="55" y="47"/>
                  <a:pt x="55" y="47"/>
                  <a:pt x="55" y="47"/>
                </a:cubicBezTo>
                <a:cubicBezTo>
                  <a:pt x="54" y="47"/>
                  <a:pt x="54" y="47"/>
                  <a:pt x="54" y="47"/>
                </a:cubicBezTo>
                <a:cubicBezTo>
                  <a:pt x="54" y="48"/>
                  <a:pt x="54" y="48"/>
                  <a:pt x="54" y="48"/>
                </a:cubicBezTo>
                <a:cubicBezTo>
                  <a:pt x="54" y="48"/>
                  <a:pt x="54" y="48"/>
                  <a:pt x="54" y="48"/>
                </a:cubicBezTo>
                <a:cubicBezTo>
                  <a:pt x="54" y="47"/>
                  <a:pt x="54" y="47"/>
                  <a:pt x="54" y="47"/>
                </a:cubicBezTo>
                <a:cubicBezTo>
                  <a:pt x="54" y="47"/>
                  <a:pt x="54" y="47"/>
                  <a:pt x="54" y="47"/>
                </a:cubicBezTo>
                <a:cubicBezTo>
                  <a:pt x="55" y="46"/>
                  <a:pt x="55" y="46"/>
                  <a:pt x="55" y="46"/>
                </a:cubicBezTo>
                <a:cubicBezTo>
                  <a:pt x="55" y="46"/>
                  <a:pt x="55" y="46"/>
                  <a:pt x="55" y="46"/>
                </a:cubicBezTo>
                <a:cubicBezTo>
                  <a:pt x="55" y="46"/>
                  <a:pt x="55" y="46"/>
                  <a:pt x="55" y="46"/>
                </a:cubicBezTo>
                <a:lnTo>
                  <a:pt x="55" y="45"/>
                </a:lnTo>
                <a:close/>
                <a:moveTo>
                  <a:pt x="65" y="35"/>
                </a:moveTo>
                <a:cubicBezTo>
                  <a:pt x="65" y="35"/>
                  <a:pt x="65" y="35"/>
                  <a:pt x="65" y="35"/>
                </a:cubicBezTo>
                <a:cubicBezTo>
                  <a:pt x="65" y="36"/>
                  <a:pt x="65" y="36"/>
                  <a:pt x="65" y="36"/>
                </a:cubicBezTo>
                <a:cubicBezTo>
                  <a:pt x="64" y="36"/>
                  <a:pt x="64" y="36"/>
                  <a:pt x="64" y="36"/>
                </a:cubicBezTo>
                <a:cubicBezTo>
                  <a:pt x="64" y="36"/>
                  <a:pt x="64" y="36"/>
                  <a:pt x="64" y="36"/>
                </a:cubicBezTo>
                <a:cubicBezTo>
                  <a:pt x="64" y="36"/>
                  <a:pt x="64" y="36"/>
                  <a:pt x="64" y="36"/>
                </a:cubicBezTo>
                <a:cubicBezTo>
                  <a:pt x="63" y="36"/>
                  <a:pt x="63" y="36"/>
                  <a:pt x="63" y="36"/>
                </a:cubicBezTo>
                <a:cubicBezTo>
                  <a:pt x="63" y="36"/>
                  <a:pt x="63" y="36"/>
                  <a:pt x="63" y="36"/>
                </a:cubicBezTo>
                <a:cubicBezTo>
                  <a:pt x="63" y="37"/>
                  <a:pt x="63" y="37"/>
                  <a:pt x="63" y="37"/>
                </a:cubicBezTo>
                <a:cubicBezTo>
                  <a:pt x="64" y="37"/>
                  <a:pt x="64" y="37"/>
                  <a:pt x="64" y="37"/>
                </a:cubicBezTo>
                <a:cubicBezTo>
                  <a:pt x="64" y="37"/>
                  <a:pt x="64" y="37"/>
                  <a:pt x="64" y="37"/>
                </a:cubicBezTo>
                <a:cubicBezTo>
                  <a:pt x="63" y="38"/>
                  <a:pt x="63" y="38"/>
                  <a:pt x="63" y="38"/>
                </a:cubicBezTo>
                <a:cubicBezTo>
                  <a:pt x="63" y="38"/>
                  <a:pt x="63" y="38"/>
                  <a:pt x="63" y="38"/>
                </a:cubicBezTo>
                <a:cubicBezTo>
                  <a:pt x="63" y="39"/>
                  <a:pt x="63" y="39"/>
                  <a:pt x="63" y="39"/>
                </a:cubicBezTo>
                <a:cubicBezTo>
                  <a:pt x="62" y="39"/>
                  <a:pt x="62" y="39"/>
                  <a:pt x="62" y="39"/>
                </a:cubicBezTo>
                <a:cubicBezTo>
                  <a:pt x="62" y="39"/>
                  <a:pt x="62" y="39"/>
                  <a:pt x="62" y="39"/>
                </a:cubicBezTo>
                <a:cubicBezTo>
                  <a:pt x="62" y="39"/>
                  <a:pt x="62" y="39"/>
                  <a:pt x="62" y="39"/>
                </a:cubicBezTo>
                <a:cubicBezTo>
                  <a:pt x="61" y="39"/>
                  <a:pt x="61" y="39"/>
                  <a:pt x="61" y="39"/>
                </a:cubicBezTo>
                <a:cubicBezTo>
                  <a:pt x="61" y="39"/>
                  <a:pt x="61" y="39"/>
                  <a:pt x="61" y="39"/>
                </a:cubicBezTo>
                <a:cubicBezTo>
                  <a:pt x="61" y="39"/>
                  <a:pt x="61" y="39"/>
                  <a:pt x="61" y="39"/>
                </a:cubicBezTo>
                <a:cubicBezTo>
                  <a:pt x="60" y="39"/>
                  <a:pt x="60" y="39"/>
                  <a:pt x="60" y="39"/>
                </a:cubicBezTo>
                <a:cubicBezTo>
                  <a:pt x="60" y="39"/>
                  <a:pt x="60" y="39"/>
                  <a:pt x="60" y="39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9"/>
                  <a:pt x="59" y="39"/>
                  <a:pt x="59" y="39"/>
                </a:cubicBezTo>
                <a:cubicBezTo>
                  <a:pt x="59" y="39"/>
                  <a:pt x="59" y="39"/>
                  <a:pt x="59" y="39"/>
                </a:cubicBezTo>
                <a:cubicBezTo>
                  <a:pt x="59" y="39"/>
                  <a:pt x="59" y="39"/>
                  <a:pt x="59" y="39"/>
                </a:cubicBezTo>
                <a:cubicBezTo>
                  <a:pt x="60" y="38"/>
                  <a:pt x="60" y="38"/>
                  <a:pt x="60" y="38"/>
                </a:cubicBezTo>
                <a:cubicBezTo>
                  <a:pt x="60" y="38"/>
                  <a:pt x="60" y="38"/>
                  <a:pt x="60" y="38"/>
                </a:cubicBezTo>
                <a:cubicBezTo>
                  <a:pt x="61" y="38"/>
                  <a:pt x="61" y="38"/>
                  <a:pt x="61" y="38"/>
                </a:cubicBezTo>
                <a:cubicBezTo>
                  <a:pt x="61" y="38"/>
                  <a:pt x="61" y="38"/>
                  <a:pt x="61" y="38"/>
                </a:cubicBezTo>
                <a:cubicBezTo>
                  <a:pt x="61" y="38"/>
                  <a:pt x="61" y="38"/>
                  <a:pt x="61" y="38"/>
                </a:cubicBezTo>
                <a:cubicBezTo>
                  <a:pt x="62" y="37"/>
                  <a:pt x="62" y="37"/>
                  <a:pt x="62" y="37"/>
                </a:cubicBezTo>
                <a:cubicBezTo>
                  <a:pt x="62" y="37"/>
                  <a:pt x="62" y="37"/>
                  <a:pt x="62" y="37"/>
                </a:cubicBezTo>
                <a:cubicBezTo>
                  <a:pt x="62" y="37"/>
                  <a:pt x="62" y="37"/>
                  <a:pt x="62" y="37"/>
                </a:cubicBezTo>
                <a:cubicBezTo>
                  <a:pt x="62" y="37"/>
                  <a:pt x="62" y="37"/>
                  <a:pt x="62" y="37"/>
                </a:cubicBezTo>
                <a:cubicBezTo>
                  <a:pt x="63" y="37"/>
                  <a:pt x="63" y="37"/>
                  <a:pt x="63" y="37"/>
                </a:cubicBezTo>
                <a:cubicBezTo>
                  <a:pt x="63" y="36"/>
                  <a:pt x="63" y="36"/>
                  <a:pt x="63" y="36"/>
                </a:cubicBezTo>
                <a:cubicBezTo>
                  <a:pt x="62" y="36"/>
                  <a:pt x="62" y="36"/>
                  <a:pt x="62" y="36"/>
                </a:cubicBezTo>
                <a:cubicBezTo>
                  <a:pt x="62" y="35"/>
                  <a:pt x="62" y="35"/>
                  <a:pt x="62" y="35"/>
                </a:cubicBezTo>
                <a:cubicBezTo>
                  <a:pt x="63" y="35"/>
                  <a:pt x="63" y="35"/>
                  <a:pt x="63" y="35"/>
                </a:cubicBezTo>
                <a:cubicBezTo>
                  <a:pt x="63" y="35"/>
                  <a:pt x="63" y="35"/>
                  <a:pt x="63" y="35"/>
                </a:cubicBezTo>
                <a:cubicBezTo>
                  <a:pt x="63" y="35"/>
                  <a:pt x="63" y="35"/>
                  <a:pt x="63" y="35"/>
                </a:cubicBezTo>
                <a:cubicBezTo>
                  <a:pt x="63" y="35"/>
                  <a:pt x="63" y="35"/>
                  <a:pt x="63" y="35"/>
                </a:cubicBezTo>
                <a:cubicBezTo>
                  <a:pt x="63" y="34"/>
                  <a:pt x="63" y="34"/>
                  <a:pt x="63" y="34"/>
                </a:cubicBezTo>
                <a:cubicBezTo>
                  <a:pt x="64" y="34"/>
                  <a:pt x="64" y="34"/>
                  <a:pt x="64" y="34"/>
                </a:cubicBezTo>
                <a:cubicBezTo>
                  <a:pt x="64" y="35"/>
                  <a:pt x="64" y="35"/>
                  <a:pt x="64" y="35"/>
                </a:cubicBezTo>
                <a:cubicBezTo>
                  <a:pt x="64" y="35"/>
                  <a:pt x="64" y="35"/>
                  <a:pt x="64" y="35"/>
                </a:cubicBezTo>
                <a:cubicBezTo>
                  <a:pt x="65" y="35"/>
                  <a:pt x="65" y="35"/>
                  <a:pt x="65" y="35"/>
                </a:cubicBezTo>
                <a:cubicBezTo>
                  <a:pt x="65" y="35"/>
                  <a:pt x="65" y="35"/>
                  <a:pt x="65" y="35"/>
                </a:cubicBezTo>
                <a:cubicBezTo>
                  <a:pt x="65" y="35"/>
                  <a:pt x="65" y="35"/>
                  <a:pt x="65" y="35"/>
                </a:cubicBezTo>
                <a:cubicBezTo>
                  <a:pt x="65" y="34"/>
                  <a:pt x="65" y="34"/>
                  <a:pt x="65" y="34"/>
                </a:cubicBezTo>
                <a:cubicBezTo>
                  <a:pt x="66" y="34"/>
                  <a:pt x="66" y="34"/>
                  <a:pt x="66" y="34"/>
                </a:cubicBezTo>
                <a:cubicBezTo>
                  <a:pt x="66" y="34"/>
                  <a:pt x="66" y="34"/>
                  <a:pt x="66" y="34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34"/>
                  <a:pt x="67" y="34"/>
                  <a:pt x="67" y="34"/>
                </a:cubicBezTo>
                <a:cubicBezTo>
                  <a:pt x="66" y="35"/>
                  <a:pt x="66" y="35"/>
                  <a:pt x="66" y="35"/>
                </a:cubicBezTo>
                <a:cubicBezTo>
                  <a:pt x="66" y="35"/>
                  <a:pt x="66" y="35"/>
                  <a:pt x="66" y="35"/>
                </a:cubicBezTo>
                <a:lnTo>
                  <a:pt x="65" y="35"/>
                </a:lnTo>
                <a:close/>
                <a:moveTo>
                  <a:pt x="64" y="32"/>
                </a:moveTo>
                <a:cubicBezTo>
                  <a:pt x="64" y="30"/>
                  <a:pt x="64" y="30"/>
                  <a:pt x="64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5" y="29"/>
                  <a:pt x="65" y="29"/>
                  <a:pt x="65" y="29"/>
                </a:cubicBezTo>
                <a:cubicBezTo>
                  <a:pt x="65" y="29"/>
                  <a:pt x="65" y="29"/>
                  <a:pt x="65" y="29"/>
                </a:cubicBezTo>
                <a:cubicBezTo>
                  <a:pt x="65" y="30"/>
                  <a:pt x="65" y="30"/>
                  <a:pt x="65" y="30"/>
                </a:cubicBezTo>
                <a:cubicBezTo>
                  <a:pt x="65" y="30"/>
                  <a:pt x="65" y="30"/>
                  <a:pt x="65" y="30"/>
                </a:cubicBezTo>
                <a:cubicBezTo>
                  <a:pt x="65" y="31"/>
                  <a:pt x="65" y="31"/>
                  <a:pt x="65" y="31"/>
                </a:cubicBezTo>
                <a:cubicBezTo>
                  <a:pt x="65" y="32"/>
                  <a:pt x="65" y="32"/>
                  <a:pt x="65" y="32"/>
                </a:cubicBezTo>
                <a:cubicBezTo>
                  <a:pt x="65" y="32"/>
                  <a:pt x="65" y="32"/>
                  <a:pt x="65" y="32"/>
                </a:cubicBezTo>
                <a:cubicBezTo>
                  <a:pt x="65" y="32"/>
                  <a:pt x="65" y="32"/>
                  <a:pt x="65" y="32"/>
                </a:cubicBezTo>
                <a:cubicBezTo>
                  <a:pt x="65" y="33"/>
                  <a:pt x="65" y="33"/>
                  <a:pt x="65" y="33"/>
                </a:cubicBezTo>
                <a:cubicBezTo>
                  <a:pt x="65" y="33"/>
                  <a:pt x="65" y="33"/>
                  <a:pt x="65" y="33"/>
                </a:cubicBezTo>
                <a:cubicBezTo>
                  <a:pt x="65" y="33"/>
                  <a:pt x="65" y="33"/>
                  <a:pt x="65" y="33"/>
                </a:cubicBezTo>
                <a:cubicBezTo>
                  <a:pt x="64" y="33"/>
                  <a:pt x="64" y="33"/>
                  <a:pt x="64" y="33"/>
                </a:cubicBezTo>
                <a:cubicBezTo>
                  <a:pt x="64" y="33"/>
                  <a:pt x="64" y="33"/>
                  <a:pt x="64" y="33"/>
                </a:cubicBezTo>
                <a:cubicBezTo>
                  <a:pt x="64" y="34"/>
                  <a:pt x="64" y="34"/>
                  <a:pt x="64" y="34"/>
                </a:cubicBezTo>
                <a:cubicBezTo>
                  <a:pt x="64" y="34"/>
                  <a:pt x="64" y="34"/>
                  <a:pt x="64" y="34"/>
                </a:cubicBezTo>
                <a:cubicBezTo>
                  <a:pt x="64" y="34"/>
                  <a:pt x="64" y="34"/>
                  <a:pt x="64" y="34"/>
                </a:cubicBezTo>
                <a:cubicBezTo>
                  <a:pt x="64" y="34"/>
                  <a:pt x="64" y="34"/>
                  <a:pt x="64" y="34"/>
                </a:cubicBezTo>
                <a:cubicBezTo>
                  <a:pt x="64" y="34"/>
                  <a:pt x="64" y="34"/>
                  <a:pt x="64" y="34"/>
                </a:cubicBezTo>
                <a:cubicBezTo>
                  <a:pt x="64" y="33"/>
                  <a:pt x="64" y="33"/>
                  <a:pt x="64" y="33"/>
                </a:cubicBezTo>
                <a:cubicBezTo>
                  <a:pt x="64" y="32"/>
                  <a:pt x="64" y="32"/>
                  <a:pt x="64" y="32"/>
                </a:cubicBezTo>
                <a:close/>
                <a:moveTo>
                  <a:pt x="72" y="56"/>
                </a:moveTo>
                <a:cubicBezTo>
                  <a:pt x="72" y="56"/>
                  <a:pt x="72" y="56"/>
                  <a:pt x="72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0" y="56"/>
                  <a:pt x="70" y="56"/>
                  <a:pt x="70" y="56"/>
                </a:cubicBezTo>
                <a:cubicBezTo>
                  <a:pt x="70" y="56"/>
                  <a:pt x="70" y="56"/>
                  <a:pt x="70" y="56"/>
                </a:cubicBezTo>
                <a:cubicBezTo>
                  <a:pt x="70" y="56"/>
                  <a:pt x="70" y="56"/>
                  <a:pt x="70" y="56"/>
                </a:cubicBezTo>
                <a:cubicBezTo>
                  <a:pt x="70" y="56"/>
                  <a:pt x="70" y="56"/>
                  <a:pt x="70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0" y="55"/>
                  <a:pt x="70" y="55"/>
                  <a:pt x="70" y="55"/>
                </a:cubicBezTo>
                <a:cubicBezTo>
                  <a:pt x="71" y="55"/>
                  <a:pt x="71" y="55"/>
                  <a:pt x="71" y="55"/>
                </a:cubicBezTo>
                <a:cubicBezTo>
                  <a:pt x="71" y="56"/>
                  <a:pt x="71" y="56"/>
                  <a:pt x="71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2" y="56"/>
                  <a:pt x="72" y="56"/>
                  <a:pt x="72" y="56"/>
                </a:cubicBezTo>
                <a:close/>
                <a:moveTo>
                  <a:pt x="58" y="84"/>
                </a:moveTo>
                <a:cubicBezTo>
                  <a:pt x="57" y="84"/>
                  <a:pt x="57" y="85"/>
                  <a:pt x="57" y="85"/>
                </a:cubicBezTo>
                <a:cubicBezTo>
                  <a:pt x="56" y="85"/>
                  <a:pt x="55" y="86"/>
                  <a:pt x="55" y="86"/>
                </a:cubicBezTo>
                <a:cubicBezTo>
                  <a:pt x="54" y="86"/>
                  <a:pt x="53" y="86"/>
                  <a:pt x="52" y="86"/>
                </a:cubicBezTo>
                <a:cubicBezTo>
                  <a:pt x="47" y="86"/>
                  <a:pt x="47" y="86"/>
                  <a:pt x="47" y="86"/>
                </a:cubicBezTo>
                <a:cubicBezTo>
                  <a:pt x="47" y="80"/>
                  <a:pt x="47" y="80"/>
                  <a:pt x="47" y="80"/>
                </a:cubicBezTo>
                <a:cubicBezTo>
                  <a:pt x="47" y="79"/>
                  <a:pt x="47" y="79"/>
                  <a:pt x="47" y="79"/>
                </a:cubicBezTo>
                <a:cubicBezTo>
                  <a:pt x="47" y="73"/>
                  <a:pt x="47" y="73"/>
                  <a:pt x="47" y="73"/>
                </a:cubicBezTo>
                <a:cubicBezTo>
                  <a:pt x="52" y="73"/>
                  <a:pt x="52" y="73"/>
                  <a:pt x="52" y="73"/>
                </a:cubicBezTo>
                <a:cubicBezTo>
                  <a:pt x="53" y="73"/>
                  <a:pt x="54" y="73"/>
                  <a:pt x="54" y="73"/>
                </a:cubicBezTo>
                <a:cubicBezTo>
                  <a:pt x="55" y="73"/>
                  <a:pt x="55" y="73"/>
                  <a:pt x="56" y="73"/>
                </a:cubicBezTo>
                <a:cubicBezTo>
                  <a:pt x="56" y="74"/>
                  <a:pt x="56" y="74"/>
                  <a:pt x="57" y="74"/>
                </a:cubicBezTo>
                <a:cubicBezTo>
                  <a:pt x="57" y="75"/>
                  <a:pt x="57" y="75"/>
                  <a:pt x="57" y="76"/>
                </a:cubicBezTo>
                <a:cubicBezTo>
                  <a:pt x="57" y="77"/>
                  <a:pt x="57" y="77"/>
                  <a:pt x="57" y="78"/>
                </a:cubicBezTo>
                <a:cubicBezTo>
                  <a:pt x="56" y="78"/>
                  <a:pt x="56" y="78"/>
                  <a:pt x="55" y="79"/>
                </a:cubicBezTo>
                <a:cubicBezTo>
                  <a:pt x="55" y="79"/>
                  <a:pt x="55" y="79"/>
                  <a:pt x="55" y="79"/>
                </a:cubicBezTo>
                <a:cubicBezTo>
                  <a:pt x="56" y="79"/>
                  <a:pt x="57" y="79"/>
                  <a:pt x="57" y="80"/>
                </a:cubicBezTo>
                <a:cubicBezTo>
                  <a:pt x="58" y="80"/>
                  <a:pt x="58" y="81"/>
                  <a:pt x="58" y="82"/>
                </a:cubicBezTo>
                <a:cubicBezTo>
                  <a:pt x="58" y="83"/>
                  <a:pt x="58" y="83"/>
                  <a:pt x="58" y="84"/>
                </a:cubicBezTo>
                <a:close/>
                <a:moveTo>
                  <a:pt x="59" y="63"/>
                </a:moveTo>
                <a:cubicBezTo>
                  <a:pt x="58" y="63"/>
                  <a:pt x="58" y="63"/>
                  <a:pt x="58" y="63"/>
                </a:cubicBezTo>
                <a:cubicBezTo>
                  <a:pt x="58" y="62"/>
                  <a:pt x="58" y="62"/>
                  <a:pt x="58" y="62"/>
                </a:cubicBezTo>
                <a:cubicBezTo>
                  <a:pt x="58" y="62"/>
                  <a:pt x="58" y="62"/>
                  <a:pt x="58" y="62"/>
                </a:cubicBezTo>
                <a:cubicBezTo>
                  <a:pt x="57" y="62"/>
                  <a:pt x="57" y="62"/>
                  <a:pt x="57" y="62"/>
                </a:cubicBezTo>
                <a:cubicBezTo>
                  <a:pt x="57" y="62"/>
                  <a:pt x="57" y="62"/>
                  <a:pt x="57" y="62"/>
                </a:cubicBezTo>
                <a:cubicBezTo>
                  <a:pt x="57" y="62"/>
                  <a:pt x="57" y="62"/>
                  <a:pt x="57" y="62"/>
                </a:cubicBezTo>
                <a:cubicBezTo>
                  <a:pt x="56" y="62"/>
                  <a:pt x="56" y="62"/>
                  <a:pt x="56" y="62"/>
                </a:cubicBezTo>
                <a:cubicBezTo>
                  <a:pt x="55" y="62"/>
                  <a:pt x="55" y="62"/>
                  <a:pt x="55" y="62"/>
                </a:cubicBezTo>
                <a:cubicBezTo>
                  <a:pt x="54" y="63"/>
                  <a:pt x="54" y="63"/>
                  <a:pt x="54" y="63"/>
                </a:cubicBezTo>
                <a:cubicBezTo>
                  <a:pt x="53" y="62"/>
                  <a:pt x="53" y="62"/>
                  <a:pt x="53" y="62"/>
                </a:cubicBezTo>
                <a:cubicBezTo>
                  <a:pt x="53" y="63"/>
                  <a:pt x="53" y="63"/>
                  <a:pt x="53" y="63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62"/>
                  <a:pt x="52" y="62"/>
                  <a:pt x="52" y="62"/>
                </a:cubicBezTo>
                <a:cubicBezTo>
                  <a:pt x="52" y="62"/>
                  <a:pt x="52" y="62"/>
                  <a:pt x="52" y="62"/>
                </a:cubicBezTo>
                <a:cubicBezTo>
                  <a:pt x="52" y="62"/>
                  <a:pt x="52" y="62"/>
                  <a:pt x="52" y="62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1"/>
                  <a:pt x="52" y="61"/>
                  <a:pt x="52" y="61"/>
                </a:cubicBezTo>
                <a:cubicBezTo>
                  <a:pt x="51" y="60"/>
                  <a:pt x="51" y="60"/>
                  <a:pt x="51" y="60"/>
                </a:cubicBezTo>
                <a:cubicBezTo>
                  <a:pt x="51" y="60"/>
                  <a:pt x="51" y="60"/>
                  <a:pt x="51" y="60"/>
                </a:cubicBezTo>
                <a:cubicBezTo>
                  <a:pt x="51" y="59"/>
                  <a:pt x="51" y="59"/>
                  <a:pt x="51" y="59"/>
                </a:cubicBezTo>
                <a:cubicBezTo>
                  <a:pt x="51" y="59"/>
                  <a:pt x="51" y="59"/>
                  <a:pt x="51" y="59"/>
                </a:cubicBezTo>
                <a:cubicBezTo>
                  <a:pt x="51" y="58"/>
                  <a:pt x="51" y="58"/>
                  <a:pt x="51" y="58"/>
                </a:cubicBezTo>
                <a:cubicBezTo>
                  <a:pt x="52" y="58"/>
                  <a:pt x="52" y="58"/>
                  <a:pt x="52" y="58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7"/>
                  <a:pt x="52" y="57"/>
                  <a:pt x="52" y="57"/>
                </a:cubicBezTo>
                <a:cubicBezTo>
                  <a:pt x="53" y="57"/>
                  <a:pt x="53" y="57"/>
                  <a:pt x="53" y="57"/>
                </a:cubicBezTo>
                <a:cubicBezTo>
                  <a:pt x="53" y="57"/>
                  <a:pt x="53" y="57"/>
                  <a:pt x="53" y="57"/>
                </a:cubicBezTo>
                <a:cubicBezTo>
                  <a:pt x="54" y="57"/>
                  <a:pt x="54" y="57"/>
                  <a:pt x="54" y="57"/>
                </a:cubicBezTo>
                <a:cubicBezTo>
                  <a:pt x="54" y="57"/>
                  <a:pt x="54" y="57"/>
                  <a:pt x="54" y="57"/>
                </a:cubicBezTo>
                <a:cubicBezTo>
                  <a:pt x="54" y="56"/>
                  <a:pt x="54" y="56"/>
                  <a:pt x="54" y="56"/>
                </a:cubicBezTo>
                <a:cubicBezTo>
                  <a:pt x="55" y="56"/>
                  <a:pt x="55" y="56"/>
                  <a:pt x="55" y="56"/>
                </a:cubicBezTo>
                <a:cubicBezTo>
                  <a:pt x="55" y="56"/>
                  <a:pt x="55" y="56"/>
                  <a:pt x="55" y="56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6" y="55"/>
                  <a:pt x="56" y="55"/>
                  <a:pt x="56" y="55"/>
                </a:cubicBezTo>
                <a:cubicBezTo>
                  <a:pt x="56" y="55"/>
                  <a:pt x="56" y="55"/>
                  <a:pt x="56" y="55"/>
                </a:cubicBezTo>
                <a:cubicBezTo>
                  <a:pt x="57" y="55"/>
                  <a:pt x="57" y="55"/>
                  <a:pt x="57" y="55"/>
                </a:cubicBezTo>
                <a:cubicBezTo>
                  <a:pt x="57" y="55"/>
                  <a:pt x="57" y="55"/>
                  <a:pt x="57" y="55"/>
                </a:cubicBezTo>
                <a:cubicBezTo>
                  <a:pt x="58" y="55"/>
                  <a:pt x="58" y="55"/>
                  <a:pt x="58" y="55"/>
                </a:cubicBezTo>
                <a:cubicBezTo>
                  <a:pt x="58" y="55"/>
                  <a:pt x="58" y="55"/>
                  <a:pt x="58" y="55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9" y="54"/>
                  <a:pt x="59" y="54"/>
                  <a:pt x="59" y="54"/>
                </a:cubicBezTo>
                <a:cubicBezTo>
                  <a:pt x="59" y="55"/>
                  <a:pt x="59" y="55"/>
                  <a:pt x="59" y="5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5"/>
                  <a:pt x="61" y="55"/>
                  <a:pt x="61" y="55"/>
                </a:cubicBezTo>
                <a:cubicBezTo>
                  <a:pt x="61" y="55"/>
                  <a:pt x="61" y="55"/>
                  <a:pt x="61" y="55"/>
                </a:cubicBezTo>
                <a:cubicBezTo>
                  <a:pt x="61" y="55"/>
                  <a:pt x="61" y="55"/>
                  <a:pt x="61" y="55"/>
                </a:cubicBezTo>
                <a:cubicBezTo>
                  <a:pt x="62" y="54"/>
                  <a:pt x="62" y="54"/>
                  <a:pt x="62" y="54"/>
                </a:cubicBezTo>
                <a:cubicBezTo>
                  <a:pt x="62" y="54"/>
                  <a:pt x="62" y="54"/>
                  <a:pt x="62" y="54"/>
                </a:cubicBezTo>
                <a:cubicBezTo>
                  <a:pt x="62" y="55"/>
                  <a:pt x="62" y="55"/>
                  <a:pt x="62" y="55"/>
                </a:cubicBezTo>
                <a:cubicBezTo>
                  <a:pt x="62" y="55"/>
                  <a:pt x="62" y="55"/>
                  <a:pt x="62" y="55"/>
                </a:cubicBezTo>
                <a:cubicBezTo>
                  <a:pt x="62" y="55"/>
                  <a:pt x="62" y="55"/>
                  <a:pt x="62" y="55"/>
                </a:cubicBezTo>
                <a:cubicBezTo>
                  <a:pt x="63" y="56"/>
                  <a:pt x="63" y="56"/>
                  <a:pt x="63" y="56"/>
                </a:cubicBezTo>
                <a:cubicBezTo>
                  <a:pt x="63" y="56"/>
                  <a:pt x="63" y="56"/>
                  <a:pt x="63" y="56"/>
                </a:cubicBezTo>
                <a:cubicBezTo>
                  <a:pt x="63" y="56"/>
                  <a:pt x="63" y="56"/>
                  <a:pt x="63" y="56"/>
                </a:cubicBezTo>
                <a:cubicBezTo>
                  <a:pt x="63" y="57"/>
                  <a:pt x="63" y="57"/>
                  <a:pt x="63" y="57"/>
                </a:cubicBezTo>
                <a:cubicBezTo>
                  <a:pt x="63" y="57"/>
                  <a:pt x="63" y="57"/>
                  <a:pt x="63" y="57"/>
                </a:cubicBezTo>
                <a:cubicBezTo>
                  <a:pt x="63" y="58"/>
                  <a:pt x="63" y="58"/>
                  <a:pt x="63" y="58"/>
                </a:cubicBezTo>
                <a:cubicBezTo>
                  <a:pt x="64" y="58"/>
                  <a:pt x="64" y="58"/>
                  <a:pt x="64" y="58"/>
                </a:cubicBezTo>
                <a:cubicBezTo>
                  <a:pt x="64" y="58"/>
                  <a:pt x="64" y="58"/>
                  <a:pt x="64" y="58"/>
                </a:cubicBezTo>
                <a:cubicBezTo>
                  <a:pt x="64" y="58"/>
                  <a:pt x="64" y="58"/>
                  <a:pt x="64" y="58"/>
                </a:cubicBezTo>
                <a:cubicBezTo>
                  <a:pt x="64" y="59"/>
                  <a:pt x="64" y="59"/>
                  <a:pt x="64" y="59"/>
                </a:cubicBezTo>
                <a:cubicBezTo>
                  <a:pt x="64" y="59"/>
                  <a:pt x="64" y="59"/>
                  <a:pt x="64" y="59"/>
                </a:cubicBezTo>
                <a:cubicBezTo>
                  <a:pt x="65" y="60"/>
                  <a:pt x="65" y="60"/>
                  <a:pt x="65" y="60"/>
                </a:cubicBezTo>
                <a:cubicBezTo>
                  <a:pt x="65" y="60"/>
                  <a:pt x="65" y="60"/>
                  <a:pt x="65" y="60"/>
                </a:cubicBezTo>
                <a:cubicBezTo>
                  <a:pt x="65" y="60"/>
                  <a:pt x="65" y="60"/>
                  <a:pt x="65" y="60"/>
                </a:cubicBezTo>
                <a:cubicBezTo>
                  <a:pt x="65" y="61"/>
                  <a:pt x="65" y="61"/>
                  <a:pt x="65" y="61"/>
                </a:cubicBezTo>
                <a:cubicBezTo>
                  <a:pt x="65" y="62"/>
                  <a:pt x="65" y="62"/>
                  <a:pt x="65" y="62"/>
                </a:cubicBezTo>
                <a:cubicBezTo>
                  <a:pt x="64" y="62"/>
                  <a:pt x="64" y="62"/>
                  <a:pt x="64" y="62"/>
                </a:cubicBezTo>
                <a:cubicBezTo>
                  <a:pt x="64" y="63"/>
                  <a:pt x="64" y="63"/>
                  <a:pt x="64" y="63"/>
                </a:cubicBezTo>
                <a:cubicBezTo>
                  <a:pt x="64" y="63"/>
                  <a:pt x="64" y="63"/>
                  <a:pt x="64" y="63"/>
                </a:cubicBezTo>
                <a:cubicBezTo>
                  <a:pt x="64" y="63"/>
                  <a:pt x="64" y="63"/>
                  <a:pt x="64" y="63"/>
                </a:cubicBezTo>
                <a:cubicBezTo>
                  <a:pt x="64" y="64"/>
                  <a:pt x="64" y="64"/>
                  <a:pt x="64" y="64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2" y="65"/>
                  <a:pt x="62" y="65"/>
                  <a:pt x="62" y="65"/>
                </a:cubicBezTo>
                <a:cubicBezTo>
                  <a:pt x="62" y="65"/>
                  <a:pt x="62" y="65"/>
                  <a:pt x="62" y="65"/>
                </a:cubicBezTo>
                <a:cubicBezTo>
                  <a:pt x="62" y="65"/>
                  <a:pt x="62" y="65"/>
                  <a:pt x="62" y="65"/>
                </a:cubicBezTo>
                <a:cubicBezTo>
                  <a:pt x="62" y="65"/>
                  <a:pt x="62" y="65"/>
                  <a:pt x="62" y="65"/>
                </a:cubicBezTo>
                <a:cubicBezTo>
                  <a:pt x="61" y="65"/>
                  <a:pt x="61" y="65"/>
                  <a:pt x="61" y="65"/>
                </a:cubicBezTo>
                <a:cubicBezTo>
                  <a:pt x="61" y="65"/>
                  <a:pt x="61" y="65"/>
                  <a:pt x="61" y="65"/>
                </a:cubicBezTo>
                <a:cubicBezTo>
                  <a:pt x="60" y="65"/>
                  <a:pt x="60" y="65"/>
                  <a:pt x="60" y="65"/>
                </a:cubicBezTo>
                <a:cubicBezTo>
                  <a:pt x="60" y="65"/>
                  <a:pt x="60" y="65"/>
                  <a:pt x="60" y="65"/>
                </a:cubicBezTo>
                <a:cubicBezTo>
                  <a:pt x="60" y="64"/>
                  <a:pt x="60" y="64"/>
                  <a:pt x="60" y="64"/>
                </a:cubicBezTo>
                <a:cubicBezTo>
                  <a:pt x="60" y="64"/>
                  <a:pt x="60" y="64"/>
                  <a:pt x="60" y="64"/>
                </a:cubicBezTo>
                <a:cubicBezTo>
                  <a:pt x="59" y="64"/>
                  <a:pt x="59" y="64"/>
                  <a:pt x="59" y="64"/>
                </a:cubicBezTo>
                <a:cubicBezTo>
                  <a:pt x="59" y="64"/>
                  <a:pt x="59" y="64"/>
                  <a:pt x="59" y="64"/>
                </a:cubicBezTo>
                <a:cubicBezTo>
                  <a:pt x="59" y="64"/>
                  <a:pt x="59" y="64"/>
                  <a:pt x="59" y="64"/>
                </a:cubicBezTo>
                <a:lnTo>
                  <a:pt x="59" y="63"/>
                </a:lnTo>
                <a:close/>
                <a:moveTo>
                  <a:pt x="63" y="66"/>
                </a:moveTo>
                <a:cubicBezTo>
                  <a:pt x="63" y="67"/>
                  <a:pt x="63" y="67"/>
                  <a:pt x="63" y="67"/>
                </a:cubicBezTo>
                <a:cubicBezTo>
                  <a:pt x="63" y="67"/>
                  <a:pt x="63" y="67"/>
                  <a:pt x="63" y="67"/>
                </a:cubicBezTo>
                <a:cubicBezTo>
                  <a:pt x="63" y="67"/>
                  <a:pt x="63" y="67"/>
                  <a:pt x="63" y="67"/>
                </a:cubicBezTo>
                <a:cubicBezTo>
                  <a:pt x="62" y="67"/>
                  <a:pt x="62" y="67"/>
                  <a:pt x="62" y="67"/>
                </a:cubicBezTo>
                <a:cubicBezTo>
                  <a:pt x="62" y="67"/>
                  <a:pt x="62" y="67"/>
                  <a:pt x="62" y="67"/>
                </a:cubicBezTo>
                <a:cubicBezTo>
                  <a:pt x="62" y="67"/>
                  <a:pt x="62" y="67"/>
                  <a:pt x="62" y="67"/>
                </a:cubicBezTo>
                <a:cubicBezTo>
                  <a:pt x="62" y="67"/>
                  <a:pt x="62" y="67"/>
                  <a:pt x="62" y="67"/>
                </a:cubicBezTo>
                <a:cubicBezTo>
                  <a:pt x="61" y="67"/>
                  <a:pt x="61" y="67"/>
                  <a:pt x="61" y="67"/>
                </a:cubicBezTo>
                <a:cubicBezTo>
                  <a:pt x="61" y="67"/>
                  <a:pt x="61" y="67"/>
                  <a:pt x="61" y="67"/>
                </a:cubicBezTo>
                <a:cubicBezTo>
                  <a:pt x="61" y="66"/>
                  <a:pt x="61" y="66"/>
                  <a:pt x="61" y="66"/>
                </a:cubicBezTo>
                <a:cubicBezTo>
                  <a:pt x="61" y="66"/>
                  <a:pt x="61" y="66"/>
                  <a:pt x="61" y="66"/>
                </a:cubicBezTo>
                <a:cubicBezTo>
                  <a:pt x="62" y="66"/>
                  <a:pt x="62" y="66"/>
                  <a:pt x="62" y="66"/>
                </a:cubicBezTo>
                <a:cubicBezTo>
                  <a:pt x="62" y="66"/>
                  <a:pt x="62" y="66"/>
                  <a:pt x="62" y="66"/>
                </a:cubicBezTo>
                <a:cubicBezTo>
                  <a:pt x="62" y="66"/>
                  <a:pt x="62" y="66"/>
                  <a:pt x="62" y="66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5"/>
                  <a:pt x="62" y="65"/>
                  <a:pt x="62" y="65"/>
                </a:cubicBezTo>
                <a:cubicBezTo>
                  <a:pt x="62" y="65"/>
                  <a:pt x="62" y="65"/>
                  <a:pt x="62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3" y="66"/>
                  <a:pt x="63" y="66"/>
                  <a:pt x="63" y="66"/>
                </a:cubicBezTo>
                <a:cubicBezTo>
                  <a:pt x="63" y="66"/>
                  <a:pt x="63" y="66"/>
                  <a:pt x="63" y="66"/>
                </a:cubicBezTo>
                <a:close/>
                <a:moveTo>
                  <a:pt x="69" y="86"/>
                </a:moveTo>
                <a:cubicBezTo>
                  <a:pt x="68" y="83"/>
                  <a:pt x="68" y="83"/>
                  <a:pt x="68" y="83"/>
                </a:cubicBezTo>
                <a:cubicBezTo>
                  <a:pt x="64" y="83"/>
                  <a:pt x="64" y="83"/>
                  <a:pt x="64" y="83"/>
                </a:cubicBezTo>
                <a:cubicBezTo>
                  <a:pt x="63" y="86"/>
                  <a:pt x="63" y="86"/>
                  <a:pt x="63" y="86"/>
                </a:cubicBezTo>
                <a:cubicBezTo>
                  <a:pt x="59" y="86"/>
                  <a:pt x="59" y="86"/>
                  <a:pt x="59" y="86"/>
                </a:cubicBezTo>
                <a:cubicBezTo>
                  <a:pt x="64" y="73"/>
                  <a:pt x="64" y="73"/>
                  <a:pt x="64" y="73"/>
                </a:cubicBezTo>
                <a:cubicBezTo>
                  <a:pt x="68" y="73"/>
                  <a:pt x="68" y="73"/>
                  <a:pt x="68" y="73"/>
                </a:cubicBezTo>
                <a:cubicBezTo>
                  <a:pt x="73" y="86"/>
                  <a:pt x="73" y="86"/>
                  <a:pt x="73" y="86"/>
                </a:cubicBezTo>
                <a:lnTo>
                  <a:pt x="69" y="86"/>
                </a:lnTo>
                <a:close/>
                <a:moveTo>
                  <a:pt x="73" y="66"/>
                </a:moveTo>
                <a:cubicBezTo>
                  <a:pt x="73" y="66"/>
                  <a:pt x="73" y="66"/>
                  <a:pt x="73" y="66"/>
                </a:cubicBezTo>
                <a:cubicBezTo>
                  <a:pt x="73" y="66"/>
                  <a:pt x="73" y="66"/>
                  <a:pt x="73" y="66"/>
                </a:cubicBezTo>
                <a:cubicBezTo>
                  <a:pt x="72" y="66"/>
                  <a:pt x="72" y="66"/>
                  <a:pt x="72" y="66"/>
                </a:cubicBezTo>
                <a:cubicBezTo>
                  <a:pt x="72" y="67"/>
                  <a:pt x="72" y="67"/>
                  <a:pt x="72" y="67"/>
                </a:cubicBezTo>
                <a:cubicBezTo>
                  <a:pt x="72" y="67"/>
                  <a:pt x="72" y="67"/>
                  <a:pt x="72" y="67"/>
                </a:cubicBezTo>
                <a:cubicBezTo>
                  <a:pt x="72" y="67"/>
                  <a:pt x="72" y="67"/>
                  <a:pt x="72" y="67"/>
                </a:cubicBezTo>
                <a:cubicBezTo>
                  <a:pt x="72" y="67"/>
                  <a:pt x="72" y="67"/>
                  <a:pt x="72" y="67"/>
                </a:cubicBezTo>
                <a:cubicBezTo>
                  <a:pt x="71" y="67"/>
                  <a:pt x="71" y="67"/>
                  <a:pt x="71" y="67"/>
                </a:cubicBezTo>
                <a:cubicBezTo>
                  <a:pt x="71" y="68"/>
                  <a:pt x="71" y="68"/>
                  <a:pt x="71" y="68"/>
                </a:cubicBezTo>
                <a:cubicBezTo>
                  <a:pt x="71" y="68"/>
                  <a:pt x="71" y="68"/>
                  <a:pt x="71" y="68"/>
                </a:cubicBezTo>
                <a:cubicBezTo>
                  <a:pt x="71" y="68"/>
                  <a:pt x="71" y="68"/>
                  <a:pt x="71" y="68"/>
                </a:cubicBezTo>
                <a:cubicBezTo>
                  <a:pt x="70" y="68"/>
                  <a:pt x="70" y="68"/>
                  <a:pt x="70" y="68"/>
                </a:cubicBezTo>
                <a:cubicBezTo>
                  <a:pt x="70" y="69"/>
                  <a:pt x="70" y="69"/>
                  <a:pt x="70" y="69"/>
                </a:cubicBezTo>
                <a:cubicBezTo>
                  <a:pt x="70" y="69"/>
                  <a:pt x="70" y="69"/>
                  <a:pt x="70" y="69"/>
                </a:cubicBezTo>
                <a:cubicBezTo>
                  <a:pt x="70" y="70"/>
                  <a:pt x="70" y="70"/>
                  <a:pt x="70" y="70"/>
                </a:cubicBezTo>
                <a:cubicBezTo>
                  <a:pt x="69" y="69"/>
                  <a:pt x="69" y="69"/>
                  <a:pt x="69" y="69"/>
                </a:cubicBezTo>
                <a:cubicBezTo>
                  <a:pt x="69" y="69"/>
                  <a:pt x="69" y="69"/>
                  <a:pt x="69" y="69"/>
                </a:cubicBezTo>
                <a:cubicBezTo>
                  <a:pt x="68" y="69"/>
                  <a:pt x="68" y="69"/>
                  <a:pt x="68" y="69"/>
                </a:cubicBezTo>
                <a:cubicBezTo>
                  <a:pt x="68" y="69"/>
                  <a:pt x="68" y="69"/>
                  <a:pt x="68" y="69"/>
                </a:cubicBezTo>
                <a:cubicBezTo>
                  <a:pt x="68" y="69"/>
                  <a:pt x="68" y="69"/>
                  <a:pt x="68" y="69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8"/>
                  <a:pt x="69" y="68"/>
                  <a:pt x="69" y="68"/>
                </a:cubicBezTo>
                <a:cubicBezTo>
                  <a:pt x="69" y="68"/>
                  <a:pt x="69" y="68"/>
                  <a:pt x="69" y="68"/>
                </a:cubicBezTo>
                <a:cubicBezTo>
                  <a:pt x="69" y="68"/>
                  <a:pt x="69" y="68"/>
                  <a:pt x="69" y="68"/>
                </a:cubicBezTo>
                <a:cubicBezTo>
                  <a:pt x="69" y="68"/>
                  <a:pt x="69" y="68"/>
                  <a:pt x="69" y="68"/>
                </a:cubicBezTo>
                <a:cubicBezTo>
                  <a:pt x="70" y="67"/>
                  <a:pt x="70" y="67"/>
                  <a:pt x="70" y="67"/>
                </a:cubicBezTo>
                <a:cubicBezTo>
                  <a:pt x="70" y="67"/>
                  <a:pt x="70" y="67"/>
                  <a:pt x="70" y="67"/>
                </a:cubicBezTo>
                <a:cubicBezTo>
                  <a:pt x="70" y="67"/>
                  <a:pt x="70" y="67"/>
                  <a:pt x="70" y="67"/>
                </a:cubicBezTo>
                <a:cubicBezTo>
                  <a:pt x="70" y="67"/>
                  <a:pt x="70" y="67"/>
                  <a:pt x="70" y="67"/>
                </a:cubicBezTo>
                <a:cubicBezTo>
                  <a:pt x="70" y="67"/>
                  <a:pt x="70" y="67"/>
                  <a:pt x="70" y="67"/>
                </a:cubicBezTo>
                <a:cubicBezTo>
                  <a:pt x="71" y="67"/>
                  <a:pt x="71" y="67"/>
                  <a:pt x="71" y="67"/>
                </a:cubicBez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6"/>
                  <a:pt x="71" y="66"/>
                </a:cubicBezTo>
                <a:cubicBezTo>
                  <a:pt x="71" y="65"/>
                  <a:pt x="71" y="65"/>
                  <a:pt x="71" y="65"/>
                </a:cubicBezTo>
                <a:cubicBezTo>
                  <a:pt x="71" y="65"/>
                  <a:pt x="71" y="65"/>
                  <a:pt x="71" y="65"/>
                </a:cubicBezTo>
                <a:cubicBezTo>
                  <a:pt x="71" y="65"/>
                  <a:pt x="71" y="65"/>
                  <a:pt x="71" y="65"/>
                </a:cubicBezTo>
                <a:cubicBezTo>
                  <a:pt x="71" y="65"/>
                  <a:pt x="71" y="65"/>
                  <a:pt x="71" y="65"/>
                </a:cubicBezTo>
                <a:cubicBezTo>
                  <a:pt x="71" y="64"/>
                  <a:pt x="71" y="64"/>
                  <a:pt x="71" y="64"/>
                </a:cubicBezTo>
                <a:cubicBezTo>
                  <a:pt x="71" y="64"/>
                  <a:pt x="71" y="64"/>
                  <a:pt x="71" y="64"/>
                </a:cubicBezTo>
                <a:cubicBezTo>
                  <a:pt x="71" y="64"/>
                  <a:pt x="71" y="64"/>
                  <a:pt x="71" y="64"/>
                </a:cubicBezTo>
                <a:cubicBezTo>
                  <a:pt x="71" y="64"/>
                  <a:pt x="71" y="64"/>
                  <a:pt x="71" y="64"/>
                </a:cubicBezTo>
                <a:cubicBezTo>
                  <a:pt x="72" y="64"/>
                  <a:pt x="72" y="64"/>
                  <a:pt x="72" y="64"/>
                </a:cubicBezTo>
                <a:cubicBezTo>
                  <a:pt x="72" y="64"/>
                  <a:pt x="72" y="64"/>
                  <a:pt x="72" y="64"/>
                </a:cubicBezTo>
                <a:cubicBezTo>
                  <a:pt x="72" y="65"/>
                  <a:pt x="72" y="65"/>
                  <a:pt x="72" y="65"/>
                </a:cubicBezTo>
                <a:cubicBezTo>
                  <a:pt x="72" y="65"/>
                  <a:pt x="72" y="65"/>
                  <a:pt x="72" y="65"/>
                </a:cubicBezTo>
                <a:cubicBezTo>
                  <a:pt x="72" y="66"/>
                  <a:pt x="72" y="66"/>
                  <a:pt x="72" y="66"/>
                </a:cubicBezTo>
                <a:cubicBezTo>
                  <a:pt x="73" y="66"/>
                  <a:pt x="73" y="66"/>
                  <a:pt x="73" y="66"/>
                </a:cubicBezTo>
                <a:cubicBezTo>
                  <a:pt x="73" y="65"/>
                  <a:pt x="73" y="65"/>
                  <a:pt x="73" y="65"/>
                </a:cubicBezTo>
                <a:cubicBezTo>
                  <a:pt x="73" y="65"/>
                  <a:pt x="73" y="65"/>
                  <a:pt x="73" y="65"/>
                </a:cubicBezTo>
                <a:lnTo>
                  <a:pt x="73" y="66"/>
                </a:lnTo>
                <a:close/>
                <a:moveTo>
                  <a:pt x="74" y="58"/>
                </a:moveTo>
                <a:cubicBezTo>
                  <a:pt x="74" y="59"/>
                  <a:pt x="74" y="59"/>
                  <a:pt x="74" y="59"/>
                </a:cubicBezTo>
                <a:cubicBezTo>
                  <a:pt x="73" y="59"/>
                  <a:pt x="73" y="59"/>
                  <a:pt x="73" y="59"/>
                </a:cubicBezTo>
                <a:cubicBezTo>
                  <a:pt x="73" y="59"/>
                  <a:pt x="73" y="59"/>
                  <a:pt x="73" y="59"/>
                </a:cubicBezTo>
                <a:cubicBezTo>
                  <a:pt x="73" y="58"/>
                  <a:pt x="73" y="58"/>
                  <a:pt x="73" y="58"/>
                </a:cubicBezTo>
                <a:cubicBezTo>
                  <a:pt x="74" y="58"/>
                  <a:pt x="74" y="58"/>
                  <a:pt x="74" y="58"/>
                </a:cubicBezTo>
                <a:cubicBezTo>
                  <a:pt x="74" y="58"/>
                  <a:pt x="74" y="58"/>
                  <a:pt x="74" y="58"/>
                </a:cubicBezTo>
                <a:cubicBezTo>
                  <a:pt x="74" y="58"/>
                  <a:pt x="74" y="58"/>
                  <a:pt x="74" y="58"/>
                </a:cubicBezTo>
                <a:cubicBezTo>
                  <a:pt x="74" y="58"/>
                  <a:pt x="74" y="58"/>
                  <a:pt x="74" y="58"/>
                </a:cubicBezTo>
                <a:cubicBezTo>
                  <a:pt x="74" y="58"/>
                  <a:pt x="74" y="58"/>
                  <a:pt x="74" y="58"/>
                </a:cubicBezTo>
                <a:cubicBezTo>
                  <a:pt x="74" y="58"/>
                  <a:pt x="74" y="58"/>
                  <a:pt x="74" y="58"/>
                </a:cubicBezTo>
                <a:cubicBezTo>
                  <a:pt x="74" y="58"/>
                  <a:pt x="74" y="58"/>
                  <a:pt x="74" y="58"/>
                </a:cubicBezTo>
                <a:close/>
                <a:moveTo>
                  <a:pt x="74" y="61"/>
                </a:moveTo>
                <a:cubicBezTo>
                  <a:pt x="75" y="61"/>
                  <a:pt x="75" y="61"/>
                  <a:pt x="75" y="61"/>
                </a:cubicBezTo>
                <a:cubicBezTo>
                  <a:pt x="75" y="61"/>
                  <a:pt x="75" y="61"/>
                  <a:pt x="75" y="61"/>
                </a:cubicBezTo>
                <a:cubicBezTo>
                  <a:pt x="74" y="62"/>
                  <a:pt x="74" y="62"/>
                  <a:pt x="74" y="62"/>
                </a:cubicBezTo>
                <a:lnTo>
                  <a:pt x="74" y="61"/>
                </a:lnTo>
                <a:close/>
                <a:moveTo>
                  <a:pt x="87" y="86"/>
                </a:moveTo>
                <a:cubicBezTo>
                  <a:pt x="84" y="86"/>
                  <a:pt x="84" y="86"/>
                  <a:pt x="84" y="86"/>
                </a:cubicBezTo>
                <a:cubicBezTo>
                  <a:pt x="78" y="77"/>
                  <a:pt x="78" y="77"/>
                  <a:pt x="78" y="77"/>
                </a:cubicBezTo>
                <a:cubicBezTo>
                  <a:pt x="78" y="86"/>
                  <a:pt x="78" y="86"/>
                  <a:pt x="78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73"/>
                  <a:pt x="75" y="73"/>
                  <a:pt x="75" y="73"/>
                </a:cubicBezTo>
                <a:cubicBezTo>
                  <a:pt x="79" y="73"/>
                  <a:pt x="79" y="73"/>
                  <a:pt x="79" y="73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3"/>
                  <a:pt x="84" y="73"/>
                  <a:pt x="84" y="73"/>
                </a:cubicBezTo>
                <a:cubicBezTo>
                  <a:pt x="87" y="73"/>
                  <a:pt x="87" y="73"/>
                  <a:pt x="87" y="73"/>
                </a:cubicBezTo>
                <a:lnTo>
                  <a:pt x="87" y="86"/>
                </a:lnTo>
                <a:close/>
                <a:moveTo>
                  <a:pt x="99" y="86"/>
                </a:moveTo>
                <a:cubicBezTo>
                  <a:pt x="95" y="81"/>
                  <a:pt x="95" y="81"/>
                  <a:pt x="95" y="81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6"/>
                  <a:pt x="94" y="86"/>
                  <a:pt x="94" y="86"/>
                </a:cubicBezTo>
                <a:cubicBezTo>
                  <a:pt x="91" y="86"/>
                  <a:pt x="91" y="86"/>
                  <a:pt x="91" y="86"/>
                </a:cubicBezTo>
                <a:cubicBezTo>
                  <a:pt x="91" y="73"/>
                  <a:pt x="91" y="73"/>
                  <a:pt x="91" y="73"/>
                </a:cubicBezTo>
                <a:cubicBezTo>
                  <a:pt x="94" y="73"/>
                  <a:pt x="94" y="73"/>
                  <a:pt x="94" y="73"/>
                </a:cubicBezTo>
                <a:cubicBezTo>
                  <a:pt x="94" y="79"/>
                  <a:pt x="94" y="79"/>
                  <a:pt x="94" y="79"/>
                </a:cubicBezTo>
                <a:cubicBezTo>
                  <a:pt x="99" y="73"/>
                  <a:pt x="99" y="73"/>
                  <a:pt x="99" y="73"/>
                </a:cubicBezTo>
                <a:cubicBezTo>
                  <a:pt x="103" y="73"/>
                  <a:pt x="103" y="73"/>
                  <a:pt x="103" y="73"/>
                </a:cubicBezTo>
                <a:cubicBezTo>
                  <a:pt x="98" y="79"/>
                  <a:pt x="98" y="79"/>
                  <a:pt x="98" y="79"/>
                </a:cubicBezTo>
                <a:cubicBezTo>
                  <a:pt x="103" y="86"/>
                  <a:pt x="103" y="86"/>
                  <a:pt x="103" y="86"/>
                </a:cubicBezTo>
                <a:lnTo>
                  <a:pt x="99" y="86"/>
                </a:lnTo>
                <a:close/>
                <a:moveTo>
                  <a:pt x="104" y="56"/>
                </a:moveTo>
                <a:cubicBezTo>
                  <a:pt x="104" y="56"/>
                  <a:pt x="104" y="56"/>
                  <a:pt x="104" y="56"/>
                </a:cubicBezTo>
                <a:cubicBezTo>
                  <a:pt x="103" y="56"/>
                  <a:pt x="103" y="56"/>
                  <a:pt x="103" y="56"/>
                </a:cubicBezTo>
                <a:cubicBezTo>
                  <a:pt x="103" y="55"/>
                  <a:pt x="103" y="55"/>
                  <a:pt x="103" y="55"/>
                </a:cubicBezTo>
                <a:cubicBezTo>
                  <a:pt x="104" y="55"/>
                  <a:pt x="104" y="55"/>
                  <a:pt x="104" y="55"/>
                </a:cubicBezTo>
                <a:cubicBezTo>
                  <a:pt x="104" y="55"/>
                  <a:pt x="104" y="55"/>
                  <a:pt x="104" y="55"/>
                </a:cubicBezTo>
                <a:cubicBezTo>
                  <a:pt x="104" y="55"/>
                  <a:pt x="104" y="55"/>
                  <a:pt x="104" y="55"/>
                </a:cubicBezTo>
                <a:cubicBezTo>
                  <a:pt x="104" y="55"/>
                  <a:pt x="104" y="55"/>
                  <a:pt x="104" y="55"/>
                </a:cubicBezTo>
                <a:cubicBezTo>
                  <a:pt x="105" y="56"/>
                  <a:pt x="105" y="56"/>
                  <a:pt x="105" y="56"/>
                </a:cubicBezTo>
                <a:lnTo>
                  <a:pt x="104" y="56"/>
                </a:lnTo>
                <a:close/>
                <a:moveTo>
                  <a:pt x="106" y="65"/>
                </a:moveTo>
                <a:cubicBezTo>
                  <a:pt x="107" y="64"/>
                  <a:pt x="107" y="64"/>
                  <a:pt x="107" y="64"/>
                </a:cubicBezTo>
                <a:cubicBezTo>
                  <a:pt x="107" y="64"/>
                  <a:pt x="107" y="64"/>
                  <a:pt x="107" y="64"/>
                </a:cubicBezTo>
                <a:cubicBezTo>
                  <a:pt x="107" y="65"/>
                  <a:pt x="107" y="65"/>
                  <a:pt x="107" y="65"/>
                </a:cubicBezTo>
                <a:cubicBezTo>
                  <a:pt x="107" y="65"/>
                  <a:pt x="107" y="65"/>
                  <a:pt x="107" y="65"/>
                </a:cubicBezTo>
                <a:lnTo>
                  <a:pt x="106" y="65"/>
                </a:lnTo>
                <a:close/>
                <a:moveTo>
                  <a:pt x="113" y="77"/>
                </a:moveTo>
                <a:cubicBezTo>
                  <a:pt x="113" y="77"/>
                  <a:pt x="113" y="77"/>
                  <a:pt x="113" y="77"/>
                </a:cubicBezTo>
                <a:cubicBezTo>
                  <a:pt x="112" y="77"/>
                  <a:pt x="112" y="77"/>
                  <a:pt x="112" y="77"/>
                </a:cubicBezTo>
                <a:cubicBezTo>
                  <a:pt x="112" y="77"/>
                  <a:pt x="112" y="77"/>
                  <a:pt x="112" y="77"/>
                </a:cubicBezTo>
                <a:cubicBezTo>
                  <a:pt x="111" y="77"/>
                  <a:pt x="111" y="77"/>
                  <a:pt x="111" y="77"/>
                </a:cubicBezTo>
                <a:cubicBezTo>
                  <a:pt x="111" y="76"/>
                  <a:pt x="111" y="76"/>
                  <a:pt x="111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3" y="76"/>
                  <a:pt x="113" y="76"/>
                  <a:pt x="113" y="76"/>
                </a:cubicBezTo>
                <a:cubicBezTo>
                  <a:pt x="113" y="76"/>
                  <a:pt x="113" y="76"/>
                  <a:pt x="113" y="76"/>
                </a:cubicBezTo>
                <a:lnTo>
                  <a:pt x="113" y="77"/>
                </a:lnTo>
                <a:close/>
                <a:moveTo>
                  <a:pt x="123" y="60"/>
                </a:moveTo>
                <a:cubicBezTo>
                  <a:pt x="121" y="62"/>
                  <a:pt x="121" y="62"/>
                  <a:pt x="121" y="62"/>
                </a:cubicBezTo>
                <a:cubicBezTo>
                  <a:pt x="121" y="63"/>
                  <a:pt x="121" y="63"/>
                  <a:pt x="121" y="63"/>
                </a:cubicBezTo>
                <a:cubicBezTo>
                  <a:pt x="121" y="63"/>
                  <a:pt x="121" y="63"/>
                  <a:pt x="121" y="63"/>
                </a:cubicBezTo>
                <a:cubicBezTo>
                  <a:pt x="120" y="64"/>
                  <a:pt x="120" y="64"/>
                  <a:pt x="120" y="64"/>
                </a:cubicBezTo>
                <a:cubicBezTo>
                  <a:pt x="120" y="65"/>
                  <a:pt x="120" y="65"/>
                  <a:pt x="120" y="65"/>
                </a:cubicBezTo>
                <a:cubicBezTo>
                  <a:pt x="120" y="65"/>
                  <a:pt x="120" y="65"/>
                  <a:pt x="120" y="65"/>
                </a:cubicBezTo>
                <a:cubicBezTo>
                  <a:pt x="119" y="65"/>
                  <a:pt x="119" y="65"/>
                  <a:pt x="119" y="65"/>
                </a:cubicBezTo>
                <a:cubicBezTo>
                  <a:pt x="118" y="66"/>
                  <a:pt x="118" y="66"/>
                  <a:pt x="118" y="66"/>
                </a:cubicBezTo>
                <a:cubicBezTo>
                  <a:pt x="117" y="67"/>
                  <a:pt x="117" y="67"/>
                  <a:pt x="117" y="67"/>
                </a:cubicBezTo>
                <a:cubicBezTo>
                  <a:pt x="117" y="67"/>
                  <a:pt x="117" y="67"/>
                  <a:pt x="117" y="67"/>
                </a:cubicBezTo>
                <a:cubicBezTo>
                  <a:pt x="117" y="67"/>
                  <a:pt x="117" y="67"/>
                  <a:pt x="117" y="67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5" y="68"/>
                  <a:pt x="115" y="68"/>
                  <a:pt x="115" y="68"/>
                </a:cubicBezTo>
                <a:cubicBezTo>
                  <a:pt x="115" y="69"/>
                  <a:pt x="115" y="69"/>
                  <a:pt x="115" y="69"/>
                </a:cubicBezTo>
                <a:cubicBezTo>
                  <a:pt x="115" y="69"/>
                  <a:pt x="115" y="69"/>
                  <a:pt x="115" y="69"/>
                </a:cubicBezTo>
                <a:cubicBezTo>
                  <a:pt x="114" y="69"/>
                  <a:pt x="114" y="69"/>
                  <a:pt x="114" y="69"/>
                </a:cubicBezTo>
                <a:cubicBezTo>
                  <a:pt x="114" y="69"/>
                  <a:pt x="114" y="69"/>
                  <a:pt x="114" y="69"/>
                </a:cubicBezTo>
                <a:cubicBezTo>
                  <a:pt x="114" y="70"/>
                  <a:pt x="114" y="70"/>
                  <a:pt x="114" y="70"/>
                </a:cubicBezTo>
                <a:cubicBezTo>
                  <a:pt x="114" y="70"/>
                  <a:pt x="114" y="70"/>
                  <a:pt x="114" y="70"/>
                </a:cubicBezTo>
                <a:cubicBezTo>
                  <a:pt x="114" y="71"/>
                  <a:pt x="114" y="71"/>
                  <a:pt x="114" y="71"/>
                </a:cubicBezTo>
                <a:cubicBezTo>
                  <a:pt x="112" y="70"/>
                  <a:pt x="112" y="70"/>
                  <a:pt x="112" y="70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11" y="71"/>
                  <a:pt x="111" y="71"/>
                  <a:pt x="111" y="71"/>
                </a:cubicBezTo>
                <a:cubicBezTo>
                  <a:pt x="111" y="72"/>
                  <a:pt x="111" y="72"/>
                  <a:pt x="111" y="72"/>
                </a:cubicBezTo>
                <a:cubicBezTo>
                  <a:pt x="112" y="72"/>
                  <a:pt x="112" y="72"/>
                  <a:pt x="112" y="72"/>
                </a:cubicBezTo>
                <a:cubicBezTo>
                  <a:pt x="112" y="72"/>
                  <a:pt x="112" y="72"/>
                  <a:pt x="112" y="72"/>
                </a:cubicBezTo>
                <a:cubicBezTo>
                  <a:pt x="111" y="72"/>
                  <a:pt x="111" y="72"/>
                  <a:pt x="111" y="72"/>
                </a:cubicBezTo>
                <a:cubicBezTo>
                  <a:pt x="111" y="73"/>
                  <a:pt x="111" y="73"/>
                  <a:pt x="111" y="73"/>
                </a:cubicBezTo>
                <a:cubicBezTo>
                  <a:pt x="111" y="73"/>
                  <a:pt x="111" y="73"/>
                  <a:pt x="111" y="73"/>
                </a:cubicBezTo>
                <a:cubicBezTo>
                  <a:pt x="110" y="73"/>
                  <a:pt x="110" y="73"/>
                  <a:pt x="110" y="73"/>
                </a:cubicBezTo>
                <a:cubicBezTo>
                  <a:pt x="110" y="73"/>
                  <a:pt x="110" y="73"/>
                  <a:pt x="110" y="73"/>
                </a:cubicBezTo>
                <a:cubicBezTo>
                  <a:pt x="111" y="74"/>
                  <a:pt x="111" y="74"/>
                  <a:pt x="111" y="74"/>
                </a:cubicBezTo>
                <a:cubicBezTo>
                  <a:pt x="111" y="74"/>
                  <a:pt x="111" y="74"/>
                  <a:pt x="111" y="74"/>
                </a:cubicBezTo>
                <a:cubicBezTo>
                  <a:pt x="111" y="74"/>
                  <a:pt x="111" y="74"/>
                  <a:pt x="111" y="74"/>
                </a:cubicBezTo>
                <a:cubicBezTo>
                  <a:pt x="110" y="75"/>
                  <a:pt x="110" y="75"/>
                  <a:pt x="110" y="75"/>
                </a:cubicBezTo>
                <a:cubicBezTo>
                  <a:pt x="110" y="75"/>
                  <a:pt x="110" y="75"/>
                  <a:pt x="110" y="75"/>
                </a:cubicBezTo>
                <a:cubicBezTo>
                  <a:pt x="109" y="75"/>
                  <a:pt x="109" y="75"/>
                  <a:pt x="109" y="75"/>
                </a:cubicBezTo>
                <a:cubicBezTo>
                  <a:pt x="109" y="76"/>
                  <a:pt x="109" y="76"/>
                  <a:pt x="109" y="76"/>
                </a:cubicBezTo>
                <a:cubicBezTo>
                  <a:pt x="109" y="76"/>
                  <a:pt x="109" y="76"/>
                  <a:pt x="109" y="76"/>
                </a:cubicBezTo>
                <a:cubicBezTo>
                  <a:pt x="109" y="77"/>
                  <a:pt x="109" y="77"/>
                  <a:pt x="109" y="77"/>
                </a:cubicBezTo>
                <a:cubicBezTo>
                  <a:pt x="110" y="77"/>
                  <a:pt x="110" y="77"/>
                  <a:pt x="110" y="77"/>
                </a:cubicBezTo>
                <a:cubicBezTo>
                  <a:pt x="110" y="77"/>
                  <a:pt x="110" y="77"/>
                  <a:pt x="110" y="77"/>
                </a:cubicBezTo>
                <a:cubicBezTo>
                  <a:pt x="111" y="78"/>
                  <a:pt x="111" y="78"/>
                  <a:pt x="111" y="78"/>
                </a:cubicBezTo>
                <a:cubicBezTo>
                  <a:pt x="111" y="78"/>
                  <a:pt x="111" y="78"/>
                  <a:pt x="111" y="78"/>
                </a:cubicBezTo>
                <a:cubicBezTo>
                  <a:pt x="111" y="78"/>
                  <a:pt x="111" y="78"/>
                  <a:pt x="111" y="78"/>
                </a:cubicBezTo>
                <a:cubicBezTo>
                  <a:pt x="110" y="78"/>
                  <a:pt x="110" y="78"/>
                  <a:pt x="110" y="78"/>
                </a:cubicBezTo>
                <a:cubicBezTo>
                  <a:pt x="110" y="78"/>
                  <a:pt x="110" y="78"/>
                  <a:pt x="110" y="78"/>
                </a:cubicBezTo>
                <a:cubicBezTo>
                  <a:pt x="109" y="78"/>
                  <a:pt x="109" y="78"/>
                  <a:pt x="109" y="78"/>
                </a:cubicBezTo>
                <a:cubicBezTo>
                  <a:pt x="109" y="78"/>
                  <a:pt x="109" y="78"/>
                  <a:pt x="109" y="78"/>
                </a:cubicBezTo>
                <a:cubicBezTo>
                  <a:pt x="109" y="78"/>
                  <a:pt x="109" y="78"/>
                  <a:pt x="109" y="78"/>
                </a:cubicBezTo>
                <a:cubicBezTo>
                  <a:pt x="108" y="78"/>
                  <a:pt x="108" y="78"/>
                  <a:pt x="108" y="78"/>
                </a:cubicBezTo>
                <a:cubicBezTo>
                  <a:pt x="108" y="77"/>
                  <a:pt x="108" y="77"/>
                  <a:pt x="108" y="77"/>
                </a:cubicBezTo>
                <a:cubicBezTo>
                  <a:pt x="108" y="77"/>
                  <a:pt x="108" y="77"/>
                  <a:pt x="108" y="77"/>
                </a:cubicBezTo>
                <a:cubicBezTo>
                  <a:pt x="108" y="77"/>
                  <a:pt x="108" y="77"/>
                  <a:pt x="108" y="77"/>
                </a:cubicBezTo>
                <a:cubicBezTo>
                  <a:pt x="107" y="77"/>
                  <a:pt x="107" y="77"/>
                  <a:pt x="107" y="77"/>
                </a:cubicBezTo>
                <a:cubicBezTo>
                  <a:pt x="107" y="76"/>
                  <a:pt x="107" y="76"/>
                  <a:pt x="107" y="76"/>
                </a:cubicBezTo>
                <a:cubicBezTo>
                  <a:pt x="107" y="75"/>
                  <a:pt x="107" y="75"/>
                  <a:pt x="107" y="75"/>
                </a:cubicBezTo>
                <a:cubicBezTo>
                  <a:pt x="107" y="74"/>
                  <a:pt x="107" y="74"/>
                  <a:pt x="107" y="74"/>
                </a:cubicBezTo>
                <a:cubicBezTo>
                  <a:pt x="107" y="73"/>
                  <a:pt x="107" y="73"/>
                  <a:pt x="107" y="73"/>
                </a:cubicBezTo>
                <a:cubicBezTo>
                  <a:pt x="107" y="73"/>
                  <a:pt x="107" y="73"/>
                  <a:pt x="107" y="73"/>
                </a:cubicBezTo>
                <a:cubicBezTo>
                  <a:pt x="108" y="73"/>
                  <a:pt x="108" y="73"/>
                  <a:pt x="108" y="73"/>
                </a:cubicBezTo>
                <a:cubicBezTo>
                  <a:pt x="108" y="73"/>
                  <a:pt x="108" y="73"/>
                  <a:pt x="108" y="73"/>
                </a:cubicBezTo>
                <a:cubicBezTo>
                  <a:pt x="108" y="72"/>
                  <a:pt x="108" y="72"/>
                  <a:pt x="108" y="72"/>
                </a:cubicBezTo>
                <a:cubicBezTo>
                  <a:pt x="108" y="72"/>
                  <a:pt x="108" y="72"/>
                  <a:pt x="108" y="72"/>
                </a:cubicBezTo>
                <a:cubicBezTo>
                  <a:pt x="108" y="70"/>
                  <a:pt x="108" y="70"/>
                  <a:pt x="108" y="70"/>
                </a:cubicBezTo>
                <a:cubicBezTo>
                  <a:pt x="108" y="71"/>
                  <a:pt x="108" y="71"/>
                  <a:pt x="108" y="71"/>
                </a:cubicBezTo>
                <a:cubicBezTo>
                  <a:pt x="108" y="69"/>
                  <a:pt x="108" y="69"/>
                  <a:pt x="108" y="69"/>
                </a:cubicBezTo>
                <a:cubicBezTo>
                  <a:pt x="108" y="69"/>
                  <a:pt x="108" y="69"/>
                  <a:pt x="108" y="69"/>
                </a:cubicBezTo>
                <a:cubicBezTo>
                  <a:pt x="109" y="68"/>
                  <a:pt x="109" y="68"/>
                  <a:pt x="109" y="68"/>
                </a:cubicBezTo>
                <a:cubicBezTo>
                  <a:pt x="109" y="67"/>
                  <a:pt x="109" y="67"/>
                  <a:pt x="109" y="67"/>
                </a:cubicBezTo>
                <a:cubicBezTo>
                  <a:pt x="109" y="67"/>
                  <a:pt x="109" y="67"/>
                  <a:pt x="109" y="67"/>
                </a:cubicBezTo>
                <a:cubicBezTo>
                  <a:pt x="109" y="66"/>
                  <a:pt x="109" y="66"/>
                  <a:pt x="109" y="66"/>
                </a:cubicBezTo>
                <a:cubicBezTo>
                  <a:pt x="109" y="65"/>
                  <a:pt x="109" y="65"/>
                  <a:pt x="109" y="65"/>
                </a:cubicBezTo>
                <a:cubicBezTo>
                  <a:pt x="109" y="64"/>
                  <a:pt x="109" y="64"/>
                  <a:pt x="109" y="64"/>
                </a:cubicBezTo>
                <a:cubicBezTo>
                  <a:pt x="110" y="64"/>
                  <a:pt x="110" y="64"/>
                  <a:pt x="110" y="64"/>
                </a:cubicBezTo>
                <a:cubicBezTo>
                  <a:pt x="110" y="62"/>
                  <a:pt x="110" y="62"/>
                  <a:pt x="110" y="62"/>
                </a:cubicBezTo>
                <a:cubicBezTo>
                  <a:pt x="109" y="62"/>
                  <a:pt x="109" y="62"/>
                  <a:pt x="109" y="62"/>
                </a:cubicBezTo>
                <a:cubicBezTo>
                  <a:pt x="109" y="62"/>
                  <a:pt x="109" y="62"/>
                  <a:pt x="109" y="62"/>
                </a:cubicBezTo>
                <a:cubicBezTo>
                  <a:pt x="108" y="61"/>
                  <a:pt x="108" y="61"/>
                  <a:pt x="108" y="61"/>
                </a:cubicBezTo>
                <a:cubicBezTo>
                  <a:pt x="108" y="60"/>
                  <a:pt x="108" y="60"/>
                  <a:pt x="108" y="60"/>
                </a:cubicBezTo>
                <a:cubicBezTo>
                  <a:pt x="108" y="60"/>
                  <a:pt x="108" y="60"/>
                  <a:pt x="108" y="60"/>
                </a:cubicBezTo>
                <a:cubicBezTo>
                  <a:pt x="108" y="60"/>
                  <a:pt x="108" y="60"/>
                  <a:pt x="108" y="60"/>
                </a:cubicBezTo>
                <a:cubicBezTo>
                  <a:pt x="108" y="59"/>
                  <a:pt x="108" y="59"/>
                  <a:pt x="108" y="59"/>
                </a:cubicBezTo>
                <a:cubicBezTo>
                  <a:pt x="107" y="58"/>
                  <a:pt x="107" y="58"/>
                  <a:pt x="107" y="58"/>
                </a:cubicBezTo>
                <a:cubicBezTo>
                  <a:pt x="107" y="58"/>
                  <a:pt x="107" y="58"/>
                  <a:pt x="107" y="58"/>
                </a:cubicBezTo>
                <a:cubicBezTo>
                  <a:pt x="107" y="57"/>
                  <a:pt x="107" y="57"/>
                  <a:pt x="107" y="57"/>
                </a:cubicBezTo>
                <a:cubicBezTo>
                  <a:pt x="107" y="56"/>
                  <a:pt x="107" y="56"/>
                  <a:pt x="107" y="56"/>
                </a:cubicBezTo>
                <a:cubicBezTo>
                  <a:pt x="108" y="55"/>
                  <a:pt x="108" y="55"/>
                  <a:pt x="108" y="55"/>
                </a:cubicBezTo>
                <a:cubicBezTo>
                  <a:pt x="108" y="55"/>
                  <a:pt x="108" y="55"/>
                  <a:pt x="108" y="55"/>
                </a:cubicBezTo>
                <a:cubicBezTo>
                  <a:pt x="108" y="55"/>
                  <a:pt x="108" y="55"/>
                  <a:pt x="108" y="55"/>
                </a:cubicBezTo>
                <a:cubicBezTo>
                  <a:pt x="108" y="55"/>
                  <a:pt x="108" y="55"/>
                  <a:pt x="108" y="55"/>
                </a:cubicBezTo>
                <a:cubicBezTo>
                  <a:pt x="108" y="54"/>
                  <a:pt x="108" y="54"/>
                  <a:pt x="108" y="54"/>
                </a:cubicBezTo>
                <a:cubicBezTo>
                  <a:pt x="108" y="54"/>
                  <a:pt x="108" y="54"/>
                  <a:pt x="108" y="54"/>
                </a:cubicBez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3"/>
                  <a:pt x="108" y="53"/>
                </a:cubicBezTo>
                <a:cubicBezTo>
                  <a:pt x="108" y="53"/>
                  <a:pt x="108" y="53"/>
                  <a:pt x="108" y="53"/>
                </a:cubicBezTo>
                <a:cubicBezTo>
                  <a:pt x="108" y="53"/>
                  <a:pt x="108" y="53"/>
                  <a:pt x="108" y="53"/>
                </a:cubicBezTo>
                <a:cubicBezTo>
                  <a:pt x="108" y="53"/>
                  <a:pt x="108" y="53"/>
                  <a:pt x="108" y="53"/>
                </a:cubicBezTo>
                <a:cubicBezTo>
                  <a:pt x="107" y="54"/>
                  <a:pt x="107" y="54"/>
                  <a:pt x="107" y="54"/>
                </a:cubicBezTo>
                <a:cubicBezTo>
                  <a:pt x="107" y="53"/>
                  <a:pt x="107" y="53"/>
                  <a:pt x="107" y="53"/>
                </a:cubicBezTo>
                <a:cubicBezTo>
                  <a:pt x="107" y="53"/>
                  <a:pt x="107" y="53"/>
                  <a:pt x="107" y="53"/>
                </a:cubicBezTo>
                <a:cubicBezTo>
                  <a:pt x="106" y="53"/>
                  <a:pt x="106" y="53"/>
                  <a:pt x="106" y="53"/>
                </a:cubicBezTo>
                <a:cubicBezTo>
                  <a:pt x="106" y="52"/>
                  <a:pt x="106" y="52"/>
                  <a:pt x="106" y="52"/>
                </a:cubicBezTo>
                <a:cubicBezTo>
                  <a:pt x="106" y="52"/>
                  <a:pt x="106" y="52"/>
                  <a:pt x="106" y="52"/>
                </a:cubicBezTo>
                <a:cubicBezTo>
                  <a:pt x="106" y="52"/>
                  <a:pt x="106" y="52"/>
                  <a:pt x="106" y="52"/>
                </a:cubicBezTo>
                <a:cubicBezTo>
                  <a:pt x="105" y="51"/>
                  <a:pt x="105" y="51"/>
                  <a:pt x="105" y="51"/>
                </a:cubicBezTo>
                <a:cubicBezTo>
                  <a:pt x="105" y="51"/>
                  <a:pt x="105" y="51"/>
                  <a:pt x="105" y="51"/>
                </a:cubicBezTo>
                <a:cubicBezTo>
                  <a:pt x="104" y="51"/>
                  <a:pt x="104" y="51"/>
                  <a:pt x="104" y="51"/>
                </a:cubicBezTo>
                <a:cubicBezTo>
                  <a:pt x="104" y="51"/>
                  <a:pt x="104" y="51"/>
                  <a:pt x="104" y="51"/>
                </a:cubicBezTo>
                <a:cubicBezTo>
                  <a:pt x="104" y="51"/>
                  <a:pt x="104" y="51"/>
                  <a:pt x="104" y="51"/>
                </a:cubicBezTo>
                <a:cubicBezTo>
                  <a:pt x="103" y="50"/>
                  <a:pt x="103" y="50"/>
                  <a:pt x="103" y="50"/>
                </a:cubicBezTo>
                <a:cubicBezTo>
                  <a:pt x="103" y="50"/>
                  <a:pt x="103" y="50"/>
                  <a:pt x="103" y="50"/>
                </a:cubicBezTo>
                <a:cubicBezTo>
                  <a:pt x="103" y="50"/>
                  <a:pt x="103" y="50"/>
                  <a:pt x="103" y="50"/>
                </a:cubicBezTo>
                <a:cubicBezTo>
                  <a:pt x="102" y="50"/>
                  <a:pt x="102" y="50"/>
                  <a:pt x="102" y="50"/>
                </a:cubicBezTo>
                <a:cubicBezTo>
                  <a:pt x="102" y="49"/>
                  <a:pt x="102" y="49"/>
                  <a:pt x="102" y="49"/>
                </a:cubicBezTo>
                <a:cubicBezTo>
                  <a:pt x="101" y="49"/>
                  <a:pt x="101" y="49"/>
                  <a:pt x="101" y="49"/>
                </a:cubicBezTo>
                <a:cubicBezTo>
                  <a:pt x="101" y="49"/>
                  <a:pt x="101" y="49"/>
                  <a:pt x="101" y="49"/>
                </a:cubicBezTo>
                <a:cubicBezTo>
                  <a:pt x="100" y="49"/>
                  <a:pt x="100" y="49"/>
                  <a:pt x="100" y="49"/>
                </a:cubicBezTo>
                <a:cubicBezTo>
                  <a:pt x="100" y="48"/>
                  <a:pt x="100" y="48"/>
                  <a:pt x="100" y="48"/>
                </a:cubicBezTo>
                <a:cubicBezTo>
                  <a:pt x="100" y="47"/>
                  <a:pt x="100" y="47"/>
                  <a:pt x="100" y="47"/>
                </a:cubicBezTo>
                <a:cubicBezTo>
                  <a:pt x="99" y="46"/>
                  <a:pt x="99" y="46"/>
                  <a:pt x="99" y="46"/>
                </a:cubicBezTo>
                <a:cubicBezTo>
                  <a:pt x="98" y="46"/>
                  <a:pt x="98" y="46"/>
                  <a:pt x="98" y="46"/>
                </a:cubicBezTo>
                <a:cubicBezTo>
                  <a:pt x="99" y="46"/>
                  <a:pt x="99" y="46"/>
                  <a:pt x="99" y="46"/>
                </a:cubicBezTo>
                <a:cubicBezTo>
                  <a:pt x="98" y="45"/>
                  <a:pt x="98" y="45"/>
                  <a:pt x="98" y="45"/>
                </a:cubicBezTo>
                <a:cubicBezTo>
                  <a:pt x="98" y="45"/>
                  <a:pt x="98" y="45"/>
                  <a:pt x="98" y="45"/>
                </a:cubicBezTo>
                <a:cubicBezTo>
                  <a:pt x="97" y="44"/>
                  <a:pt x="97" y="44"/>
                  <a:pt x="97" y="44"/>
                </a:cubicBezTo>
                <a:cubicBezTo>
                  <a:pt x="97" y="43"/>
                  <a:pt x="97" y="43"/>
                  <a:pt x="97" y="43"/>
                </a:cubicBezTo>
                <a:cubicBezTo>
                  <a:pt x="97" y="43"/>
                  <a:pt x="97" y="43"/>
                  <a:pt x="97" y="43"/>
                </a:cubicBezTo>
                <a:cubicBezTo>
                  <a:pt x="97" y="44"/>
                  <a:pt x="97" y="44"/>
                  <a:pt x="97" y="44"/>
                </a:cubicBezTo>
                <a:cubicBezTo>
                  <a:pt x="98" y="45"/>
                  <a:pt x="98" y="45"/>
                  <a:pt x="98" y="45"/>
                </a:cubicBezTo>
                <a:cubicBezTo>
                  <a:pt x="98" y="45"/>
                  <a:pt x="98" y="45"/>
                  <a:pt x="98" y="45"/>
                </a:cubicBezTo>
                <a:cubicBezTo>
                  <a:pt x="98" y="46"/>
                  <a:pt x="98" y="46"/>
                  <a:pt x="98" y="46"/>
                </a:cubicBezTo>
                <a:cubicBezTo>
                  <a:pt x="98" y="46"/>
                  <a:pt x="98" y="46"/>
                  <a:pt x="98" y="46"/>
                </a:cubicBezTo>
                <a:cubicBezTo>
                  <a:pt x="98" y="47"/>
                  <a:pt x="98" y="47"/>
                  <a:pt x="98" y="47"/>
                </a:cubicBezTo>
                <a:cubicBezTo>
                  <a:pt x="98" y="47"/>
                  <a:pt x="98" y="47"/>
                  <a:pt x="98" y="47"/>
                </a:cubicBezTo>
                <a:cubicBezTo>
                  <a:pt x="98" y="47"/>
                  <a:pt x="98" y="47"/>
                  <a:pt x="98" y="47"/>
                </a:cubicBezTo>
                <a:cubicBezTo>
                  <a:pt x="98" y="47"/>
                  <a:pt x="98" y="47"/>
                  <a:pt x="98" y="47"/>
                </a:cubicBezTo>
                <a:cubicBezTo>
                  <a:pt x="98" y="46"/>
                  <a:pt x="98" y="46"/>
                  <a:pt x="98" y="46"/>
                </a:cubicBezTo>
                <a:cubicBezTo>
                  <a:pt x="98" y="46"/>
                  <a:pt x="98" y="46"/>
                  <a:pt x="98" y="46"/>
                </a:cubicBezTo>
                <a:cubicBezTo>
                  <a:pt x="97" y="46"/>
                  <a:pt x="97" y="46"/>
                  <a:pt x="97" y="46"/>
                </a:cubicBezTo>
                <a:cubicBezTo>
                  <a:pt x="97" y="45"/>
                  <a:pt x="97" y="45"/>
                  <a:pt x="97" y="45"/>
                </a:cubicBezTo>
                <a:cubicBezTo>
                  <a:pt x="97" y="44"/>
                  <a:pt x="97" y="44"/>
                  <a:pt x="97" y="44"/>
                </a:cubicBezTo>
                <a:cubicBezTo>
                  <a:pt x="96" y="44"/>
                  <a:pt x="96" y="44"/>
                  <a:pt x="96" y="44"/>
                </a:cubicBezTo>
                <a:cubicBezTo>
                  <a:pt x="97" y="43"/>
                  <a:pt x="97" y="43"/>
                  <a:pt x="97" y="43"/>
                </a:cubicBezTo>
                <a:cubicBezTo>
                  <a:pt x="96" y="43"/>
                  <a:pt x="96" y="43"/>
                  <a:pt x="96" y="43"/>
                </a:cubicBezTo>
                <a:cubicBezTo>
                  <a:pt x="96" y="42"/>
                  <a:pt x="96" y="42"/>
                  <a:pt x="96" y="42"/>
                </a:cubicBezTo>
                <a:cubicBezTo>
                  <a:pt x="96" y="42"/>
                  <a:pt x="96" y="42"/>
                  <a:pt x="96" y="42"/>
                </a:cubicBezTo>
                <a:cubicBezTo>
                  <a:pt x="95" y="41"/>
                  <a:pt x="95" y="41"/>
                  <a:pt x="95" y="41"/>
                </a:cubicBezTo>
                <a:cubicBezTo>
                  <a:pt x="95" y="41"/>
                  <a:pt x="95" y="41"/>
                  <a:pt x="95" y="41"/>
                </a:cubicBezTo>
                <a:cubicBezTo>
                  <a:pt x="95" y="40"/>
                  <a:pt x="95" y="40"/>
                  <a:pt x="95" y="40"/>
                </a:cubicBezTo>
                <a:cubicBezTo>
                  <a:pt x="95" y="37"/>
                  <a:pt x="95" y="37"/>
                  <a:pt x="95" y="37"/>
                </a:cubicBezTo>
                <a:cubicBezTo>
                  <a:pt x="95" y="36"/>
                  <a:pt x="95" y="36"/>
                  <a:pt x="95" y="36"/>
                </a:cubicBezTo>
                <a:cubicBezTo>
                  <a:pt x="95" y="36"/>
                  <a:pt x="95" y="36"/>
                  <a:pt x="95" y="36"/>
                </a:cubicBezTo>
                <a:cubicBezTo>
                  <a:pt x="95" y="35"/>
                  <a:pt x="95" y="35"/>
                  <a:pt x="95" y="35"/>
                </a:cubicBezTo>
                <a:cubicBezTo>
                  <a:pt x="94" y="34"/>
                  <a:pt x="94" y="34"/>
                  <a:pt x="94" y="34"/>
                </a:cubicBezTo>
                <a:cubicBezTo>
                  <a:pt x="94" y="34"/>
                  <a:pt x="94" y="34"/>
                  <a:pt x="94" y="34"/>
                </a:cubicBezTo>
                <a:cubicBezTo>
                  <a:pt x="94" y="34"/>
                  <a:pt x="94" y="34"/>
                  <a:pt x="94" y="34"/>
                </a:cubicBezTo>
                <a:cubicBezTo>
                  <a:pt x="93" y="33"/>
                  <a:pt x="93" y="33"/>
                  <a:pt x="93" y="33"/>
                </a:cubicBezTo>
                <a:cubicBezTo>
                  <a:pt x="93" y="32"/>
                  <a:pt x="93" y="32"/>
                  <a:pt x="93" y="32"/>
                </a:cubicBezTo>
                <a:cubicBezTo>
                  <a:pt x="93" y="32"/>
                  <a:pt x="93" y="32"/>
                  <a:pt x="93" y="32"/>
                </a:cubicBezTo>
                <a:cubicBezTo>
                  <a:pt x="92" y="31"/>
                  <a:pt x="92" y="31"/>
                  <a:pt x="92" y="31"/>
                </a:cubicBezTo>
                <a:cubicBezTo>
                  <a:pt x="93" y="31"/>
                  <a:pt x="93" y="31"/>
                  <a:pt x="93" y="31"/>
                </a:cubicBezTo>
                <a:cubicBezTo>
                  <a:pt x="92" y="31"/>
                  <a:pt x="92" y="31"/>
                  <a:pt x="92" y="31"/>
                </a:cubicBezTo>
                <a:cubicBezTo>
                  <a:pt x="92" y="30"/>
                  <a:pt x="92" y="30"/>
                  <a:pt x="92" y="30"/>
                </a:cubicBezTo>
                <a:cubicBezTo>
                  <a:pt x="92" y="29"/>
                  <a:pt x="92" y="29"/>
                  <a:pt x="92" y="29"/>
                </a:cubicBezTo>
                <a:cubicBezTo>
                  <a:pt x="91" y="29"/>
                  <a:pt x="91" y="29"/>
                  <a:pt x="91" y="29"/>
                </a:cubicBezTo>
                <a:cubicBezTo>
                  <a:pt x="90" y="29"/>
                  <a:pt x="90" y="29"/>
                  <a:pt x="90" y="29"/>
                </a:cubicBezTo>
                <a:cubicBezTo>
                  <a:pt x="90" y="29"/>
                  <a:pt x="90" y="29"/>
                  <a:pt x="90" y="29"/>
                </a:cubicBezTo>
                <a:cubicBezTo>
                  <a:pt x="89" y="28"/>
                  <a:pt x="89" y="28"/>
                  <a:pt x="89" y="28"/>
                </a:cubicBezTo>
                <a:cubicBezTo>
                  <a:pt x="88" y="28"/>
                  <a:pt x="88" y="28"/>
                  <a:pt x="88" y="28"/>
                </a:cubicBezTo>
                <a:cubicBezTo>
                  <a:pt x="88" y="28"/>
                  <a:pt x="88" y="28"/>
                  <a:pt x="88" y="28"/>
                </a:cubicBezTo>
                <a:cubicBezTo>
                  <a:pt x="87" y="27"/>
                  <a:pt x="87" y="27"/>
                  <a:pt x="87" y="27"/>
                </a:cubicBezTo>
                <a:cubicBezTo>
                  <a:pt x="87" y="27"/>
                  <a:pt x="87" y="27"/>
                  <a:pt x="87" y="27"/>
                </a:cubicBezTo>
                <a:cubicBezTo>
                  <a:pt x="87" y="27"/>
                  <a:pt x="87" y="27"/>
                  <a:pt x="87" y="27"/>
                </a:cubicBezTo>
                <a:cubicBezTo>
                  <a:pt x="87" y="28"/>
                  <a:pt x="87" y="28"/>
                  <a:pt x="87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5" y="29"/>
                  <a:pt x="85" y="29"/>
                  <a:pt x="85" y="29"/>
                </a:cubicBezTo>
                <a:cubicBezTo>
                  <a:pt x="85" y="29"/>
                  <a:pt x="85" y="29"/>
                  <a:pt x="85" y="29"/>
                </a:cubicBezTo>
                <a:cubicBezTo>
                  <a:pt x="84" y="30"/>
                  <a:pt x="84" y="30"/>
                  <a:pt x="84" y="30"/>
                </a:cubicBezTo>
                <a:cubicBezTo>
                  <a:pt x="83" y="31"/>
                  <a:pt x="83" y="31"/>
                  <a:pt x="83" y="31"/>
                </a:cubicBezTo>
                <a:cubicBezTo>
                  <a:pt x="83" y="31"/>
                  <a:pt x="83" y="31"/>
                  <a:pt x="83" y="31"/>
                </a:cubicBezTo>
                <a:cubicBezTo>
                  <a:pt x="84" y="30"/>
                  <a:pt x="84" y="30"/>
                  <a:pt x="84" y="30"/>
                </a:cubicBezTo>
                <a:cubicBezTo>
                  <a:pt x="84" y="30"/>
                  <a:pt x="84" y="30"/>
                  <a:pt x="84" y="30"/>
                </a:cubicBezTo>
                <a:cubicBezTo>
                  <a:pt x="84" y="29"/>
                  <a:pt x="84" y="29"/>
                  <a:pt x="84" y="29"/>
                </a:cubicBezTo>
                <a:cubicBezTo>
                  <a:pt x="84" y="29"/>
                  <a:pt x="84" y="29"/>
                  <a:pt x="84" y="29"/>
                </a:cubicBezTo>
                <a:cubicBezTo>
                  <a:pt x="83" y="29"/>
                  <a:pt x="83" y="29"/>
                  <a:pt x="83" y="29"/>
                </a:cubicBezTo>
                <a:cubicBezTo>
                  <a:pt x="83" y="28"/>
                  <a:pt x="83" y="28"/>
                  <a:pt x="83" y="28"/>
                </a:cubicBezTo>
                <a:cubicBezTo>
                  <a:pt x="83" y="28"/>
                  <a:pt x="83" y="28"/>
                  <a:pt x="83" y="28"/>
                </a:cubicBezTo>
                <a:cubicBezTo>
                  <a:pt x="82" y="28"/>
                  <a:pt x="82" y="28"/>
                  <a:pt x="82" y="28"/>
                </a:cubicBezTo>
                <a:cubicBezTo>
                  <a:pt x="82" y="28"/>
                  <a:pt x="82" y="28"/>
                  <a:pt x="82" y="28"/>
                </a:cubicBezTo>
                <a:cubicBezTo>
                  <a:pt x="82" y="28"/>
                  <a:pt x="82" y="28"/>
                  <a:pt x="82" y="28"/>
                </a:cubicBezTo>
                <a:cubicBezTo>
                  <a:pt x="82" y="27"/>
                  <a:pt x="82" y="27"/>
                  <a:pt x="82" y="27"/>
                </a:cubicBezTo>
                <a:cubicBezTo>
                  <a:pt x="82" y="27"/>
                  <a:pt x="82" y="27"/>
                  <a:pt x="82" y="27"/>
                </a:cubicBezTo>
                <a:cubicBezTo>
                  <a:pt x="83" y="26"/>
                  <a:pt x="83" y="26"/>
                  <a:pt x="83" y="26"/>
                </a:cubicBezTo>
                <a:cubicBezTo>
                  <a:pt x="83" y="26"/>
                  <a:pt x="83" y="26"/>
                  <a:pt x="83" y="26"/>
                </a:cubicBezTo>
                <a:cubicBezTo>
                  <a:pt x="83" y="24"/>
                  <a:pt x="83" y="24"/>
                  <a:pt x="83" y="24"/>
                </a:cubicBezTo>
                <a:cubicBezTo>
                  <a:pt x="83" y="25"/>
                  <a:pt x="83" y="25"/>
                  <a:pt x="83" y="25"/>
                </a:cubicBezTo>
                <a:cubicBezTo>
                  <a:pt x="83" y="25"/>
                  <a:pt x="83" y="25"/>
                  <a:pt x="83" y="25"/>
                </a:cubicBezTo>
                <a:cubicBezTo>
                  <a:pt x="81" y="24"/>
                  <a:pt x="81" y="24"/>
                  <a:pt x="81" y="24"/>
                </a:cubicBezTo>
                <a:cubicBezTo>
                  <a:pt x="81" y="24"/>
                  <a:pt x="81" y="24"/>
                  <a:pt x="81" y="24"/>
                </a:cubicBezTo>
                <a:cubicBezTo>
                  <a:pt x="82" y="23"/>
                  <a:pt x="82" y="23"/>
                  <a:pt x="82" y="23"/>
                </a:cubicBezTo>
                <a:cubicBezTo>
                  <a:pt x="82" y="24"/>
                  <a:pt x="82" y="24"/>
                  <a:pt x="82" y="24"/>
                </a:cubicBezTo>
                <a:cubicBezTo>
                  <a:pt x="83" y="24"/>
                  <a:pt x="83" y="24"/>
                  <a:pt x="83" y="24"/>
                </a:cubicBezTo>
                <a:cubicBezTo>
                  <a:pt x="84" y="24"/>
                  <a:pt x="84" y="24"/>
                  <a:pt x="84" y="24"/>
                </a:cubicBezTo>
                <a:cubicBezTo>
                  <a:pt x="84" y="23"/>
                  <a:pt x="84" y="23"/>
                  <a:pt x="84" y="23"/>
                </a:cubicBezTo>
                <a:cubicBezTo>
                  <a:pt x="84" y="23"/>
                  <a:pt x="84" y="23"/>
                  <a:pt x="84" y="23"/>
                </a:cubicBezTo>
                <a:cubicBezTo>
                  <a:pt x="83" y="23"/>
                  <a:pt x="83" y="23"/>
                  <a:pt x="83" y="23"/>
                </a:cubicBezTo>
                <a:cubicBezTo>
                  <a:pt x="82" y="22"/>
                  <a:pt x="82" y="22"/>
                  <a:pt x="82" y="22"/>
                </a:cubicBezTo>
                <a:cubicBezTo>
                  <a:pt x="82" y="22"/>
                  <a:pt x="82" y="22"/>
                  <a:pt x="82" y="22"/>
                </a:cubicBezTo>
                <a:cubicBezTo>
                  <a:pt x="82" y="21"/>
                  <a:pt x="82" y="21"/>
                  <a:pt x="82" y="21"/>
                </a:cubicBezTo>
                <a:cubicBezTo>
                  <a:pt x="83" y="21"/>
                  <a:pt x="83" y="21"/>
                  <a:pt x="83" y="21"/>
                </a:cubicBezTo>
                <a:cubicBezTo>
                  <a:pt x="83" y="21"/>
                  <a:pt x="83" y="21"/>
                  <a:pt x="83" y="21"/>
                </a:cubicBezTo>
                <a:cubicBezTo>
                  <a:pt x="84" y="20"/>
                  <a:pt x="84" y="20"/>
                  <a:pt x="84" y="20"/>
                </a:cubicBezTo>
                <a:cubicBezTo>
                  <a:pt x="84" y="20"/>
                  <a:pt x="84" y="20"/>
                  <a:pt x="84" y="20"/>
                </a:cubicBezTo>
                <a:cubicBezTo>
                  <a:pt x="85" y="19"/>
                  <a:pt x="85" y="19"/>
                  <a:pt x="85" y="19"/>
                </a:cubicBezTo>
                <a:cubicBezTo>
                  <a:pt x="86" y="20"/>
                  <a:pt x="86" y="20"/>
                  <a:pt x="86" y="20"/>
                </a:cubicBezTo>
                <a:cubicBezTo>
                  <a:pt x="86" y="20"/>
                  <a:pt x="86" y="20"/>
                  <a:pt x="86" y="20"/>
                </a:cubicBezTo>
                <a:cubicBezTo>
                  <a:pt x="87" y="20"/>
                  <a:pt x="87" y="20"/>
                  <a:pt x="87" y="20"/>
                </a:cubicBezTo>
                <a:cubicBezTo>
                  <a:pt x="88" y="20"/>
                  <a:pt x="88" y="20"/>
                  <a:pt x="88" y="20"/>
                </a:cubicBezTo>
                <a:cubicBezTo>
                  <a:pt x="89" y="21"/>
                  <a:pt x="89" y="21"/>
                  <a:pt x="89" y="21"/>
                </a:cubicBezTo>
                <a:cubicBezTo>
                  <a:pt x="90" y="21"/>
                  <a:pt x="90" y="21"/>
                  <a:pt x="90" y="21"/>
                </a:cubicBezTo>
                <a:cubicBezTo>
                  <a:pt x="90" y="21"/>
                  <a:pt x="90" y="21"/>
                  <a:pt x="90" y="21"/>
                </a:cubicBezTo>
                <a:cubicBezTo>
                  <a:pt x="91" y="21"/>
                  <a:pt x="91" y="21"/>
                  <a:pt x="91" y="21"/>
                </a:cubicBezTo>
                <a:cubicBezTo>
                  <a:pt x="91" y="22"/>
                  <a:pt x="91" y="22"/>
                  <a:pt x="91" y="22"/>
                </a:cubicBezTo>
                <a:cubicBezTo>
                  <a:pt x="92" y="22"/>
                  <a:pt x="92" y="22"/>
                  <a:pt x="92" y="22"/>
                </a:cubicBezTo>
                <a:cubicBezTo>
                  <a:pt x="93" y="22"/>
                  <a:pt x="93" y="22"/>
                  <a:pt x="93" y="22"/>
                </a:cubicBezTo>
                <a:cubicBezTo>
                  <a:pt x="93" y="22"/>
                  <a:pt x="93" y="22"/>
                  <a:pt x="93" y="22"/>
                </a:cubicBezTo>
                <a:cubicBezTo>
                  <a:pt x="94" y="22"/>
                  <a:pt x="94" y="22"/>
                  <a:pt x="94" y="22"/>
                </a:cubicBezTo>
                <a:cubicBezTo>
                  <a:pt x="95" y="21"/>
                  <a:pt x="95" y="21"/>
                  <a:pt x="95" y="21"/>
                </a:cubicBezTo>
                <a:cubicBezTo>
                  <a:pt x="95" y="22"/>
                  <a:pt x="95" y="22"/>
                  <a:pt x="95" y="22"/>
                </a:cubicBezTo>
                <a:cubicBezTo>
                  <a:pt x="96" y="22"/>
                  <a:pt x="96" y="22"/>
                  <a:pt x="96" y="22"/>
                </a:cubicBezTo>
                <a:cubicBezTo>
                  <a:pt x="97" y="22"/>
                  <a:pt x="97" y="22"/>
                  <a:pt x="97" y="22"/>
                </a:cubicBezTo>
                <a:cubicBezTo>
                  <a:pt x="98" y="22"/>
                  <a:pt x="98" y="22"/>
                  <a:pt x="98" y="22"/>
                </a:cubicBezTo>
                <a:cubicBezTo>
                  <a:pt x="99" y="23"/>
                  <a:pt x="99" y="23"/>
                  <a:pt x="99" y="23"/>
                </a:cubicBezTo>
                <a:cubicBezTo>
                  <a:pt x="99" y="23"/>
                  <a:pt x="99" y="23"/>
                  <a:pt x="99" y="23"/>
                </a:cubicBezTo>
                <a:cubicBezTo>
                  <a:pt x="99" y="23"/>
                  <a:pt x="99" y="23"/>
                  <a:pt x="99" y="23"/>
                </a:cubicBezTo>
                <a:cubicBezTo>
                  <a:pt x="99" y="24"/>
                  <a:pt x="99" y="24"/>
                  <a:pt x="99" y="24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02" y="25"/>
                  <a:pt x="102" y="25"/>
                  <a:pt x="102" y="25"/>
                </a:cubicBezTo>
                <a:cubicBezTo>
                  <a:pt x="102" y="24"/>
                  <a:pt x="102" y="24"/>
                  <a:pt x="102" y="24"/>
                </a:cubicBezTo>
                <a:cubicBezTo>
                  <a:pt x="102" y="24"/>
                  <a:pt x="102" y="24"/>
                  <a:pt x="102" y="24"/>
                </a:cubicBezTo>
                <a:cubicBezTo>
                  <a:pt x="103" y="24"/>
                  <a:pt x="103" y="24"/>
                  <a:pt x="103" y="24"/>
                </a:cubicBezTo>
                <a:cubicBezTo>
                  <a:pt x="103" y="24"/>
                  <a:pt x="103" y="24"/>
                  <a:pt x="103" y="24"/>
                </a:cubicBezTo>
                <a:cubicBezTo>
                  <a:pt x="105" y="24"/>
                  <a:pt x="105" y="24"/>
                  <a:pt x="105" y="24"/>
                </a:cubicBezTo>
                <a:cubicBezTo>
                  <a:pt x="105" y="25"/>
                  <a:pt x="105" y="25"/>
                  <a:pt x="105" y="25"/>
                </a:cubicBezTo>
                <a:cubicBezTo>
                  <a:pt x="105" y="25"/>
                  <a:pt x="105" y="25"/>
                  <a:pt x="105" y="25"/>
                </a:cubicBezTo>
                <a:cubicBezTo>
                  <a:pt x="106" y="24"/>
                  <a:pt x="106" y="24"/>
                  <a:pt x="106" y="24"/>
                </a:cubicBezTo>
                <a:cubicBezTo>
                  <a:pt x="106" y="24"/>
                  <a:pt x="106" y="24"/>
                  <a:pt x="106" y="24"/>
                </a:cubicBezTo>
                <a:cubicBezTo>
                  <a:pt x="106" y="24"/>
                  <a:pt x="106" y="24"/>
                  <a:pt x="106" y="24"/>
                </a:cubicBezTo>
                <a:cubicBezTo>
                  <a:pt x="106" y="23"/>
                  <a:pt x="106" y="23"/>
                  <a:pt x="106" y="23"/>
                </a:cubicBezTo>
                <a:cubicBezTo>
                  <a:pt x="106" y="22"/>
                  <a:pt x="106" y="22"/>
                  <a:pt x="106" y="22"/>
                </a:cubicBezTo>
                <a:cubicBezTo>
                  <a:pt x="106" y="21"/>
                  <a:pt x="106" y="21"/>
                  <a:pt x="106" y="21"/>
                </a:cubicBezTo>
                <a:cubicBezTo>
                  <a:pt x="106" y="21"/>
                  <a:pt x="106" y="21"/>
                  <a:pt x="106" y="21"/>
                </a:cubicBezTo>
                <a:cubicBezTo>
                  <a:pt x="106" y="21"/>
                  <a:pt x="106" y="21"/>
                  <a:pt x="106" y="21"/>
                </a:cubicBezTo>
                <a:cubicBezTo>
                  <a:pt x="107" y="21"/>
                  <a:pt x="107" y="21"/>
                  <a:pt x="107" y="21"/>
                </a:cubicBezTo>
                <a:cubicBezTo>
                  <a:pt x="107" y="22"/>
                  <a:pt x="107" y="22"/>
                  <a:pt x="107" y="22"/>
                </a:cubicBezTo>
                <a:cubicBezTo>
                  <a:pt x="106" y="22"/>
                  <a:pt x="106" y="22"/>
                  <a:pt x="106" y="22"/>
                </a:cubicBezTo>
                <a:cubicBezTo>
                  <a:pt x="106" y="23"/>
                  <a:pt x="106" y="23"/>
                  <a:pt x="106" y="23"/>
                </a:cubicBezTo>
                <a:cubicBezTo>
                  <a:pt x="107" y="24"/>
                  <a:pt x="107" y="24"/>
                  <a:pt x="107" y="24"/>
                </a:cubicBezTo>
                <a:cubicBezTo>
                  <a:pt x="107" y="24"/>
                  <a:pt x="107" y="24"/>
                  <a:pt x="107" y="24"/>
                </a:cubicBezTo>
                <a:cubicBezTo>
                  <a:pt x="107" y="24"/>
                  <a:pt x="107" y="24"/>
                  <a:pt x="107" y="24"/>
                </a:cubicBezTo>
                <a:cubicBezTo>
                  <a:pt x="107" y="23"/>
                  <a:pt x="107" y="23"/>
                  <a:pt x="107" y="23"/>
                </a:cubicBezTo>
                <a:cubicBezTo>
                  <a:pt x="108" y="24"/>
                  <a:pt x="108" y="24"/>
                  <a:pt x="108" y="24"/>
                </a:cubicBezTo>
                <a:cubicBezTo>
                  <a:pt x="108" y="25"/>
                  <a:pt x="108" y="25"/>
                  <a:pt x="108" y="25"/>
                </a:cubicBezTo>
                <a:cubicBezTo>
                  <a:pt x="108" y="25"/>
                  <a:pt x="108" y="25"/>
                  <a:pt x="108" y="25"/>
                </a:cubicBezTo>
                <a:cubicBezTo>
                  <a:pt x="109" y="25"/>
                  <a:pt x="109" y="25"/>
                  <a:pt x="109" y="25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109" y="23"/>
                  <a:pt x="109" y="23"/>
                  <a:pt x="109" y="23"/>
                </a:cubicBezTo>
                <a:cubicBezTo>
                  <a:pt x="110" y="23"/>
                  <a:pt x="110" y="23"/>
                  <a:pt x="110" y="23"/>
                </a:cubicBezTo>
                <a:cubicBezTo>
                  <a:pt x="110" y="24"/>
                  <a:pt x="110" y="24"/>
                  <a:pt x="110" y="24"/>
                </a:cubicBezTo>
                <a:cubicBezTo>
                  <a:pt x="110" y="24"/>
                  <a:pt x="110" y="24"/>
                  <a:pt x="110" y="24"/>
                </a:cubicBezTo>
                <a:cubicBezTo>
                  <a:pt x="110" y="24"/>
                  <a:pt x="110" y="24"/>
                  <a:pt x="110" y="24"/>
                </a:cubicBezTo>
                <a:cubicBezTo>
                  <a:pt x="110" y="25"/>
                  <a:pt x="110" y="25"/>
                  <a:pt x="110" y="25"/>
                </a:cubicBezTo>
                <a:cubicBezTo>
                  <a:pt x="110" y="25"/>
                  <a:pt x="110" y="25"/>
                  <a:pt x="110" y="25"/>
                </a:cubicBezTo>
                <a:cubicBezTo>
                  <a:pt x="110" y="26"/>
                  <a:pt x="110" y="26"/>
                  <a:pt x="110" y="26"/>
                </a:cubicBezTo>
                <a:cubicBezTo>
                  <a:pt x="109" y="26"/>
                  <a:pt x="109" y="26"/>
                  <a:pt x="109" y="26"/>
                </a:cubicBezTo>
                <a:cubicBezTo>
                  <a:pt x="109" y="26"/>
                  <a:pt x="109" y="26"/>
                  <a:pt x="109" y="26"/>
                </a:cubicBezTo>
                <a:cubicBezTo>
                  <a:pt x="109" y="27"/>
                  <a:pt x="109" y="27"/>
                  <a:pt x="109" y="27"/>
                </a:cubicBezTo>
                <a:cubicBezTo>
                  <a:pt x="109" y="27"/>
                  <a:pt x="109" y="27"/>
                  <a:pt x="109" y="27"/>
                </a:cubicBezTo>
                <a:cubicBezTo>
                  <a:pt x="109" y="27"/>
                  <a:pt x="109" y="27"/>
                  <a:pt x="109" y="27"/>
                </a:cubicBezTo>
                <a:cubicBezTo>
                  <a:pt x="110" y="28"/>
                  <a:pt x="110" y="28"/>
                  <a:pt x="110" y="28"/>
                </a:cubicBezTo>
                <a:cubicBezTo>
                  <a:pt x="110" y="28"/>
                  <a:pt x="110" y="28"/>
                  <a:pt x="110" y="28"/>
                </a:cubicBezTo>
                <a:cubicBezTo>
                  <a:pt x="110" y="29"/>
                  <a:pt x="110" y="29"/>
                  <a:pt x="110" y="29"/>
                </a:cubicBezTo>
                <a:cubicBezTo>
                  <a:pt x="109" y="29"/>
                  <a:pt x="109" y="29"/>
                  <a:pt x="109" y="29"/>
                </a:cubicBezTo>
                <a:cubicBezTo>
                  <a:pt x="109" y="29"/>
                  <a:pt x="109" y="29"/>
                  <a:pt x="109" y="29"/>
                </a:cubicBezTo>
                <a:cubicBezTo>
                  <a:pt x="109" y="29"/>
                  <a:pt x="109" y="29"/>
                  <a:pt x="109" y="29"/>
                </a:cubicBezTo>
                <a:cubicBezTo>
                  <a:pt x="109" y="30"/>
                  <a:pt x="109" y="30"/>
                  <a:pt x="109" y="30"/>
                </a:cubicBezTo>
                <a:cubicBezTo>
                  <a:pt x="109" y="29"/>
                  <a:pt x="109" y="29"/>
                  <a:pt x="109" y="29"/>
                </a:cubicBezTo>
                <a:cubicBezTo>
                  <a:pt x="109" y="29"/>
                  <a:pt x="109" y="29"/>
                  <a:pt x="109" y="29"/>
                </a:cubicBezTo>
                <a:cubicBezTo>
                  <a:pt x="109" y="28"/>
                  <a:pt x="109" y="28"/>
                  <a:pt x="109" y="28"/>
                </a:cubicBezTo>
                <a:cubicBezTo>
                  <a:pt x="109" y="28"/>
                  <a:pt x="109" y="28"/>
                  <a:pt x="109" y="28"/>
                </a:cubicBezTo>
                <a:cubicBezTo>
                  <a:pt x="108" y="29"/>
                  <a:pt x="108" y="29"/>
                  <a:pt x="108" y="29"/>
                </a:cubicBezTo>
                <a:cubicBezTo>
                  <a:pt x="108" y="29"/>
                  <a:pt x="108" y="29"/>
                  <a:pt x="108" y="29"/>
                </a:cubicBezTo>
                <a:cubicBezTo>
                  <a:pt x="108" y="29"/>
                  <a:pt x="108" y="29"/>
                  <a:pt x="108" y="29"/>
                </a:cubicBezTo>
                <a:cubicBezTo>
                  <a:pt x="108" y="28"/>
                  <a:pt x="108" y="28"/>
                  <a:pt x="108" y="28"/>
                </a:cubicBezTo>
                <a:cubicBezTo>
                  <a:pt x="108" y="28"/>
                  <a:pt x="108" y="28"/>
                  <a:pt x="108" y="28"/>
                </a:cubicBezTo>
                <a:cubicBezTo>
                  <a:pt x="107" y="28"/>
                  <a:pt x="107" y="28"/>
                  <a:pt x="107" y="28"/>
                </a:cubicBezTo>
                <a:cubicBezTo>
                  <a:pt x="107" y="28"/>
                  <a:pt x="107" y="28"/>
                  <a:pt x="107" y="28"/>
                </a:cubicBezTo>
                <a:cubicBezTo>
                  <a:pt x="107" y="28"/>
                  <a:pt x="107" y="28"/>
                  <a:pt x="107" y="2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7" y="28"/>
                  <a:pt x="107" y="28"/>
                  <a:pt x="107" y="28"/>
                </a:cubicBezTo>
                <a:cubicBezTo>
                  <a:pt x="107" y="28"/>
                  <a:pt x="107" y="28"/>
                  <a:pt x="107" y="28"/>
                </a:cubicBezTo>
                <a:cubicBezTo>
                  <a:pt x="106" y="29"/>
                  <a:pt x="106" y="29"/>
                  <a:pt x="106" y="29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29"/>
                  <a:pt x="106" y="29"/>
                  <a:pt x="106" y="29"/>
                </a:cubicBezTo>
                <a:cubicBezTo>
                  <a:pt x="105" y="29"/>
                  <a:pt x="105" y="29"/>
                  <a:pt x="105" y="29"/>
                </a:cubicBezTo>
                <a:cubicBezTo>
                  <a:pt x="105" y="29"/>
                  <a:pt x="105" y="29"/>
                  <a:pt x="105" y="29"/>
                </a:cubicBezTo>
                <a:cubicBezTo>
                  <a:pt x="105" y="30"/>
                  <a:pt x="105" y="30"/>
                  <a:pt x="105" y="30"/>
                </a:cubicBezTo>
                <a:cubicBezTo>
                  <a:pt x="105" y="31"/>
                  <a:pt x="105" y="31"/>
                  <a:pt x="105" y="31"/>
                </a:cubicBezTo>
                <a:cubicBezTo>
                  <a:pt x="105" y="31"/>
                  <a:pt x="105" y="31"/>
                  <a:pt x="105" y="31"/>
                </a:cubicBezTo>
                <a:cubicBezTo>
                  <a:pt x="105" y="31"/>
                  <a:pt x="105" y="31"/>
                  <a:pt x="105" y="31"/>
                </a:cubicBezTo>
                <a:cubicBezTo>
                  <a:pt x="106" y="32"/>
                  <a:pt x="106" y="32"/>
                  <a:pt x="106" y="32"/>
                </a:cubicBezTo>
                <a:cubicBezTo>
                  <a:pt x="105" y="32"/>
                  <a:pt x="105" y="32"/>
                  <a:pt x="105" y="32"/>
                </a:cubicBezTo>
                <a:cubicBezTo>
                  <a:pt x="106" y="32"/>
                  <a:pt x="106" y="32"/>
                  <a:pt x="106" y="32"/>
                </a:cubicBezTo>
                <a:cubicBezTo>
                  <a:pt x="106" y="32"/>
                  <a:pt x="106" y="32"/>
                  <a:pt x="106" y="32"/>
                </a:cubicBezTo>
                <a:cubicBezTo>
                  <a:pt x="106" y="32"/>
                  <a:pt x="106" y="32"/>
                  <a:pt x="106" y="32"/>
                </a:cubicBezTo>
                <a:cubicBezTo>
                  <a:pt x="106" y="33"/>
                  <a:pt x="106" y="33"/>
                  <a:pt x="106" y="33"/>
                </a:cubicBezTo>
                <a:cubicBezTo>
                  <a:pt x="107" y="33"/>
                  <a:pt x="107" y="33"/>
                  <a:pt x="107" y="33"/>
                </a:cubicBezTo>
                <a:cubicBezTo>
                  <a:pt x="107" y="33"/>
                  <a:pt x="107" y="33"/>
                  <a:pt x="107" y="33"/>
                </a:cubicBezTo>
                <a:cubicBezTo>
                  <a:pt x="108" y="33"/>
                  <a:pt x="108" y="33"/>
                  <a:pt x="108" y="33"/>
                </a:cubicBezTo>
                <a:cubicBezTo>
                  <a:pt x="108" y="34"/>
                  <a:pt x="108" y="34"/>
                  <a:pt x="108" y="34"/>
                </a:cubicBezTo>
                <a:cubicBezTo>
                  <a:pt x="108" y="34"/>
                  <a:pt x="108" y="34"/>
                  <a:pt x="108" y="34"/>
                </a:cubicBezTo>
                <a:cubicBezTo>
                  <a:pt x="108" y="34"/>
                  <a:pt x="108" y="34"/>
                  <a:pt x="108" y="34"/>
                </a:cubicBezTo>
                <a:cubicBezTo>
                  <a:pt x="109" y="34"/>
                  <a:pt x="109" y="34"/>
                  <a:pt x="109" y="34"/>
                </a:cubicBezTo>
                <a:cubicBezTo>
                  <a:pt x="109" y="35"/>
                  <a:pt x="109" y="35"/>
                  <a:pt x="109" y="35"/>
                </a:cubicBezTo>
                <a:cubicBezTo>
                  <a:pt x="109" y="35"/>
                  <a:pt x="109" y="35"/>
                  <a:pt x="109" y="35"/>
                </a:cubicBezTo>
                <a:cubicBezTo>
                  <a:pt x="109" y="36"/>
                  <a:pt x="109" y="36"/>
                  <a:pt x="109" y="36"/>
                </a:cubicBezTo>
                <a:cubicBezTo>
                  <a:pt x="109" y="36"/>
                  <a:pt x="109" y="36"/>
                  <a:pt x="109" y="36"/>
                </a:cubicBezTo>
                <a:cubicBezTo>
                  <a:pt x="109" y="36"/>
                  <a:pt x="109" y="36"/>
                  <a:pt x="109" y="36"/>
                </a:cubicBezTo>
                <a:cubicBezTo>
                  <a:pt x="110" y="36"/>
                  <a:pt x="110" y="36"/>
                  <a:pt x="110" y="36"/>
                </a:cubicBezTo>
                <a:cubicBezTo>
                  <a:pt x="110" y="36"/>
                  <a:pt x="110" y="36"/>
                  <a:pt x="110" y="36"/>
                </a:cubicBezTo>
                <a:cubicBezTo>
                  <a:pt x="110" y="35"/>
                  <a:pt x="110" y="35"/>
                  <a:pt x="110" y="35"/>
                </a:cubicBezTo>
                <a:cubicBezTo>
                  <a:pt x="110" y="35"/>
                  <a:pt x="110" y="35"/>
                  <a:pt x="110" y="35"/>
                </a:cubicBezTo>
                <a:cubicBezTo>
                  <a:pt x="110" y="34"/>
                  <a:pt x="110" y="34"/>
                  <a:pt x="110" y="34"/>
                </a:cubicBezTo>
                <a:cubicBezTo>
                  <a:pt x="110" y="34"/>
                  <a:pt x="110" y="34"/>
                  <a:pt x="110" y="34"/>
                </a:cubicBezTo>
                <a:cubicBezTo>
                  <a:pt x="111" y="34"/>
                  <a:pt x="111" y="34"/>
                  <a:pt x="111" y="34"/>
                </a:cubicBezTo>
                <a:cubicBezTo>
                  <a:pt x="111" y="33"/>
                  <a:pt x="111" y="33"/>
                  <a:pt x="111" y="33"/>
                </a:cubicBezTo>
                <a:cubicBezTo>
                  <a:pt x="111" y="33"/>
                  <a:pt x="111" y="33"/>
                  <a:pt x="111" y="33"/>
                </a:cubicBezTo>
                <a:cubicBezTo>
                  <a:pt x="111" y="32"/>
                  <a:pt x="111" y="32"/>
                  <a:pt x="111" y="32"/>
                </a:cubicBezTo>
                <a:cubicBezTo>
                  <a:pt x="111" y="32"/>
                  <a:pt x="111" y="32"/>
                  <a:pt x="111" y="32"/>
                </a:cubicBezTo>
                <a:cubicBezTo>
                  <a:pt x="110" y="32"/>
                  <a:pt x="110" y="32"/>
                  <a:pt x="110" y="32"/>
                </a:cubicBezTo>
                <a:cubicBezTo>
                  <a:pt x="110" y="32"/>
                  <a:pt x="110" y="32"/>
                  <a:pt x="110" y="32"/>
                </a:cubicBezTo>
                <a:cubicBezTo>
                  <a:pt x="111" y="31"/>
                  <a:pt x="111" y="31"/>
                  <a:pt x="111" y="31"/>
                </a:cubicBezTo>
                <a:cubicBezTo>
                  <a:pt x="111" y="31"/>
                  <a:pt x="111" y="31"/>
                  <a:pt x="111" y="31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11" y="29"/>
                  <a:pt x="111" y="29"/>
                  <a:pt x="111" y="29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12" y="30"/>
                  <a:pt x="112" y="30"/>
                  <a:pt x="112" y="30"/>
                </a:cubicBezTo>
                <a:cubicBezTo>
                  <a:pt x="112" y="30"/>
                  <a:pt x="112" y="30"/>
                  <a:pt x="112" y="30"/>
                </a:cubicBezTo>
                <a:cubicBezTo>
                  <a:pt x="112" y="30"/>
                  <a:pt x="112" y="30"/>
                  <a:pt x="112" y="30"/>
                </a:cubicBezTo>
                <a:cubicBezTo>
                  <a:pt x="113" y="30"/>
                  <a:pt x="113" y="30"/>
                  <a:pt x="113" y="30"/>
                </a:cubicBezTo>
                <a:cubicBezTo>
                  <a:pt x="113" y="31"/>
                  <a:pt x="113" y="31"/>
                  <a:pt x="113" y="31"/>
                </a:cubicBezTo>
                <a:cubicBezTo>
                  <a:pt x="113" y="31"/>
                  <a:pt x="113" y="31"/>
                  <a:pt x="113" y="31"/>
                </a:cubicBezTo>
                <a:cubicBezTo>
                  <a:pt x="113" y="32"/>
                  <a:pt x="113" y="32"/>
                  <a:pt x="113" y="32"/>
                </a:cubicBezTo>
                <a:cubicBezTo>
                  <a:pt x="113" y="32"/>
                  <a:pt x="113" y="32"/>
                  <a:pt x="113" y="32"/>
                </a:cubicBezTo>
                <a:cubicBezTo>
                  <a:pt x="113" y="32"/>
                  <a:pt x="113" y="32"/>
                  <a:pt x="113" y="32"/>
                </a:cubicBezTo>
                <a:cubicBezTo>
                  <a:pt x="114" y="32"/>
                  <a:pt x="114" y="32"/>
                  <a:pt x="114" y="32"/>
                </a:cubicBezTo>
                <a:cubicBezTo>
                  <a:pt x="114" y="33"/>
                  <a:pt x="114" y="33"/>
                  <a:pt x="114" y="33"/>
                </a:cubicBezTo>
                <a:cubicBezTo>
                  <a:pt x="114" y="33"/>
                  <a:pt x="114" y="33"/>
                  <a:pt x="114" y="33"/>
                </a:cubicBezTo>
                <a:cubicBezTo>
                  <a:pt x="114" y="32"/>
                  <a:pt x="114" y="32"/>
                  <a:pt x="114" y="32"/>
                </a:cubicBezTo>
                <a:cubicBezTo>
                  <a:pt x="115" y="33"/>
                  <a:pt x="115" y="33"/>
                  <a:pt x="115" y="33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3"/>
                  <a:pt x="115" y="33"/>
                  <a:pt x="115" y="33"/>
                </a:cubicBezTo>
                <a:cubicBezTo>
                  <a:pt x="115" y="34"/>
                  <a:pt x="115" y="34"/>
                  <a:pt x="115" y="34"/>
                </a:cubicBezTo>
                <a:cubicBezTo>
                  <a:pt x="116" y="34"/>
                  <a:pt x="116" y="34"/>
                  <a:pt x="116" y="34"/>
                </a:cubicBezTo>
                <a:cubicBezTo>
                  <a:pt x="116" y="34"/>
                  <a:pt x="116" y="34"/>
                  <a:pt x="116" y="34"/>
                </a:cubicBezTo>
                <a:cubicBezTo>
                  <a:pt x="116" y="34"/>
                  <a:pt x="116" y="34"/>
                  <a:pt x="116" y="34"/>
                </a:cubicBezTo>
                <a:cubicBezTo>
                  <a:pt x="117" y="35"/>
                  <a:pt x="117" y="35"/>
                  <a:pt x="117" y="35"/>
                </a:cubicBezTo>
                <a:cubicBezTo>
                  <a:pt x="116" y="35"/>
                  <a:pt x="116" y="35"/>
                  <a:pt x="116" y="35"/>
                </a:cubicBezTo>
                <a:cubicBezTo>
                  <a:pt x="116" y="35"/>
                  <a:pt x="116" y="35"/>
                  <a:pt x="116" y="35"/>
                </a:cubicBezTo>
                <a:cubicBezTo>
                  <a:pt x="116" y="36"/>
                  <a:pt x="116" y="36"/>
                  <a:pt x="116" y="36"/>
                </a:cubicBezTo>
                <a:cubicBezTo>
                  <a:pt x="117" y="36"/>
                  <a:pt x="117" y="36"/>
                  <a:pt x="117" y="36"/>
                </a:cubicBezTo>
                <a:cubicBezTo>
                  <a:pt x="117" y="35"/>
                  <a:pt x="117" y="35"/>
                  <a:pt x="117" y="35"/>
                </a:cubicBezTo>
                <a:cubicBezTo>
                  <a:pt x="118" y="36"/>
                  <a:pt x="118" y="36"/>
                  <a:pt x="118" y="36"/>
                </a:cubicBezTo>
                <a:cubicBezTo>
                  <a:pt x="118" y="37"/>
                  <a:pt x="118" y="37"/>
                  <a:pt x="118" y="37"/>
                </a:cubicBezTo>
                <a:cubicBezTo>
                  <a:pt x="117" y="37"/>
                  <a:pt x="117" y="37"/>
                  <a:pt x="117" y="37"/>
                </a:cubicBezTo>
                <a:cubicBezTo>
                  <a:pt x="117" y="38"/>
                  <a:pt x="117" y="38"/>
                  <a:pt x="117" y="38"/>
                </a:cubicBezTo>
                <a:cubicBezTo>
                  <a:pt x="118" y="38"/>
                  <a:pt x="118" y="38"/>
                  <a:pt x="118" y="38"/>
                </a:cubicBezTo>
                <a:cubicBezTo>
                  <a:pt x="118" y="38"/>
                  <a:pt x="118" y="38"/>
                  <a:pt x="118" y="38"/>
                </a:cubicBezTo>
                <a:cubicBezTo>
                  <a:pt x="117" y="39"/>
                  <a:pt x="117" y="39"/>
                  <a:pt x="117" y="39"/>
                </a:cubicBezTo>
                <a:cubicBezTo>
                  <a:pt x="116" y="38"/>
                  <a:pt x="116" y="38"/>
                  <a:pt x="116" y="38"/>
                </a:cubicBezTo>
                <a:cubicBezTo>
                  <a:pt x="116" y="38"/>
                  <a:pt x="116" y="38"/>
                  <a:pt x="116" y="38"/>
                </a:cubicBezTo>
                <a:cubicBezTo>
                  <a:pt x="116" y="38"/>
                  <a:pt x="116" y="38"/>
                  <a:pt x="116" y="38"/>
                </a:cubicBezTo>
                <a:cubicBezTo>
                  <a:pt x="117" y="38"/>
                  <a:pt x="117" y="38"/>
                  <a:pt x="117" y="38"/>
                </a:cubicBezTo>
                <a:cubicBezTo>
                  <a:pt x="117" y="37"/>
                  <a:pt x="117" y="37"/>
                  <a:pt x="117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115" y="38"/>
                  <a:pt x="115" y="38"/>
                  <a:pt x="115" y="38"/>
                </a:cubicBezTo>
                <a:cubicBezTo>
                  <a:pt x="115" y="38"/>
                  <a:pt x="115" y="38"/>
                  <a:pt x="115" y="38"/>
                </a:cubicBezTo>
                <a:cubicBezTo>
                  <a:pt x="115" y="38"/>
                  <a:pt x="115" y="38"/>
                  <a:pt x="115" y="38"/>
                </a:cubicBezTo>
                <a:cubicBezTo>
                  <a:pt x="114" y="38"/>
                  <a:pt x="114" y="38"/>
                  <a:pt x="114" y="38"/>
                </a:cubicBezTo>
                <a:cubicBezTo>
                  <a:pt x="114" y="38"/>
                  <a:pt x="114" y="38"/>
                  <a:pt x="114" y="38"/>
                </a:cubicBezTo>
                <a:cubicBezTo>
                  <a:pt x="114" y="38"/>
                  <a:pt x="114" y="38"/>
                  <a:pt x="114" y="38"/>
                </a:cubicBezTo>
                <a:cubicBezTo>
                  <a:pt x="113" y="38"/>
                  <a:pt x="113" y="38"/>
                  <a:pt x="113" y="38"/>
                </a:cubicBezTo>
                <a:cubicBezTo>
                  <a:pt x="113" y="38"/>
                  <a:pt x="113" y="38"/>
                  <a:pt x="113" y="38"/>
                </a:cubicBezTo>
                <a:cubicBezTo>
                  <a:pt x="112" y="38"/>
                  <a:pt x="112" y="38"/>
                  <a:pt x="112" y="38"/>
                </a:cubicBezTo>
                <a:cubicBezTo>
                  <a:pt x="112" y="38"/>
                  <a:pt x="112" y="38"/>
                  <a:pt x="112" y="38"/>
                </a:cubicBezTo>
                <a:cubicBezTo>
                  <a:pt x="112" y="39"/>
                  <a:pt x="112" y="39"/>
                  <a:pt x="112" y="39"/>
                </a:cubicBezTo>
                <a:cubicBezTo>
                  <a:pt x="112" y="39"/>
                  <a:pt x="112" y="39"/>
                  <a:pt x="112" y="39"/>
                </a:cubicBezTo>
                <a:cubicBezTo>
                  <a:pt x="112" y="39"/>
                  <a:pt x="112" y="39"/>
                  <a:pt x="112" y="39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10" y="40"/>
                  <a:pt x="110" y="40"/>
                  <a:pt x="110" y="40"/>
                </a:cubicBezTo>
                <a:cubicBezTo>
                  <a:pt x="110" y="40"/>
                  <a:pt x="110" y="40"/>
                  <a:pt x="110" y="40"/>
                </a:cubicBezTo>
                <a:cubicBezTo>
                  <a:pt x="109" y="40"/>
                  <a:pt x="109" y="40"/>
                  <a:pt x="109" y="40"/>
                </a:cubicBezTo>
                <a:cubicBezTo>
                  <a:pt x="109" y="40"/>
                  <a:pt x="109" y="40"/>
                  <a:pt x="109" y="40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9" y="38"/>
                  <a:pt x="109" y="38"/>
                  <a:pt x="109" y="38"/>
                </a:cubicBezTo>
                <a:cubicBezTo>
                  <a:pt x="108" y="38"/>
                  <a:pt x="108" y="38"/>
                  <a:pt x="108" y="38"/>
                </a:cubicBezTo>
                <a:cubicBezTo>
                  <a:pt x="108" y="38"/>
                  <a:pt x="108" y="38"/>
                  <a:pt x="108" y="38"/>
                </a:cubicBezTo>
                <a:cubicBezTo>
                  <a:pt x="108" y="38"/>
                  <a:pt x="108" y="38"/>
                  <a:pt x="108" y="38"/>
                </a:cubicBezTo>
                <a:cubicBezTo>
                  <a:pt x="107" y="38"/>
                  <a:pt x="107" y="38"/>
                  <a:pt x="107" y="38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6" y="38"/>
                  <a:pt x="106" y="38"/>
                  <a:pt x="106" y="38"/>
                </a:cubicBezTo>
                <a:cubicBezTo>
                  <a:pt x="107" y="38"/>
                  <a:pt x="107" y="38"/>
                  <a:pt x="107" y="38"/>
                </a:cubicBezTo>
                <a:cubicBezTo>
                  <a:pt x="107" y="38"/>
                  <a:pt x="107" y="38"/>
                  <a:pt x="107" y="38"/>
                </a:cubicBezTo>
                <a:cubicBezTo>
                  <a:pt x="107" y="38"/>
                  <a:pt x="107" y="38"/>
                  <a:pt x="107" y="38"/>
                </a:cubicBezTo>
                <a:cubicBezTo>
                  <a:pt x="107" y="38"/>
                  <a:pt x="107" y="38"/>
                  <a:pt x="107" y="38"/>
                </a:cubicBezTo>
                <a:cubicBezTo>
                  <a:pt x="108" y="38"/>
                  <a:pt x="108" y="38"/>
                  <a:pt x="108" y="38"/>
                </a:cubicBezTo>
                <a:cubicBezTo>
                  <a:pt x="108" y="39"/>
                  <a:pt x="108" y="39"/>
                  <a:pt x="108" y="39"/>
                </a:cubicBezTo>
                <a:cubicBezTo>
                  <a:pt x="108" y="39"/>
                  <a:pt x="108" y="39"/>
                  <a:pt x="108" y="39"/>
                </a:cubicBezTo>
                <a:cubicBezTo>
                  <a:pt x="108" y="40"/>
                  <a:pt x="108" y="40"/>
                  <a:pt x="108" y="40"/>
                </a:cubicBezTo>
                <a:cubicBezTo>
                  <a:pt x="109" y="40"/>
                  <a:pt x="109" y="40"/>
                  <a:pt x="109" y="40"/>
                </a:cubicBezTo>
                <a:cubicBezTo>
                  <a:pt x="110" y="40"/>
                  <a:pt x="110" y="40"/>
                  <a:pt x="110" y="40"/>
                </a:cubicBezTo>
                <a:cubicBezTo>
                  <a:pt x="110" y="40"/>
                  <a:pt x="110" y="40"/>
                  <a:pt x="110" y="40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12" y="39"/>
                  <a:pt x="112" y="39"/>
                  <a:pt x="112" y="39"/>
                </a:cubicBezTo>
                <a:cubicBezTo>
                  <a:pt x="113" y="39"/>
                  <a:pt x="113" y="39"/>
                  <a:pt x="113" y="39"/>
                </a:cubicBezTo>
                <a:cubicBezTo>
                  <a:pt x="113" y="38"/>
                  <a:pt x="113" y="38"/>
                  <a:pt x="113" y="38"/>
                </a:cubicBezTo>
                <a:cubicBezTo>
                  <a:pt x="113" y="38"/>
                  <a:pt x="113" y="38"/>
                  <a:pt x="113" y="38"/>
                </a:cubicBezTo>
                <a:cubicBezTo>
                  <a:pt x="114" y="38"/>
                  <a:pt x="114" y="38"/>
                  <a:pt x="114" y="38"/>
                </a:cubicBezTo>
                <a:cubicBezTo>
                  <a:pt x="114" y="39"/>
                  <a:pt x="114" y="39"/>
                  <a:pt x="114" y="39"/>
                </a:cubicBezTo>
                <a:cubicBezTo>
                  <a:pt x="115" y="39"/>
                  <a:pt x="115" y="39"/>
                  <a:pt x="115" y="39"/>
                </a:cubicBezTo>
                <a:cubicBezTo>
                  <a:pt x="115" y="39"/>
                  <a:pt x="115" y="39"/>
                  <a:pt x="115" y="39"/>
                </a:cubicBezTo>
                <a:cubicBezTo>
                  <a:pt x="116" y="39"/>
                  <a:pt x="116" y="39"/>
                  <a:pt x="116" y="39"/>
                </a:cubicBezTo>
                <a:cubicBezTo>
                  <a:pt x="116" y="39"/>
                  <a:pt x="116" y="39"/>
                  <a:pt x="116" y="39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5" y="40"/>
                  <a:pt x="115" y="40"/>
                  <a:pt x="115" y="40"/>
                </a:cubicBezTo>
                <a:cubicBezTo>
                  <a:pt x="115" y="40"/>
                  <a:pt x="115" y="40"/>
                  <a:pt x="115" y="40"/>
                </a:cubicBezTo>
                <a:cubicBezTo>
                  <a:pt x="114" y="40"/>
                  <a:pt x="114" y="40"/>
                  <a:pt x="114" y="40"/>
                </a:cubicBezTo>
                <a:cubicBezTo>
                  <a:pt x="114" y="41"/>
                  <a:pt x="114" y="41"/>
                  <a:pt x="114" y="41"/>
                </a:cubicBezTo>
                <a:cubicBezTo>
                  <a:pt x="114" y="40"/>
                  <a:pt x="114" y="40"/>
                  <a:pt x="114" y="40"/>
                </a:cubicBezTo>
                <a:cubicBezTo>
                  <a:pt x="114" y="40"/>
                  <a:pt x="114" y="40"/>
                  <a:pt x="114" y="40"/>
                </a:cubicBezTo>
                <a:cubicBezTo>
                  <a:pt x="113" y="40"/>
                  <a:pt x="113" y="40"/>
                  <a:pt x="113" y="40"/>
                </a:cubicBezTo>
                <a:cubicBezTo>
                  <a:pt x="113" y="40"/>
                  <a:pt x="113" y="40"/>
                  <a:pt x="113" y="40"/>
                </a:cubicBezTo>
                <a:cubicBezTo>
                  <a:pt x="112" y="40"/>
                  <a:pt x="112" y="40"/>
                  <a:pt x="112" y="40"/>
                </a:cubicBezTo>
                <a:cubicBezTo>
                  <a:pt x="112" y="41"/>
                  <a:pt x="112" y="41"/>
                  <a:pt x="112" y="41"/>
                </a:cubicBezTo>
                <a:cubicBezTo>
                  <a:pt x="112" y="41"/>
                  <a:pt x="112" y="41"/>
                  <a:pt x="112" y="41"/>
                </a:cubicBezTo>
                <a:cubicBezTo>
                  <a:pt x="111" y="41"/>
                  <a:pt x="111" y="41"/>
                  <a:pt x="111" y="41"/>
                </a:cubicBezTo>
                <a:cubicBezTo>
                  <a:pt x="111" y="42"/>
                  <a:pt x="111" y="42"/>
                  <a:pt x="111" y="42"/>
                </a:cubicBezTo>
                <a:cubicBezTo>
                  <a:pt x="110" y="42"/>
                  <a:pt x="110" y="42"/>
                  <a:pt x="110" y="42"/>
                </a:cubicBezTo>
                <a:cubicBezTo>
                  <a:pt x="110" y="43"/>
                  <a:pt x="110" y="43"/>
                  <a:pt x="110" y="43"/>
                </a:cubicBezTo>
                <a:cubicBezTo>
                  <a:pt x="110" y="43"/>
                  <a:pt x="110" y="43"/>
                  <a:pt x="110" y="43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8" y="45"/>
                  <a:pt x="108" y="45"/>
                  <a:pt x="108" y="45"/>
                </a:cubicBezTo>
                <a:cubicBezTo>
                  <a:pt x="108" y="45"/>
                  <a:pt x="108" y="45"/>
                  <a:pt x="108" y="45"/>
                </a:cubicBezTo>
                <a:cubicBezTo>
                  <a:pt x="108" y="46"/>
                  <a:pt x="108" y="46"/>
                  <a:pt x="108" y="46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8" y="46"/>
                  <a:pt x="108" y="46"/>
                  <a:pt x="108" y="46"/>
                </a:cubicBezTo>
                <a:cubicBezTo>
                  <a:pt x="107" y="45"/>
                  <a:pt x="107" y="45"/>
                  <a:pt x="107" y="45"/>
                </a:cubicBezTo>
                <a:cubicBezTo>
                  <a:pt x="106" y="45"/>
                  <a:pt x="106" y="45"/>
                  <a:pt x="106" y="45"/>
                </a:cubicBezTo>
                <a:cubicBezTo>
                  <a:pt x="105" y="45"/>
                  <a:pt x="105" y="45"/>
                  <a:pt x="105" y="45"/>
                </a:cubicBezTo>
                <a:cubicBezTo>
                  <a:pt x="105" y="45"/>
                  <a:pt x="105" y="45"/>
                  <a:pt x="105" y="45"/>
                </a:cubicBezTo>
                <a:cubicBezTo>
                  <a:pt x="105" y="45"/>
                  <a:pt x="105" y="45"/>
                  <a:pt x="105" y="45"/>
                </a:cubicBezTo>
                <a:cubicBezTo>
                  <a:pt x="104" y="45"/>
                  <a:pt x="104" y="45"/>
                  <a:pt x="104" y="45"/>
                </a:cubicBezTo>
                <a:cubicBezTo>
                  <a:pt x="103" y="45"/>
                  <a:pt x="103" y="45"/>
                  <a:pt x="103" y="45"/>
                </a:cubicBezTo>
                <a:cubicBezTo>
                  <a:pt x="103" y="46"/>
                  <a:pt x="103" y="46"/>
                  <a:pt x="103" y="46"/>
                </a:cubicBezTo>
                <a:cubicBezTo>
                  <a:pt x="103" y="47"/>
                  <a:pt x="103" y="47"/>
                  <a:pt x="103" y="47"/>
                </a:cubicBezTo>
                <a:cubicBezTo>
                  <a:pt x="102" y="47"/>
                  <a:pt x="102" y="47"/>
                  <a:pt x="102" y="47"/>
                </a:cubicBezTo>
                <a:cubicBezTo>
                  <a:pt x="102" y="48"/>
                  <a:pt x="102" y="48"/>
                  <a:pt x="102" y="48"/>
                </a:cubicBezTo>
                <a:cubicBezTo>
                  <a:pt x="102" y="48"/>
                  <a:pt x="102" y="48"/>
                  <a:pt x="102" y="48"/>
                </a:cubicBezTo>
                <a:cubicBezTo>
                  <a:pt x="103" y="49"/>
                  <a:pt x="103" y="49"/>
                  <a:pt x="103" y="49"/>
                </a:cubicBezTo>
                <a:cubicBezTo>
                  <a:pt x="103" y="49"/>
                  <a:pt x="103" y="49"/>
                  <a:pt x="103" y="49"/>
                </a:cubicBezTo>
                <a:cubicBezTo>
                  <a:pt x="104" y="49"/>
                  <a:pt x="104" y="49"/>
                  <a:pt x="104" y="49"/>
                </a:cubicBezTo>
                <a:cubicBezTo>
                  <a:pt x="104" y="49"/>
                  <a:pt x="104" y="49"/>
                  <a:pt x="104" y="49"/>
                </a:cubicBezTo>
                <a:cubicBezTo>
                  <a:pt x="104" y="49"/>
                  <a:pt x="104" y="49"/>
                  <a:pt x="104" y="49"/>
                </a:cubicBezTo>
                <a:cubicBezTo>
                  <a:pt x="104" y="49"/>
                  <a:pt x="104" y="49"/>
                  <a:pt x="104" y="49"/>
                </a:cubicBezTo>
                <a:cubicBezTo>
                  <a:pt x="104" y="49"/>
                  <a:pt x="104" y="49"/>
                  <a:pt x="104" y="49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5" y="48"/>
                  <a:pt x="105" y="48"/>
                  <a:pt x="105" y="48"/>
                </a:cubicBezTo>
                <a:cubicBezTo>
                  <a:pt x="106" y="48"/>
                  <a:pt x="106" y="48"/>
                  <a:pt x="106" y="48"/>
                </a:cubicBezTo>
                <a:cubicBezTo>
                  <a:pt x="106" y="48"/>
                  <a:pt x="106" y="48"/>
                  <a:pt x="106" y="48"/>
                </a:cubicBezTo>
                <a:cubicBezTo>
                  <a:pt x="106" y="49"/>
                  <a:pt x="106" y="49"/>
                  <a:pt x="106" y="49"/>
                </a:cubicBezTo>
                <a:cubicBezTo>
                  <a:pt x="106" y="49"/>
                  <a:pt x="106" y="49"/>
                  <a:pt x="106" y="49"/>
                </a:cubicBezTo>
                <a:cubicBezTo>
                  <a:pt x="106" y="50"/>
                  <a:pt x="106" y="50"/>
                  <a:pt x="106" y="50"/>
                </a:cubicBezTo>
                <a:cubicBezTo>
                  <a:pt x="105" y="50"/>
                  <a:pt x="105" y="50"/>
                  <a:pt x="105" y="50"/>
                </a:cubicBezTo>
                <a:cubicBezTo>
                  <a:pt x="106" y="50"/>
                  <a:pt x="106" y="50"/>
                  <a:pt x="106" y="50"/>
                </a:cubicBezTo>
                <a:cubicBezTo>
                  <a:pt x="106" y="50"/>
                  <a:pt x="106" y="50"/>
                  <a:pt x="106" y="50"/>
                </a:cubicBezTo>
                <a:cubicBezTo>
                  <a:pt x="106" y="50"/>
                  <a:pt x="106" y="50"/>
                  <a:pt x="106" y="50"/>
                </a:cubicBezTo>
                <a:cubicBezTo>
                  <a:pt x="107" y="50"/>
                  <a:pt x="107" y="50"/>
                  <a:pt x="107" y="50"/>
                </a:cubicBezTo>
                <a:cubicBezTo>
                  <a:pt x="107" y="51"/>
                  <a:pt x="107" y="51"/>
                  <a:pt x="107" y="51"/>
                </a:cubicBezTo>
                <a:cubicBezTo>
                  <a:pt x="107" y="51"/>
                  <a:pt x="107" y="51"/>
                  <a:pt x="107" y="51"/>
                </a:cubicBezTo>
                <a:cubicBezTo>
                  <a:pt x="107" y="52"/>
                  <a:pt x="107" y="52"/>
                  <a:pt x="107" y="52"/>
                </a:cubicBezTo>
                <a:cubicBezTo>
                  <a:pt x="107" y="52"/>
                  <a:pt x="107" y="52"/>
                  <a:pt x="107" y="52"/>
                </a:cubicBezTo>
                <a:cubicBezTo>
                  <a:pt x="107" y="53"/>
                  <a:pt x="107" y="53"/>
                  <a:pt x="107" y="53"/>
                </a:cubicBezTo>
                <a:cubicBezTo>
                  <a:pt x="108" y="52"/>
                  <a:pt x="108" y="52"/>
                  <a:pt x="108" y="52"/>
                </a:cubicBezTo>
                <a:cubicBezTo>
                  <a:pt x="108" y="52"/>
                  <a:pt x="108" y="52"/>
                  <a:pt x="108" y="52"/>
                </a:cubicBezTo>
                <a:cubicBezTo>
                  <a:pt x="109" y="52"/>
                  <a:pt x="109" y="52"/>
                  <a:pt x="109" y="52"/>
                </a:cubicBezTo>
                <a:cubicBezTo>
                  <a:pt x="108" y="53"/>
                  <a:pt x="108" y="53"/>
                  <a:pt x="108" y="53"/>
                </a:cubicBezTo>
                <a:cubicBezTo>
                  <a:pt x="109" y="53"/>
                  <a:pt x="109" y="53"/>
                  <a:pt x="109" y="53"/>
                </a:cubicBezTo>
                <a:cubicBezTo>
                  <a:pt x="109" y="52"/>
                  <a:pt x="109" y="52"/>
                  <a:pt x="109" y="52"/>
                </a:cubicBezTo>
                <a:cubicBezTo>
                  <a:pt x="110" y="52"/>
                  <a:pt x="110" y="52"/>
                  <a:pt x="110" y="52"/>
                </a:cubicBezTo>
                <a:cubicBezTo>
                  <a:pt x="110" y="52"/>
                  <a:pt x="110" y="52"/>
                  <a:pt x="110" y="52"/>
                </a:cubicBezTo>
                <a:cubicBezTo>
                  <a:pt x="110" y="51"/>
                  <a:pt x="110" y="51"/>
                  <a:pt x="110" y="51"/>
                </a:cubicBezTo>
                <a:cubicBezTo>
                  <a:pt x="111" y="52"/>
                  <a:pt x="111" y="52"/>
                  <a:pt x="111" y="52"/>
                </a:cubicBezTo>
                <a:cubicBezTo>
                  <a:pt x="111" y="52"/>
                  <a:pt x="111" y="52"/>
                  <a:pt x="111" y="52"/>
                </a:cubicBezTo>
                <a:cubicBezTo>
                  <a:pt x="111" y="52"/>
                  <a:pt x="111" y="52"/>
                  <a:pt x="111" y="52"/>
                </a:cubicBezTo>
                <a:cubicBezTo>
                  <a:pt x="112" y="52"/>
                  <a:pt x="112" y="52"/>
                  <a:pt x="112" y="52"/>
                </a:cubicBezTo>
                <a:cubicBezTo>
                  <a:pt x="112" y="52"/>
                  <a:pt x="112" y="52"/>
                  <a:pt x="112" y="52"/>
                </a:cubicBezTo>
                <a:cubicBezTo>
                  <a:pt x="112" y="52"/>
                  <a:pt x="112" y="52"/>
                  <a:pt x="112" y="52"/>
                </a:cubicBezTo>
                <a:cubicBezTo>
                  <a:pt x="112" y="52"/>
                  <a:pt x="112" y="52"/>
                  <a:pt x="112" y="52"/>
                </a:cubicBezTo>
                <a:cubicBezTo>
                  <a:pt x="112" y="53"/>
                  <a:pt x="112" y="53"/>
                  <a:pt x="112" y="53"/>
                </a:cubicBezTo>
                <a:cubicBezTo>
                  <a:pt x="113" y="53"/>
                  <a:pt x="113" y="53"/>
                  <a:pt x="113" y="53"/>
                </a:cubicBezTo>
                <a:cubicBezTo>
                  <a:pt x="113" y="52"/>
                  <a:pt x="113" y="52"/>
                  <a:pt x="113" y="52"/>
                </a:cubicBezTo>
                <a:cubicBezTo>
                  <a:pt x="114" y="52"/>
                  <a:pt x="114" y="52"/>
                  <a:pt x="114" y="52"/>
                </a:cubicBezTo>
                <a:cubicBezTo>
                  <a:pt x="114" y="53"/>
                  <a:pt x="114" y="53"/>
                  <a:pt x="114" y="53"/>
                </a:cubicBezTo>
                <a:cubicBezTo>
                  <a:pt x="114" y="52"/>
                  <a:pt x="114" y="52"/>
                  <a:pt x="114" y="52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14" y="53"/>
                  <a:pt x="114" y="53"/>
                  <a:pt x="114" y="53"/>
                </a:cubicBezTo>
                <a:cubicBezTo>
                  <a:pt x="114" y="53"/>
                  <a:pt x="114" y="53"/>
                  <a:pt x="114" y="53"/>
                </a:cubicBezTo>
                <a:cubicBezTo>
                  <a:pt x="114" y="54"/>
                  <a:pt x="114" y="54"/>
                  <a:pt x="114" y="54"/>
                </a:cubicBezTo>
                <a:cubicBezTo>
                  <a:pt x="115" y="54"/>
                  <a:pt x="115" y="54"/>
                  <a:pt x="115" y="54"/>
                </a:cubicBezTo>
                <a:cubicBezTo>
                  <a:pt x="115" y="54"/>
                  <a:pt x="115" y="54"/>
                  <a:pt x="115" y="54"/>
                </a:cubicBezTo>
                <a:cubicBezTo>
                  <a:pt x="117" y="54"/>
                  <a:pt x="117" y="54"/>
                  <a:pt x="117" y="54"/>
                </a:cubicBezTo>
                <a:cubicBezTo>
                  <a:pt x="117" y="55"/>
                  <a:pt x="117" y="55"/>
                  <a:pt x="117" y="55"/>
                </a:cubicBezTo>
                <a:cubicBezTo>
                  <a:pt x="117" y="55"/>
                  <a:pt x="117" y="55"/>
                  <a:pt x="117" y="55"/>
                </a:cubicBezTo>
                <a:cubicBezTo>
                  <a:pt x="117" y="56"/>
                  <a:pt x="117" y="56"/>
                  <a:pt x="117" y="56"/>
                </a:cubicBezTo>
                <a:cubicBezTo>
                  <a:pt x="118" y="56"/>
                  <a:pt x="118" y="56"/>
                  <a:pt x="118" y="56"/>
                </a:cubicBezTo>
                <a:cubicBezTo>
                  <a:pt x="118" y="57"/>
                  <a:pt x="118" y="57"/>
                  <a:pt x="118" y="57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20" y="58"/>
                  <a:pt x="120" y="58"/>
                  <a:pt x="120" y="58"/>
                </a:cubicBezTo>
                <a:cubicBezTo>
                  <a:pt x="121" y="58"/>
                  <a:pt x="121" y="58"/>
                  <a:pt x="121" y="58"/>
                </a:cubicBezTo>
                <a:cubicBezTo>
                  <a:pt x="121" y="58"/>
                  <a:pt x="121" y="58"/>
                  <a:pt x="121" y="58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122" y="59"/>
                  <a:pt x="122" y="59"/>
                  <a:pt x="122" y="59"/>
                </a:cubicBezTo>
                <a:cubicBezTo>
                  <a:pt x="123" y="59"/>
                  <a:pt x="123" y="59"/>
                  <a:pt x="123" y="59"/>
                </a:cubicBezTo>
                <a:lnTo>
                  <a:pt x="123" y="60"/>
                </a:lnTo>
                <a:close/>
                <a:moveTo>
                  <a:pt x="114" y="51"/>
                </a:moveTo>
                <a:cubicBezTo>
                  <a:pt x="113" y="50"/>
                  <a:pt x="113" y="50"/>
                  <a:pt x="113" y="50"/>
                </a:cubicBezTo>
                <a:cubicBezTo>
                  <a:pt x="112" y="50"/>
                  <a:pt x="112" y="50"/>
                  <a:pt x="112" y="50"/>
                </a:cubicBezTo>
                <a:cubicBezTo>
                  <a:pt x="112" y="50"/>
                  <a:pt x="112" y="50"/>
                  <a:pt x="112" y="50"/>
                </a:cubicBezTo>
                <a:cubicBezTo>
                  <a:pt x="112" y="50"/>
                  <a:pt x="112" y="50"/>
                  <a:pt x="112" y="50"/>
                </a:cubicBezTo>
                <a:cubicBezTo>
                  <a:pt x="111" y="50"/>
                  <a:pt x="111" y="50"/>
                  <a:pt x="111" y="50"/>
                </a:cubicBezTo>
                <a:cubicBezTo>
                  <a:pt x="111" y="50"/>
                  <a:pt x="111" y="50"/>
                  <a:pt x="111" y="50"/>
                </a:cubicBezTo>
                <a:cubicBezTo>
                  <a:pt x="110" y="50"/>
                  <a:pt x="110" y="50"/>
                  <a:pt x="110" y="50"/>
                </a:cubicBezTo>
                <a:cubicBezTo>
                  <a:pt x="110" y="50"/>
                  <a:pt x="110" y="50"/>
                  <a:pt x="110" y="50"/>
                </a:cubicBezTo>
                <a:cubicBezTo>
                  <a:pt x="110" y="49"/>
                  <a:pt x="110" y="49"/>
                  <a:pt x="110" y="49"/>
                </a:cubicBezTo>
                <a:cubicBezTo>
                  <a:pt x="110" y="49"/>
                  <a:pt x="110" y="49"/>
                  <a:pt x="110" y="49"/>
                </a:cubicBezTo>
                <a:cubicBezTo>
                  <a:pt x="110" y="49"/>
                  <a:pt x="110" y="49"/>
                  <a:pt x="110" y="49"/>
                </a:cubicBezTo>
                <a:cubicBezTo>
                  <a:pt x="110" y="49"/>
                  <a:pt x="110" y="49"/>
                  <a:pt x="110" y="49"/>
                </a:cubicBezTo>
                <a:cubicBezTo>
                  <a:pt x="110" y="48"/>
                  <a:pt x="110" y="48"/>
                  <a:pt x="110" y="48"/>
                </a:cubicBezTo>
                <a:cubicBezTo>
                  <a:pt x="110" y="48"/>
                  <a:pt x="110" y="48"/>
                  <a:pt x="110" y="48"/>
                </a:cubicBezTo>
                <a:cubicBezTo>
                  <a:pt x="109" y="48"/>
                  <a:pt x="109" y="48"/>
                  <a:pt x="109" y="48"/>
                </a:cubicBezTo>
                <a:cubicBezTo>
                  <a:pt x="110" y="48"/>
                  <a:pt x="110" y="48"/>
                  <a:pt x="110" y="48"/>
                </a:cubicBezTo>
                <a:cubicBezTo>
                  <a:pt x="109" y="48"/>
                  <a:pt x="109" y="48"/>
                  <a:pt x="109" y="48"/>
                </a:cubicBezTo>
                <a:cubicBezTo>
                  <a:pt x="109" y="48"/>
                  <a:pt x="109" y="48"/>
                  <a:pt x="109" y="48"/>
                </a:cubicBezTo>
                <a:cubicBezTo>
                  <a:pt x="109" y="47"/>
                  <a:pt x="109" y="47"/>
                  <a:pt x="109" y="47"/>
                </a:cubicBezTo>
                <a:cubicBezTo>
                  <a:pt x="109" y="47"/>
                  <a:pt x="109" y="47"/>
                  <a:pt x="109" y="47"/>
                </a:cubicBezTo>
                <a:cubicBezTo>
                  <a:pt x="109" y="47"/>
                  <a:pt x="109" y="47"/>
                  <a:pt x="109" y="47"/>
                </a:cubicBezTo>
                <a:cubicBezTo>
                  <a:pt x="109" y="47"/>
                  <a:pt x="109" y="47"/>
                  <a:pt x="109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9" y="46"/>
                  <a:pt x="109" y="46"/>
                  <a:pt x="109" y="46"/>
                </a:cubicBezTo>
                <a:cubicBezTo>
                  <a:pt x="109" y="46"/>
                  <a:pt x="109" y="46"/>
                  <a:pt x="109" y="46"/>
                </a:cubicBezTo>
                <a:cubicBezTo>
                  <a:pt x="109" y="46"/>
                  <a:pt x="109" y="46"/>
                  <a:pt x="109" y="46"/>
                </a:cubicBezTo>
                <a:cubicBezTo>
                  <a:pt x="110" y="46"/>
                  <a:pt x="110" y="46"/>
                  <a:pt x="110" y="46"/>
                </a:cubicBezTo>
                <a:cubicBezTo>
                  <a:pt x="110" y="47"/>
                  <a:pt x="110" y="47"/>
                  <a:pt x="110" y="47"/>
                </a:cubicBezTo>
                <a:cubicBezTo>
                  <a:pt x="110" y="47"/>
                  <a:pt x="110" y="47"/>
                  <a:pt x="110" y="47"/>
                </a:cubicBezTo>
                <a:cubicBezTo>
                  <a:pt x="110" y="48"/>
                  <a:pt x="110" y="48"/>
                  <a:pt x="110" y="48"/>
                </a:cubicBezTo>
                <a:cubicBezTo>
                  <a:pt x="110" y="48"/>
                  <a:pt x="110" y="48"/>
                  <a:pt x="110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11" y="49"/>
                  <a:pt x="111" y="49"/>
                  <a:pt x="111" y="49"/>
                </a:cubicBezTo>
                <a:cubicBezTo>
                  <a:pt x="111" y="49"/>
                  <a:pt x="111" y="49"/>
                  <a:pt x="111" y="49"/>
                </a:cubicBezTo>
                <a:cubicBezTo>
                  <a:pt x="111" y="49"/>
                  <a:pt x="111" y="49"/>
                  <a:pt x="111" y="49"/>
                </a:cubicBezTo>
                <a:cubicBezTo>
                  <a:pt x="112" y="49"/>
                  <a:pt x="112" y="49"/>
                  <a:pt x="112" y="49"/>
                </a:cubicBezTo>
                <a:cubicBezTo>
                  <a:pt x="112" y="50"/>
                  <a:pt x="112" y="50"/>
                  <a:pt x="112" y="50"/>
                </a:cubicBezTo>
                <a:cubicBezTo>
                  <a:pt x="112" y="50"/>
                  <a:pt x="112" y="50"/>
                  <a:pt x="112" y="50"/>
                </a:cubicBezTo>
                <a:cubicBezTo>
                  <a:pt x="113" y="50"/>
                  <a:pt x="113" y="50"/>
                  <a:pt x="113" y="50"/>
                </a:cubicBezTo>
                <a:cubicBezTo>
                  <a:pt x="114" y="50"/>
                  <a:pt x="114" y="50"/>
                  <a:pt x="114" y="50"/>
                </a:cubicBezTo>
                <a:cubicBezTo>
                  <a:pt x="114" y="50"/>
                  <a:pt x="114" y="50"/>
                  <a:pt x="114" y="50"/>
                </a:cubicBezTo>
                <a:cubicBezTo>
                  <a:pt x="114" y="50"/>
                  <a:pt x="114" y="50"/>
                  <a:pt x="114" y="50"/>
                </a:cubicBezTo>
                <a:cubicBezTo>
                  <a:pt x="114" y="51"/>
                  <a:pt x="114" y="51"/>
                  <a:pt x="114" y="51"/>
                </a:cubicBezTo>
                <a:cubicBezTo>
                  <a:pt x="114" y="51"/>
                  <a:pt x="114" y="51"/>
                  <a:pt x="114" y="51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14" y="52"/>
                  <a:pt x="114" y="52"/>
                  <a:pt x="114" y="52"/>
                </a:cubicBezTo>
                <a:cubicBezTo>
                  <a:pt x="114" y="52"/>
                  <a:pt x="114" y="52"/>
                  <a:pt x="114" y="52"/>
                </a:cubicBezTo>
                <a:cubicBezTo>
                  <a:pt x="114" y="51"/>
                  <a:pt x="114" y="51"/>
                  <a:pt x="114" y="51"/>
                </a:cubicBezTo>
                <a:close/>
                <a:moveTo>
                  <a:pt x="108" y="48"/>
                </a:moveTo>
                <a:cubicBezTo>
                  <a:pt x="108" y="48"/>
                  <a:pt x="108" y="48"/>
                  <a:pt x="108" y="48"/>
                </a:cubicBezTo>
                <a:cubicBezTo>
                  <a:pt x="107" y="48"/>
                  <a:pt x="107" y="48"/>
                  <a:pt x="107" y="48"/>
                </a:cubicBezTo>
                <a:cubicBezTo>
                  <a:pt x="107" y="48"/>
                  <a:pt x="107" y="48"/>
                  <a:pt x="107" y="48"/>
                </a:cubicBezTo>
                <a:cubicBezTo>
                  <a:pt x="107" y="47"/>
                  <a:pt x="107" y="47"/>
                  <a:pt x="10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8" y="48"/>
                  <a:pt x="108" y="48"/>
                  <a:pt x="108" y="48"/>
                </a:cubicBezTo>
                <a:cubicBezTo>
                  <a:pt x="109" y="48"/>
                  <a:pt x="109" y="48"/>
                  <a:pt x="109" y="48"/>
                </a:cubicBezTo>
                <a:cubicBezTo>
                  <a:pt x="109" y="48"/>
                  <a:pt x="109" y="48"/>
                  <a:pt x="109" y="48"/>
                </a:cubicBezTo>
                <a:cubicBezTo>
                  <a:pt x="109" y="48"/>
                  <a:pt x="109" y="48"/>
                  <a:pt x="109" y="48"/>
                </a:cubicBezTo>
                <a:cubicBezTo>
                  <a:pt x="110" y="49"/>
                  <a:pt x="110" y="49"/>
                  <a:pt x="110" y="49"/>
                </a:cubicBezTo>
                <a:cubicBezTo>
                  <a:pt x="110" y="49"/>
                  <a:pt x="110" y="49"/>
                  <a:pt x="110" y="49"/>
                </a:cubicBezTo>
                <a:cubicBezTo>
                  <a:pt x="110" y="49"/>
                  <a:pt x="110" y="49"/>
                  <a:pt x="110" y="49"/>
                </a:cubicBezTo>
                <a:cubicBezTo>
                  <a:pt x="109" y="49"/>
                  <a:pt x="109" y="49"/>
                  <a:pt x="109" y="49"/>
                </a:cubicBezTo>
                <a:cubicBezTo>
                  <a:pt x="109" y="49"/>
                  <a:pt x="109" y="49"/>
                  <a:pt x="109" y="49"/>
                </a:cubicBezTo>
                <a:cubicBezTo>
                  <a:pt x="108" y="49"/>
                  <a:pt x="108" y="49"/>
                  <a:pt x="108" y="49"/>
                </a:cubicBezTo>
                <a:cubicBezTo>
                  <a:pt x="109" y="49"/>
                  <a:pt x="109" y="49"/>
                  <a:pt x="109" y="49"/>
                </a:cubicBezTo>
                <a:lnTo>
                  <a:pt x="108" y="48"/>
                </a:lnTo>
                <a:close/>
                <a:moveTo>
                  <a:pt x="108" y="49"/>
                </a:moveTo>
                <a:cubicBezTo>
                  <a:pt x="108" y="49"/>
                  <a:pt x="108" y="49"/>
                  <a:pt x="108" y="49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8" y="49"/>
                  <a:pt x="108" y="49"/>
                  <a:pt x="108" y="49"/>
                </a:cubicBezTo>
                <a:close/>
                <a:moveTo>
                  <a:pt x="107" y="48"/>
                </a:moveTo>
                <a:cubicBezTo>
                  <a:pt x="106" y="48"/>
                  <a:pt x="106" y="48"/>
                  <a:pt x="106" y="48"/>
                </a:cubicBezTo>
                <a:cubicBezTo>
                  <a:pt x="106" y="48"/>
                  <a:pt x="106" y="48"/>
                  <a:pt x="106" y="48"/>
                </a:cubicBezTo>
                <a:cubicBezTo>
                  <a:pt x="107" y="48"/>
                  <a:pt x="107" y="48"/>
                  <a:pt x="107" y="48"/>
                </a:cubicBezTo>
                <a:cubicBezTo>
                  <a:pt x="107" y="48"/>
                  <a:pt x="107" y="48"/>
                  <a:pt x="107" y="48"/>
                </a:cubicBezTo>
                <a:cubicBezTo>
                  <a:pt x="107" y="48"/>
                  <a:pt x="107" y="48"/>
                  <a:pt x="107" y="48"/>
                </a:cubicBezTo>
                <a:close/>
                <a:moveTo>
                  <a:pt x="133" y="14"/>
                </a:moveTo>
                <a:cubicBezTo>
                  <a:pt x="133" y="14"/>
                  <a:pt x="133" y="14"/>
                  <a:pt x="133" y="14"/>
                </a:cubicBezTo>
                <a:cubicBezTo>
                  <a:pt x="132" y="14"/>
                  <a:pt x="132" y="14"/>
                  <a:pt x="132" y="14"/>
                </a:cubicBezTo>
                <a:cubicBezTo>
                  <a:pt x="132" y="14"/>
                  <a:pt x="132" y="14"/>
                  <a:pt x="132" y="14"/>
                </a:cubicBezTo>
                <a:cubicBezTo>
                  <a:pt x="131" y="15"/>
                  <a:pt x="131" y="15"/>
                  <a:pt x="131" y="15"/>
                </a:cubicBezTo>
                <a:cubicBezTo>
                  <a:pt x="131" y="15"/>
                  <a:pt x="131" y="15"/>
                  <a:pt x="131" y="15"/>
                </a:cubicBezTo>
                <a:cubicBezTo>
                  <a:pt x="130" y="15"/>
                  <a:pt x="130" y="15"/>
                  <a:pt x="130" y="15"/>
                </a:cubicBezTo>
                <a:cubicBezTo>
                  <a:pt x="131" y="15"/>
                  <a:pt x="131" y="15"/>
                  <a:pt x="131" y="15"/>
                </a:cubicBezTo>
                <a:cubicBezTo>
                  <a:pt x="131" y="15"/>
                  <a:pt x="131" y="15"/>
                  <a:pt x="131" y="15"/>
                </a:cubicBezTo>
                <a:cubicBezTo>
                  <a:pt x="131" y="16"/>
                  <a:pt x="131" y="16"/>
                  <a:pt x="131" y="16"/>
                </a:cubicBezTo>
                <a:cubicBezTo>
                  <a:pt x="131" y="16"/>
                  <a:pt x="131" y="16"/>
                  <a:pt x="131" y="16"/>
                </a:cubicBezTo>
                <a:cubicBezTo>
                  <a:pt x="131" y="17"/>
                  <a:pt x="131" y="17"/>
                  <a:pt x="131" y="17"/>
                </a:cubicBezTo>
                <a:cubicBezTo>
                  <a:pt x="130" y="17"/>
                  <a:pt x="130" y="17"/>
                  <a:pt x="130" y="17"/>
                </a:cubicBezTo>
                <a:cubicBezTo>
                  <a:pt x="130" y="18"/>
                  <a:pt x="130" y="18"/>
                  <a:pt x="130" y="18"/>
                </a:cubicBezTo>
                <a:cubicBezTo>
                  <a:pt x="130" y="18"/>
                  <a:pt x="130" y="18"/>
                  <a:pt x="130" y="18"/>
                </a:cubicBezTo>
                <a:cubicBezTo>
                  <a:pt x="130" y="18"/>
                  <a:pt x="130" y="18"/>
                  <a:pt x="130" y="18"/>
                </a:cubicBezTo>
                <a:cubicBezTo>
                  <a:pt x="130" y="18"/>
                  <a:pt x="130" y="18"/>
                  <a:pt x="130" y="18"/>
                </a:cubicBezTo>
                <a:cubicBezTo>
                  <a:pt x="131" y="18"/>
                  <a:pt x="131" y="18"/>
                  <a:pt x="131" y="18"/>
                </a:cubicBezTo>
                <a:cubicBezTo>
                  <a:pt x="131" y="19"/>
                  <a:pt x="131" y="19"/>
                  <a:pt x="131" y="19"/>
                </a:cubicBezTo>
                <a:cubicBezTo>
                  <a:pt x="130" y="19"/>
                  <a:pt x="130" y="19"/>
                  <a:pt x="130" y="19"/>
                </a:cubicBezTo>
                <a:cubicBezTo>
                  <a:pt x="130" y="19"/>
                  <a:pt x="130" y="19"/>
                  <a:pt x="130" y="19"/>
                </a:cubicBezTo>
                <a:cubicBezTo>
                  <a:pt x="130" y="20"/>
                  <a:pt x="130" y="20"/>
                  <a:pt x="130" y="20"/>
                </a:cubicBezTo>
                <a:cubicBezTo>
                  <a:pt x="130" y="20"/>
                  <a:pt x="130" y="20"/>
                  <a:pt x="130" y="20"/>
                </a:cubicBezTo>
                <a:cubicBezTo>
                  <a:pt x="130" y="20"/>
                  <a:pt x="130" y="20"/>
                  <a:pt x="130" y="20"/>
                </a:cubicBezTo>
                <a:cubicBezTo>
                  <a:pt x="130" y="20"/>
                  <a:pt x="130" y="20"/>
                  <a:pt x="130" y="20"/>
                </a:cubicBezTo>
                <a:cubicBezTo>
                  <a:pt x="130" y="20"/>
                  <a:pt x="130" y="20"/>
                  <a:pt x="130" y="20"/>
                </a:cubicBezTo>
                <a:cubicBezTo>
                  <a:pt x="130" y="21"/>
                  <a:pt x="130" y="21"/>
                  <a:pt x="130" y="21"/>
                </a:cubicBezTo>
                <a:cubicBezTo>
                  <a:pt x="130" y="21"/>
                  <a:pt x="130" y="21"/>
                  <a:pt x="130" y="21"/>
                </a:cubicBezTo>
                <a:cubicBezTo>
                  <a:pt x="130" y="21"/>
                  <a:pt x="130" y="21"/>
                  <a:pt x="130" y="21"/>
                </a:cubicBezTo>
                <a:cubicBezTo>
                  <a:pt x="130" y="21"/>
                  <a:pt x="130" y="21"/>
                  <a:pt x="130" y="21"/>
                </a:cubicBezTo>
                <a:cubicBezTo>
                  <a:pt x="130" y="22"/>
                  <a:pt x="130" y="22"/>
                  <a:pt x="130" y="22"/>
                </a:cubicBezTo>
                <a:cubicBezTo>
                  <a:pt x="129" y="22"/>
                  <a:pt x="129" y="22"/>
                  <a:pt x="129" y="22"/>
                </a:cubicBezTo>
                <a:cubicBezTo>
                  <a:pt x="129" y="21"/>
                  <a:pt x="129" y="21"/>
                  <a:pt x="129" y="21"/>
                </a:cubicBezTo>
                <a:cubicBezTo>
                  <a:pt x="129" y="21"/>
                  <a:pt x="129" y="21"/>
                  <a:pt x="129" y="21"/>
                </a:cubicBezTo>
                <a:cubicBezTo>
                  <a:pt x="129" y="22"/>
                  <a:pt x="129" y="22"/>
                  <a:pt x="129" y="22"/>
                </a:cubicBezTo>
                <a:cubicBezTo>
                  <a:pt x="128" y="22"/>
                  <a:pt x="128" y="22"/>
                  <a:pt x="128" y="22"/>
                </a:cubicBezTo>
                <a:cubicBezTo>
                  <a:pt x="128" y="22"/>
                  <a:pt x="128" y="22"/>
                  <a:pt x="128" y="22"/>
                </a:cubicBezTo>
                <a:cubicBezTo>
                  <a:pt x="128" y="22"/>
                  <a:pt x="128" y="22"/>
                  <a:pt x="128" y="22"/>
                </a:cubicBezTo>
                <a:cubicBezTo>
                  <a:pt x="128" y="23"/>
                  <a:pt x="128" y="23"/>
                  <a:pt x="128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4"/>
                  <a:pt x="129" y="24"/>
                  <a:pt x="129" y="24"/>
                </a:cubicBezTo>
                <a:cubicBezTo>
                  <a:pt x="129" y="24"/>
                  <a:pt x="129" y="24"/>
                  <a:pt x="129" y="24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8" y="23"/>
                  <a:pt x="128" y="23"/>
                  <a:pt x="128" y="23"/>
                </a:cubicBezTo>
                <a:cubicBezTo>
                  <a:pt x="128" y="23"/>
                  <a:pt x="128" y="23"/>
                  <a:pt x="128" y="23"/>
                </a:cubicBezTo>
                <a:cubicBezTo>
                  <a:pt x="128" y="23"/>
                  <a:pt x="128" y="23"/>
                  <a:pt x="128" y="23"/>
                </a:cubicBezTo>
                <a:cubicBezTo>
                  <a:pt x="127" y="23"/>
                  <a:pt x="127" y="23"/>
                  <a:pt x="127" y="23"/>
                </a:cubicBezTo>
                <a:cubicBezTo>
                  <a:pt x="127" y="23"/>
                  <a:pt x="127" y="23"/>
                  <a:pt x="127" y="23"/>
                </a:cubicBezTo>
                <a:cubicBezTo>
                  <a:pt x="127" y="24"/>
                  <a:pt x="127" y="24"/>
                  <a:pt x="127" y="24"/>
                </a:cubicBezTo>
                <a:cubicBezTo>
                  <a:pt x="127" y="24"/>
                  <a:pt x="127" y="24"/>
                  <a:pt x="127" y="24"/>
                </a:cubicBezTo>
                <a:cubicBezTo>
                  <a:pt x="128" y="24"/>
                  <a:pt x="128" y="24"/>
                  <a:pt x="128" y="24"/>
                </a:cubicBezTo>
                <a:cubicBezTo>
                  <a:pt x="129" y="24"/>
                  <a:pt x="129" y="24"/>
                  <a:pt x="129" y="24"/>
                </a:cubicBezTo>
                <a:cubicBezTo>
                  <a:pt x="128" y="24"/>
                  <a:pt x="128" y="24"/>
                  <a:pt x="128" y="24"/>
                </a:cubicBezTo>
                <a:cubicBezTo>
                  <a:pt x="128" y="25"/>
                  <a:pt x="128" y="25"/>
                  <a:pt x="128" y="25"/>
                </a:cubicBezTo>
                <a:cubicBezTo>
                  <a:pt x="127" y="25"/>
                  <a:pt x="127" y="25"/>
                  <a:pt x="127" y="25"/>
                </a:cubicBezTo>
                <a:cubicBezTo>
                  <a:pt x="127" y="25"/>
                  <a:pt x="127" y="25"/>
                  <a:pt x="127" y="25"/>
                </a:cubicBezTo>
                <a:cubicBezTo>
                  <a:pt x="126" y="25"/>
                  <a:pt x="126" y="25"/>
                  <a:pt x="126" y="25"/>
                </a:cubicBezTo>
                <a:cubicBezTo>
                  <a:pt x="126" y="25"/>
                  <a:pt x="126" y="25"/>
                  <a:pt x="126" y="25"/>
                </a:cubicBezTo>
                <a:cubicBezTo>
                  <a:pt x="125" y="24"/>
                  <a:pt x="125" y="24"/>
                  <a:pt x="125" y="24"/>
                </a:cubicBezTo>
                <a:cubicBezTo>
                  <a:pt x="125" y="25"/>
                  <a:pt x="125" y="25"/>
                  <a:pt x="125" y="25"/>
                </a:cubicBezTo>
                <a:cubicBezTo>
                  <a:pt x="125" y="26"/>
                  <a:pt x="125" y="26"/>
                  <a:pt x="125" y="26"/>
                </a:cubicBezTo>
                <a:cubicBezTo>
                  <a:pt x="124" y="26"/>
                  <a:pt x="124" y="26"/>
                  <a:pt x="124" y="26"/>
                </a:cubicBezTo>
                <a:cubicBezTo>
                  <a:pt x="124" y="25"/>
                  <a:pt x="124" y="25"/>
                  <a:pt x="124" y="25"/>
                </a:cubicBezTo>
                <a:cubicBezTo>
                  <a:pt x="123" y="25"/>
                  <a:pt x="123" y="25"/>
                  <a:pt x="123" y="25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7"/>
                  <a:pt x="122" y="27"/>
                  <a:pt x="122" y="27"/>
                </a:cubicBezTo>
                <a:cubicBezTo>
                  <a:pt x="122" y="27"/>
                  <a:pt x="122" y="27"/>
                  <a:pt x="122" y="27"/>
                </a:cubicBezTo>
                <a:cubicBezTo>
                  <a:pt x="122" y="27"/>
                  <a:pt x="122" y="27"/>
                  <a:pt x="122" y="27"/>
                </a:cubicBezTo>
                <a:cubicBezTo>
                  <a:pt x="122" y="28"/>
                  <a:pt x="122" y="28"/>
                  <a:pt x="122" y="28"/>
                </a:cubicBezTo>
                <a:cubicBezTo>
                  <a:pt x="122" y="28"/>
                  <a:pt x="122" y="28"/>
                  <a:pt x="122" y="28"/>
                </a:cubicBezTo>
                <a:cubicBezTo>
                  <a:pt x="122" y="28"/>
                  <a:pt x="122" y="28"/>
                  <a:pt x="122" y="28"/>
                </a:cubicBezTo>
                <a:cubicBezTo>
                  <a:pt x="121" y="28"/>
                  <a:pt x="121" y="28"/>
                  <a:pt x="121" y="28"/>
                </a:cubicBezTo>
                <a:cubicBezTo>
                  <a:pt x="121" y="28"/>
                  <a:pt x="121" y="28"/>
                  <a:pt x="121" y="28"/>
                </a:cubicBezTo>
                <a:cubicBezTo>
                  <a:pt x="121" y="28"/>
                  <a:pt x="121" y="28"/>
                  <a:pt x="121" y="28"/>
                </a:cubicBezTo>
                <a:cubicBezTo>
                  <a:pt x="120" y="28"/>
                  <a:pt x="120" y="28"/>
                  <a:pt x="120" y="28"/>
                </a:cubicBezTo>
                <a:cubicBezTo>
                  <a:pt x="120" y="27"/>
                  <a:pt x="120" y="27"/>
                  <a:pt x="120" y="27"/>
                </a:cubicBezTo>
                <a:cubicBezTo>
                  <a:pt x="119" y="27"/>
                  <a:pt x="119" y="27"/>
                  <a:pt x="119" y="27"/>
                </a:cubicBezTo>
                <a:cubicBezTo>
                  <a:pt x="119" y="26"/>
                  <a:pt x="119" y="26"/>
                  <a:pt x="119" y="26"/>
                </a:cubicBezTo>
                <a:cubicBezTo>
                  <a:pt x="120" y="26"/>
                  <a:pt x="120" y="26"/>
                  <a:pt x="120" y="26"/>
                </a:cubicBezTo>
                <a:cubicBezTo>
                  <a:pt x="120" y="26"/>
                  <a:pt x="120" y="26"/>
                  <a:pt x="120" y="26"/>
                </a:cubicBezTo>
                <a:cubicBezTo>
                  <a:pt x="119" y="26"/>
                  <a:pt x="119" y="26"/>
                  <a:pt x="119" y="26"/>
                </a:cubicBezTo>
                <a:cubicBezTo>
                  <a:pt x="119" y="26"/>
                  <a:pt x="119" y="26"/>
                  <a:pt x="119" y="26"/>
                </a:cubicBezTo>
                <a:cubicBezTo>
                  <a:pt x="119" y="25"/>
                  <a:pt x="119" y="25"/>
                  <a:pt x="119" y="25"/>
                </a:cubicBezTo>
                <a:cubicBezTo>
                  <a:pt x="119" y="24"/>
                  <a:pt x="119" y="24"/>
                  <a:pt x="119" y="24"/>
                </a:cubicBezTo>
                <a:cubicBezTo>
                  <a:pt x="120" y="24"/>
                  <a:pt x="120" y="24"/>
                  <a:pt x="120" y="24"/>
                </a:cubicBezTo>
                <a:cubicBezTo>
                  <a:pt x="120" y="24"/>
                  <a:pt x="120" y="24"/>
                  <a:pt x="120" y="24"/>
                </a:cubicBezTo>
                <a:cubicBezTo>
                  <a:pt x="120" y="24"/>
                  <a:pt x="120" y="24"/>
                  <a:pt x="120" y="24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2"/>
                  <a:pt x="120" y="22"/>
                  <a:pt x="120" y="22"/>
                </a:cubicBezTo>
                <a:cubicBezTo>
                  <a:pt x="120" y="22"/>
                  <a:pt x="120" y="22"/>
                  <a:pt x="120" y="22"/>
                </a:cubicBezTo>
                <a:cubicBezTo>
                  <a:pt x="119" y="22"/>
                  <a:pt x="119" y="22"/>
                  <a:pt x="119" y="22"/>
                </a:cubicBezTo>
                <a:cubicBezTo>
                  <a:pt x="119" y="22"/>
                  <a:pt x="119" y="22"/>
                  <a:pt x="119" y="22"/>
                </a:cubicBezTo>
                <a:cubicBezTo>
                  <a:pt x="118" y="22"/>
                  <a:pt x="118" y="22"/>
                  <a:pt x="118" y="22"/>
                </a:cubicBezTo>
                <a:cubicBezTo>
                  <a:pt x="119" y="21"/>
                  <a:pt x="119" y="21"/>
                  <a:pt x="119" y="21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8" y="19"/>
                  <a:pt x="118" y="19"/>
                  <a:pt x="118" y="19"/>
                </a:cubicBezTo>
                <a:cubicBezTo>
                  <a:pt x="118" y="19"/>
                  <a:pt x="118" y="19"/>
                  <a:pt x="118" y="19"/>
                </a:cubicBezTo>
                <a:cubicBezTo>
                  <a:pt x="118" y="19"/>
                  <a:pt x="118" y="19"/>
                  <a:pt x="118" y="19"/>
                </a:cubicBezTo>
                <a:cubicBezTo>
                  <a:pt x="117" y="19"/>
                  <a:pt x="117" y="19"/>
                  <a:pt x="117" y="19"/>
                </a:cubicBezTo>
                <a:cubicBezTo>
                  <a:pt x="116" y="18"/>
                  <a:pt x="116" y="18"/>
                  <a:pt x="116" y="18"/>
                </a:cubicBezTo>
                <a:cubicBezTo>
                  <a:pt x="115" y="18"/>
                  <a:pt x="115" y="18"/>
                  <a:pt x="115" y="18"/>
                </a:cubicBezTo>
                <a:cubicBezTo>
                  <a:pt x="115" y="18"/>
                  <a:pt x="115" y="18"/>
                  <a:pt x="115" y="18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7"/>
                  <a:pt x="114" y="17"/>
                  <a:pt x="114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5" y="16"/>
                  <a:pt x="115" y="16"/>
                  <a:pt x="115" y="16"/>
                </a:cubicBezTo>
                <a:cubicBezTo>
                  <a:pt x="115" y="16"/>
                  <a:pt x="115" y="16"/>
                  <a:pt x="115" y="16"/>
                </a:cubicBezTo>
                <a:cubicBezTo>
                  <a:pt x="114" y="17"/>
                  <a:pt x="114" y="17"/>
                  <a:pt x="114" y="17"/>
                </a:cubicBezTo>
                <a:cubicBezTo>
                  <a:pt x="114" y="16"/>
                  <a:pt x="114" y="16"/>
                  <a:pt x="114" y="16"/>
                </a:cubicBezTo>
                <a:cubicBezTo>
                  <a:pt x="113" y="16"/>
                  <a:pt x="113" y="16"/>
                  <a:pt x="113" y="16"/>
                </a:cubicBezTo>
                <a:cubicBezTo>
                  <a:pt x="113" y="16"/>
                  <a:pt x="113" y="16"/>
                  <a:pt x="113" y="16"/>
                </a:cubicBezTo>
                <a:cubicBezTo>
                  <a:pt x="114" y="16"/>
                  <a:pt x="114" y="16"/>
                  <a:pt x="114" y="16"/>
                </a:cubicBezTo>
                <a:cubicBezTo>
                  <a:pt x="115" y="15"/>
                  <a:pt x="115" y="15"/>
                  <a:pt x="115" y="15"/>
                </a:cubicBezTo>
                <a:cubicBezTo>
                  <a:pt x="115" y="15"/>
                  <a:pt x="115" y="15"/>
                  <a:pt x="115" y="15"/>
                </a:cubicBezTo>
                <a:cubicBezTo>
                  <a:pt x="115" y="15"/>
                  <a:pt x="115" y="15"/>
                  <a:pt x="115" y="15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16" y="14"/>
                  <a:pt x="116" y="14"/>
                  <a:pt x="116" y="14"/>
                </a:cubicBezTo>
                <a:cubicBezTo>
                  <a:pt x="116" y="14"/>
                  <a:pt x="116" y="14"/>
                  <a:pt x="116" y="14"/>
                </a:cubicBezTo>
                <a:cubicBezTo>
                  <a:pt x="116" y="14"/>
                  <a:pt x="116" y="14"/>
                  <a:pt x="116" y="14"/>
                </a:cubicBezTo>
                <a:cubicBezTo>
                  <a:pt x="116" y="13"/>
                  <a:pt x="116" y="13"/>
                  <a:pt x="116" y="13"/>
                </a:cubicBezTo>
                <a:cubicBezTo>
                  <a:pt x="115" y="14"/>
                  <a:pt x="115" y="14"/>
                  <a:pt x="115" y="14"/>
                </a:cubicBezTo>
                <a:cubicBezTo>
                  <a:pt x="115" y="14"/>
                  <a:pt x="115" y="14"/>
                  <a:pt x="115" y="14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7" y="13"/>
                  <a:pt x="117" y="13"/>
                  <a:pt x="117" y="13"/>
                </a:cubicBezTo>
                <a:cubicBezTo>
                  <a:pt x="117" y="13"/>
                  <a:pt x="117" y="13"/>
                  <a:pt x="117" y="13"/>
                </a:cubicBezTo>
                <a:cubicBezTo>
                  <a:pt x="117" y="13"/>
                  <a:pt x="117" y="13"/>
                  <a:pt x="117" y="13"/>
                </a:cubicBezTo>
                <a:cubicBezTo>
                  <a:pt x="117" y="12"/>
                  <a:pt x="117" y="12"/>
                  <a:pt x="117" y="12"/>
                </a:cubicBezTo>
                <a:cubicBezTo>
                  <a:pt x="117" y="12"/>
                  <a:pt x="117" y="12"/>
                  <a:pt x="117" y="12"/>
                </a:cubicBezTo>
                <a:cubicBezTo>
                  <a:pt x="118" y="12"/>
                  <a:pt x="118" y="12"/>
                  <a:pt x="118" y="12"/>
                </a:cubicBezTo>
                <a:cubicBezTo>
                  <a:pt x="118" y="12"/>
                  <a:pt x="118" y="12"/>
                  <a:pt x="118" y="12"/>
                </a:cubicBezTo>
                <a:cubicBezTo>
                  <a:pt x="118" y="12"/>
                  <a:pt x="118" y="12"/>
                  <a:pt x="118" y="12"/>
                </a:cubicBezTo>
                <a:cubicBezTo>
                  <a:pt x="118" y="13"/>
                  <a:pt x="118" y="13"/>
                  <a:pt x="118" y="13"/>
                </a:cubicBezTo>
                <a:cubicBezTo>
                  <a:pt x="118" y="12"/>
                  <a:pt x="118" y="12"/>
                  <a:pt x="118" y="12"/>
                </a:cubicBezTo>
                <a:cubicBezTo>
                  <a:pt x="118" y="12"/>
                  <a:pt x="118" y="12"/>
                  <a:pt x="118" y="12"/>
                </a:cubicBezTo>
                <a:cubicBezTo>
                  <a:pt x="118" y="12"/>
                  <a:pt x="118" y="12"/>
                  <a:pt x="118" y="12"/>
                </a:cubicBezTo>
                <a:cubicBezTo>
                  <a:pt x="118" y="11"/>
                  <a:pt x="118" y="11"/>
                  <a:pt x="118" y="11"/>
                </a:cubicBezTo>
                <a:cubicBezTo>
                  <a:pt x="119" y="11"/>
                  <a:pt x="119" y="11"/>
                  <a:pt x="119" y="11"/>
                </a:cubicBezTo>
                <a:cubicBezTo>
                  <a:pt x="120" y="11"/>
                  <a:pt x="120" y="11"/>
                  <a:pt x="120" y="11"/>
                </a:cubicBezTo>
                <a:cubicBezTo>
                  <a:pt x="119" y="12"/>
                  <a:pt x="119" y="12"/>
                  <a:pt x="119" y="12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21" y="12"/>
                  <a:pt x="121" y="12"/>
                  <a:pt x="121" y="12"/>
                </a:cubicBezTo>
                <a:cubicBezTo>
                  <a:pt x="121" y="12"/>
                  <a:pt x="121" y="12"/>
                  <a:pt x="121" y="12"/>
                </a:cubicBezTo>
                <a:cubicBezTo>
                  <a:pt x="121" y="11"/>
                  <a:pt x="121" y="11"/>
                  <a:pt x="121" y="11"/>
                </a:cubicBezTo>
                <a:cubicBezTo>
                  <a:pt x="121" y="11"/>
                  <a:pt x="121" y="11"/>
                  <a:pt x="121" y="11"/>
                </a:cubicBezTo>
                <a:cubicBezTo>
                  <a:pt x="122" y="12"/>
                  <a:pt x="122" y="12"/>
                  <a:pt x="122" y="12"/>
                </a:cubicBezTo>
                <a:cubicBezTo>
                  <a:pt x="123" y="12"/>
                  <a:pt x="123" y="12"/>
                  <a:pt x="123" y="12"/>
                </a:cubicBezTo>
                <a:cubicBezTo>
                  <a:pt x="123" y="11"/>
                  <a:pt x="123" y="11"/>
                  <a:pt x="123" y="11"/>
                </a:cubicBezTo>
                <a:cubicBezTo>
                  <a:pt x="123" y="11"/>
                  <a:pt x="123" y="11"/>
                  <a:pt x="123" y="11"/>
                </a:cubicBezTo>
                <a:cubicBezTo>
                  <a:pt x="123" y="11"/>
                  <a:pt x="123" y="11"/>
                  <a:pt x="123" y="11"/>
                </a:cubicBezTo>
                <a:cubicBezTo>
                  <a:pt x="123" y="11"/>
                  <a:pt x="123" y="11"/>
                  <a:pt x="123" y="11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3" y="11"/>
                  <a:pt x="123" y="11"/>
                  <a:pt x="123" y="11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4" y="10"/>
                  <a:pt x="124" y="10"/>
                  <a:pt x="124" y="10"/>
                </a:cubicBezTo>
                <a:cubicBezTo>
                  <a:pt x="124" y="10"/>
                  <a:pt x="124" y="10"/>
                  <a:pt x="124" y="10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5" y="11"/>
                  <a:pt x="125" y="11"/>
                  <a:pt x="125" y="11"/>
                </a:cubicBezTo>
                <a:cubicBezTo>
                  <a:pt x="125" y="10"/>
                  <a:pt x="125" y="10"/>
                  <a:pt x="125" y="10"/>
                </a:cubicBezTo>
                <a:cubicBezTo>
                  <a:pt x="125" y="10"/>
                  <a:pt x="125" y="10"/>
                  <a:pt x="125" y="10"/>
                </a:cubicBezTo>
                <a:cubicBezTo>
                  <a:pt x="125" y="10"/>
                  <a:pt x="125" y="10"/>
                  <a:pt x="125" y="10"/>
                </a:cubicBezTo>
                <a:cubicBezTo>
                  <a:pt x="125" y="10"/>
                  <a:pt x="125" y="10"/>
                  <a:pt x="125" y="10"/>
                </a:cubicBezTo>
                <a:cubicBezTo>
                  <a:pt x="125" y="10"/>
                  <a:pt x="125" y="10"/>
                  <a:pt x="125" y="10"/>
                </a:cubicBezTo>
                <a:cubicBezTo>
                  <a:pt x="126" y="10"/>
                  <a:pt x="126" y="10"/>
                  <a:pt x="126" y="10"/>
                </a:cubicBezTo>
                <a:cubicBezTo>
                  <a:pt x="126" y="10"/>
                  <a:pt x="126" y="10"/>
                  <a:pt x="126" y="10"/>
                </a:cubicBezTo>
                <a:cubicBezTo>
                  <a:pt x="126" y="10"/>
                  <a:pt x="126" y="10"/>
                  <a:pt x="126" y="10"/>
                </a:cubicBezTo>
                <a:cubicBezTo>
                  <a:pt x="127" y="10"/>
                  <a:pt x="127" y="10"/>
                  <a:pt x="127" y="10"/>
                </a:cubicBezTo>
                <a:cubicBezTo>
                  <a:pt x="128" y="10"/>
                  <a:pt x="128" y="10"/>
                  <a:pt x="128" y="10"/>
                </a:cubicBezTo>
                <a:cubicBezTo>
                  <a:pt x="128" y="10"/>
                  <a:pt x="128" y="10"/>
                  <a:pt x="128" y="10"/>
                </a:cubicBezTo>
                <a:cubicBezTo>
                  <a:pt x="129" y="10"/>
                  <a:pt x="129" y="10"/>
                  <a:pt x="129" y="10"/>
                </a:cubicBezTo>
                <a:cubicBezTo>
                  <a:pt x="129" y="11"/>
                  <a:pt x="129" y="11"/>
                  <a:pt x="129" y="11"/>
                </a:cubicBezTo>
                <a:cubicBezTo>
                  <a:pt x="128" y="10"/>
                  <a:pt x="128" y="10"/>
                  <a:pt x="128" y="10"/>
                </a:cubicBezTo>
                <a:cubicBezTo>
                  <a:pt x="128" y="10"/>
                  <a:pt x="128" y="10"/>
                  <a:pt x="128" y="10"/>
                </a:cubicBezTo>
                <a:cubicBezTo>
                  <a:pt x="127" y="10"/>
                  <a:pt x="127" y="10"/>
                  <a:pt x="127" y="10"/>
                </a:cubicBezTo>
                <a:cubicBezTo>
                  <a:pt x="127" y="11"/>
                  <a:pt x="127" y="11"/>
                  <a:pt x="127" y="11"/>
                </a:cubicBezTo>
                <a:cubicBezTo>
                  <a:pt x="126" y="11"/>
                  <a:pt x="126" y="11"/>
                  <a:pt x="126" y="11"/>
                </a:cubicBezTo>
                <a:cubicBezTo>
                  <a:pt x="126" y="11"/>
                  <a:pt x="126" y="11"/>
                  <a:pt x="126" y="11"/>
                </a:cubicBezTo>
                <a:cubicBezTo>
                  <a:pt x="126" y="11"/>
                  <a:pt x="126" y="11"/>
                  <a:pt x="126" y="11"/>
                </a:cubicBezTo>
                <a:cubicBezTo>
                  <a:pt x="126" y="11"/>
                  <a:pt x="126" y="11"/>
                  <a:pt x="126" y="11"/>
                </a:cubicBezTo>
                <a:cubicBezTo>
                  <a:pt x="127" y="11"/>
                  <a:pt x="127" y="11"/>
                  <a:pt x="127" y="11"/>
                </a:cubicBezTo>
                <a:cubicBezTo>
                  <a:pt x="127" y="11"/>
                  <a:pt x="127" y="11"/>
                  <a:pt x="127" y="11"/>
                </a:cubicBez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1"/>
                  <a:pt x="128" y="11"/>
                </a:cubicBezTo>
                <a:cubicBezTo>
                  <a:pt x="129" y="11"/>
                  <a:pt x="129" y="11"/>
                  <a:pt x="129" y="11"/>
                </a:cubicBezTo>
                <a:cubicBezTo>
                  <a:pt x="129" y="11"/>
                  <a:pt x="129" y="11"/>
                  <a:pt x="129" y="11"/>
                </a:cubicBezTo>
                <a:cubicBezTo>
                  <a:pt x="129" y="11"/>
                  <a:pt x="129" y="11"/>
                  <a:pt x="129" y="11"/>
                </a:cubicBezTo>
                <a:cubicBezTo>
                  <a:pt x="129" y="11"/>
                  <a:pt x="129" y="11"/>
                  <a:pt x="129" y="11"/>
                </a:cubicBezTo>
                <a:cubicBezTo>
                  <a:pt x="129" y="12"/>
                  <a:pt x="129" y="12"/>
                  <a:pt x="129" y="12"/>
                </a:cubicBezTo>
                <a:cubicBezTo>
                  <a:pt x="129" y="12"/>
                  <a:pt x="129" y="12"/>
                  <a:pt x="129" y="12"/>
                </a:cubicBezTo>
                <a:cubicBezTo>
                  <a:pt x="129" y="11"/>
                  <a:pt x="129" y="11"/>
                  <a:pt x="129" y="11"/>
                </a:cubicBez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ubicBezTo>
                  <a:pt x="130" y="12"/>
                  <a:pt x="130" y="12"/>
                  <a:pt x="130" y="12"/>
                </a:cubicBezTo>
                <a:cubicBezTo>
                  <a:pt x="130" y="12"/>
                  <a:pt x="130" y="12"/>
                  <a:pt x="130" y="12"/>
                </a:cubicBezTo>
                <a:cubicBezTo>
                  <a:pt x="129" y="12"/>
                  <a:pt x="129" y="12"/>
                  <a:pt x="129" y="12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7" y="12"/>
                  <a:pt x="127" y="12"/>
                  <a:pt x="127" y="12"/>
                </a:cubicBezTo>
                <a:cubicBezTo>
                  <a:pt x="126" y="13"/>
                  <a:pt x="126" y="13"/>
                  <a:pt x="126" y="13"/>
                </a:cubicBezTo>
                <a:cubicBezTo>
                  <a:pt x="126" y="13"/>
                  <a:pt x="126" y="13"/>
                  <a:pt x="126" y="13"/>
                </a:cubicBezTo>
                <a:cubicBezTo>
                  <a:pt x="127" y="13"/>
                  <a:pt x="127" y="13"/>
                  <a:pt x="127" y="13"/>
                </a:cubicBezTo>
                <a:cubicBezTo>
                  <a:pt x="127" y="13"/>
                  <a:pt x="127" y="13"/>
                  <a:pt x="127" y="13"/>
                </a:cubicBezTo>
                <a:cubicBezTo>
                  <a:pt x="127" y="13"/>
                  <a:pt x="127" y="13"/>
                  <a:pt x="127" y="13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9" y="13"/>
                  <a:pt x="129" y="13"/>
                  <a:pt x="129" y="13"/>
                </a:cubicBezTo>
                <a:cubicBezTo>
                  <a:pt x="129" y="13"/>
                  <a:pt x="129" y="13"/>
                  <a:pt x="129" y="13"/>
                </a:cubicBezTo>
                <a:cubicBezTo>
                  <a:pt x="128" y="13"/>
                  <a:pt x="128" y="13"/>
                  <a:pt x="128" y="13"/>
                </a:cubicBezTo>
                <a:cubicBezTo>
                  <a:pt x="128" y="14"/>
                  <a:pt x="128" y="14"/>
                  <a:pt x="128" y="14"/>
                </a:cubicBezTo>
                <a:cubicBezTo>
                  <a:pt x="129" y="14"/>
                  <a:pt x="129" y="14"/>
                  <a:pt x="129" y="14"/>
                </a:cubicBezTo>
                <a:cubicBezTo>
                  <a:pt x="129" y="13"/>
                  <a:pt x="129" y="13"/>
                  <a:pt x="129" y="13"/>
                </a:cubicBezTo>
                <a:cubicBezTo>
                  <a:pt x="130" y="13"/>
                  <a:pt x="130" y="13"/>
                  <a:pt x="130" y="13"/>
                </a:cubicBezTo>
                <a:cubicBezTo>
                  <a:pt x="130" y="13"/>
                  <a:pt x="130" y="13"/>
                  <a:pt x="130" y="13"/>
                </a:cubicBezTo>
                <a:cubicBezTo>
                  <a:pt x="130" y="13"/>
                  <a:pt x="130" y="13"/>
                  <a:pt x="130" y="13"/>
                </a:cubicBezTo>
                <a:cubicBezTo>
                  <a:pt x="130" y="14"/>
                  <a:pt x="130" y="14"/>
                  <a:pt x="130" y="14"/>
                </a:cubicBezTo>
                <a:cubicBezTo>
                  <a:pt x="129" y="15"/>
                  <a:pt x="129" y="15"/>
                  <a:pt x="129" y="15"/>
                </a:cubicBezTo>
                <a:cubicBezTo>
                  <a:pt x="129" y="15"/>
                  <a:pt x="129" y="15"/>
                  <a:pt x="129" y="15"/>
                </a:cubicBezTo>
                <a:cubicBezTo>
                  <a:pt x="131" y="14"/>
                  <a:pt x="131" y="14"/>
                  <a:pt x="131" y="14"/>
                </a:cubicBezTo>
                <a:cubicBezTo>
                  <a:pt x="131" y="14"/>
                  <a:pt x="131" y="14"/>
                  <a:pt x="131" y="14"/>
                </a:cubicBezTo>
                <a:cubicBezTo>
                  <a:pt x="132" y="14"/>
                  <a:pt x="132" y="14"/>
                  <a:pt x="132" y="14"/>
                </a:cubicBezTo>
                <a:cubicBezTo>
                  <a:pt x="132" y="14"/>
                  <a:pt x="132" y="14"/>
                  <a:pt x="132" y="14"/>
                </a:cubicBezTo>
                <a:cubicBezTo>
                  <a:pt x="132" y="13"/>
                  <a:pt x="132" y="13"/>
                  <a:pt x="132" y="13"/>
                </a:cubicBezTo>
                <a:cubicBezTo>
                  <a:pt x="132" y="13"/>
                  <a:pt x="132" y="13"/>
                  <a:pt x="132" y="13"/>
                </a:cubicBezTo>
                <a:cubicBezTo>
                  <a:pt x="133" y="13"/>
                  <a:pt x="133" y="13"/>
                  <a:pt x="133" y="13"/>
                </a:cubicBezTo>
                <a:cubicBezTo>
                  <a:pt x="133" y="13"/>
                  <a:pt x="133" y="13"/>
                  <a:pt x="133" y="13"/>
                </a:cubicBezTo>
                <a:cubicBezTo>
                  <a:pt x="133" y="13"/>
                  <a:pt x="133" y="13"/>
                  <a:pt x="133" y="13"/>
                </a:cubicBezTo>
                <a:lnTo>
                  <a:pt x="133" y="14"/>
                </a:lnTo>
                <a:close/>
                <a:moveTo>
                  <a:pt x="66" y="76"/>
                </a:moveTo>
                <a:cubicBezTo>
                  <a:pt x="68" y="81"/>
                  <a:pt x="68" y="81"/>
                  <a:pt x="68" y="81"/>
                </a:cubicBezTo>
                <a:cubicBezTo>
                  <a:pt x="64" y="81"/>
                  <a:pt x="64" y="81"/>
                  <a:pt x="64" y="81"/>
                </a:cubicBezTo>
                <a:lnTo>
                  <a:pt x="66" y="76"/>
                </a:lnTo>
                <a:close/>
                <a:moveTo>
                  <a:pt x="51" y="78"/>
                </a:moveTo>
                <a:cubicBezTo>
                  <a:pt x="50" y="78"/>
                  <a:pt x="50" y="78"/>
                  <a:pt x="50" y="78"/>
                </a:cubicBezTo>
                <a:cubicBezTo>
                  <a:pt x="50" y="75"/>
                  <a:pt x="50" y="75"/>
                  <a:pt x="50" y="75"/>
                </a:cubicBezTo>
                <a:cubicBezTo>
                  <a:pt x="50" y="75"/>
                  <a:pt x="50" y="75"/>
                  <a:pt x="50" y="75"/>
                </a:cubicBezTo>
                <a:cubicBezTo>
                  <a:pt x="51" y="75"/>
                  <a:pt x="52" y="75"/>
                  <a:pt x="52" y="75"/>
                </a:cubicBezTo>
                <a:cubicBezTo>
                  <a:pt x="52" y="75"/>
                  <a:pt x="53" y="75"/>
                  <a:pt x="53" y="75"/>
                </a:cubicBezTo>
                <a:cubicBezTo>
                  <a:pt x="53" y="75"/>
                  <a:pt x="53" y="76"/>
                  <a:pt x="53" y="76"/>
                </a:cubicBezTo>
                <a:cubicBezTo>
                  <a:pt x="54" y="76"/>
                  <a:pt x="54" y="76"/>
                  <a:pt x="54" y="77"/>
                </a:cubicBezTo>
                <a:cubicBezTo>
                  <a:pt x="54" y="77"/>
                  <a:pt x="54" y="77"/>
                  <a:pt x="53" y="77"/>
                </a:cubicBezTo>
                <a:cubicBezTo>
                  <a:pt x="53" y="78"/>
                  <a:pt x="53" y="78"/>
                  <a:pt x="53" y="78"/>
                </a:cubicBezTo>
                <a:cubicBezTo>
                  <a:pt x="53" y="78"/>
                  <a:pt x="52" y="78"/>
                  <a:pt x="52" y="78"/>
                </a:cubicBezTo>
                <a:cubicBezTo>
                  <a:pt x="52" y="78"/>
                  <a:pt x="51" y="78"/>
                  <a:pt x="51" y="78"/>
                </a:cubicBezTo>
                <a:close/>
                <a:moveTo>
                  <a:pt x="54" y="81"/>
                </a:moveTo>
                <a:cubicBezTo>
                  <a:pt x="54" y="81"/>
                  <a:pt x="54" y="82"/>
                  <a:pt x="54" y="82"/>
                </a:cubicBezTo>
                <a:cubicBezTo>
                  <a:pt x="54" y="82"/>
                  <a:pt x="54" y="83"/>
                  <a:pt x="54" y="83"/>
                </a:cubicBezTo>
                <a:cubicBezTo>
                  <a:pt x="54" y="83"/>
                  <a:pt x="54" y="83"/>
                  <a:pt x="53" y="83"/>
                </a:cubicBezTo>
                <a:cubicBezTo>
                  <a:pt x="53" y="84"/>
                  <a:pt x="53" y="84"/>
                  <a:pt x="52" y="84"/>
                </a:cubicBezTo>
                <a:cubicBezTo>
                  <a:pt x="52" y="84"/>
                  <a:pt x="51" y="84"/>
                  <a:pt x="50" y="84"/>
                </a:cubicBezTo>
                <a:cubicBezTo>
                  <a:pt x="50" y="84"/>
                  <a:pt x="50" y="84"/>
                  <a:pt x="50" y="84"/>
                </a:cubicBezTo>
                <a:cubicBezTo>
                  <a:pt x="50" y="80"/>
                  <a:pt x="50" y="80"/>
                  <a:pt x="50" y="80"/>
                </a:cubicBezTo>
                <a:cubicBezTo>
                  <a:pt x="51" y="80"/>
                  <a:pt x="51" y="80"/>
                  <a:pt x="51" y="80"/>
                </a:cubicBezTo>
                <a:cubicBezTo>
                  <a:pt x="51" y="80"/>
                  <a:pt x="52" y="80"/>
                  <a:pt x="52" y="80"/>
                </a:cubicBezTo>
                <a:cubicBezTo>
                  <a:pt x="53" y="80"/>
                  <a:pt x="53" y="80"/>
                  <a:pt x="53" y="80"/>
                </a:cubicBezTo>
                <a:cubicBezTo>
                  <a:pt x="54" y="81"/>
                  <a:pt x="54" y="81"/>
                  <a:pt x="54" y="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88664" y="3271697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99739" y="3419017"/>
            <a:ext cx="337900" cy="258395"/>
          </a:xfrm>
          <a:custGeom>
            <a:avLst/>
            <a:gdLst>
              <a:gd name="T0" fmla="*/ 111 w 145"/>
              <a:gd name="T1" fmla="*/ 46 h 111"/>
              <a:gd name="T2" fmla="*/ 133 w 145"/>
              <a:gd name="T3" fmla="*/ 86 h 111"/>
              <a:gd name="T4" fmla="*/ 98 w 145"/>
              <a:gd name="T5" fmla="*/ 90 h 111"/>
              <a:gd name="T6" fmla="*/ 55 w 145"/>
              <a:gd name="T7" fmla="*/ 72 h 111"/>
              <a:gd name="T8" fmla="*/ 63 w 145"/>
              <a:gd name="T9" fmla="*/ 62 h 111"/>
              <a:gd name="T10" fmla="*/ 63 w 145"/>
              <a:gd name="T11" fmla="*/ 59 h 111"/>
              <a:gd name="T12" fmla="*/ 85 w 145"/>
              <a:gd name="T13" fmla="*/ 28 h 111"/>
              <a:gd name="T14" fmla="*/ 90 w 145"/>
              <a:gd name="T15" fmla="*/ 20 h 111"/>
              <a:gd name="T16" fmla="*/ 100 w 145"/>
              <a:gd name="T17" fmla="*/ 21 h 111"/>
              <a:gd name="T18" fmla="*/ 108 w 145"/>
              <a:gd name="T19" fmla="*/ 20 h 111"/>
              <a:gd name="T20" fmla="*/ 109 w 145"/>
              <a:gd name="T21" fmla="*/ 26 h 111"/>
              <a:gd name="T22" fmla="*/ 118 w 145"/>
              <a:gd name="T23" fmla="*/ 27 h 111"/>
              <a:gd name="T24" fmla="*/ 118 w 145"/>
              <a:gd name="T25" fmla="*/ 34 h 111"/>
              <a:gd name="T26" fmla="*/ 130 w 145"/>
              <a:gd name="T27" fmla="*/ 59 h 111"/>
              <a:gd name="T28" fmla="*/ 114 w 145"/>
              <a:gd name="T29" fmla="*/ 96 h 111"/>
              <a:gd name="T30" fmla="*/ 122 w 145"/>
              <a:gd name="T31" fmla="*/ 32 h 111"/>
              <a:gd name="T32" fmla="*/ 116 w 145"/>
              <a:gd name="T33" fmla="*/ 20 h 111"/>
              <a:gd name="T34" fmla="*/ 115 w 145"/>
              <a:gd name="T35" fmla="*/ 24 h 111"/>
              <a:gd name="T36" fmla="*/ 108 w 145"/>
              <a:gd name="T37" fmla="*/ 17 h 111"/>
              <a:gd name="T38" fmla="*/ 107 w 145"/>
              <a:gd name="T39" fmla="*/ 17 h 111"/>
              <a:gd name="T40" fmla="*/ 106 w 145"/>
              <a:gd name="T41" fmla="*/ 20 h 111"/>
              <a:gd name="T42" fmla="*/ 101 w 145"/>
              <a:gd name="T43" fmla="*/ 17 h 111"/>
              <a:gd name="T44" fmla="*/ 57 w 145"/>
              <a:gd name="T45" fmla="*/ 56 h 111"/>
              <a:gd name="T46" fmla="*/ 58 w 145"/>
              <a:gd name="T47" fmla="*/ 58 h 111"/>
              <a:gd name="T48" fmla="*/ 60 w 145"/>
              <a:gd name="T49" fmla="*/ 53 h 111"/>
              <a:gd name="T50" fmla="*/ 60 w 145"/>
              <a:gd name="T51" fmla="*/ 56 h 111"/>
              <a:gd name="T52" fmla="*/ 63 w 145"/>
              <a:gd name="T53" fmla="*/ 42 h 111"/>
              <a:gd name="T54" fmla="*/ 66 w 145"/>
              <a:gd name="T55" fmla="*/ 39 h 111"/>
              <a:gd name="T56" fmla="*/ 66 w 145"/>
              <a:gd name="T57" fmla="*/ 35 h 111"/>
              <a:gd name="T58" fmla="*/ 67 w 145"/>
              <a:gd name="T59" fmla="*/ 17 h 111"/>
              <a:gd name="T60" fmla="*/ 52 w 145"/>
              <a:gd name="T61" fmla="*/ 12 h 111"/>
              <a:gd name="T62" fmla="*/ 37 w 145"/>
              <a:gd name="T63" fmla="*/ 19 h 111"/>
              <a:gd name="T64" fmla="*/ 27 w 145"/>
              <a:gd name="T65" fmla="*/ 14 h 111"/>
              <a:gd name="T66" fmla="*/ 24 w 145"/>
              <a:gd name="T67" fmla="*/ 14 h 111"/>
              <a:gd name="T68" fmla="*/ 15 w 145"/>
              <a:gd name="T69" fmla="*/ 30 h 111"/>
              <a:gd name="T70" fmla="*/ 31 w 145"/>
              <a:gd name="T71" fmla="*/ 68 h 111"/>
              <a:gd name="T72" fmla="*/ 40 w 145"/>
              <a:gd name="T73" fmla="*/ 48 h 111"/>
              <a:gd name="T74" fmla="*/ 34 w 145"/>
              <a:gd name="T75" fmla="*/ 50 h 111"/>
              <a:gd name="T76" fmla="*/ 31 w 145"/>
              <a:gd name="T77" fmla="*/ 53 h 111"/>
              <a:gd name="T78" fmla="*/ 20 w 145"/>
              <a:gd name="T79" fmla="*/ 72 h 111"/>
              <a:gd name="T80" fmla="*/ 15 w 145"/>
              <a:gd name="T81" fmla="*/ 55 h 111"/>
              <a:gd name="T82" fmla="*/ 20 w 145"/>
              <a:gd name="T83" fmla="*/ 43 h 111"/>
              <a:gd name="T84" fmla="*/ 30 w 145"/>
              <a:gd name="T85" fmla="*/ 37 h 111"/>
              <a:gd name="T86" fmla="*/ 22 w 145"/>
              <a:gd name="T87" fmla="*/ 37 h 111"/>
              <a:gd name="T88" fmla="*/ 17 w 145"/>
              <a:gd name="T89" fmla="*/ 39 h 111"/>
              <a:gd name="T90" fmla="*/ 19 w 145"/>
              <a:gd name="T91" fmla="*/ 33 h 111"/>
              <a:gd name="T92" fmla="*/ 25 w 145"/>
              <a:gd name="T93" fmla="*/ 29 h 111"/>
              <a:gd name="T94" fmla="*/ 20 w 145"/>
              <a:gd name="T95" fmla="*/ 29 h 111"/>
              <a:gd name="T96" fmla="*/ 28 w 145"/>
              <a:gd name="T97" fmla="*/ 21 h 111"/>
              <a:gd name="T98" fmla="*/ 34 w 145"/>
              <a:gd name="T99" fmla="*/ 23 h 111"/>
              <a:gd name="T100" fmla="*/ 42 w 145"/>
              <a:gd name="T101" fmla="*/ 21 h 111"/>
              <a:gd name="T102" fmla="*/ 47 w 145"/>
              <a:gd name="T103" fmla="*/ 20 h 111"/>
              <a:gd name="T104" fmla="*/ 55 w 145"/>
              <a:gd name="T105" fmla="*/ 17 h 111"/>
              <a:gd name="T106" fmla="*/ 63 w 145"/>
              <a:gd name="T107" fmla="*/ 20 h 111"/>
              <a:gd name="T108" fmla="*/ 71 w 145"/>
              <a:gd name="T109" fmla="*/ 21 h 111"/>
              <a:gd name="T110" fmla="*/ 83 w 145"/>
              <a:gd name="T111" fmla="*/ 24 h 111"/>
              <a:gd name="T112" fmla="*/ 74 w 145"/>
              <a:gd name="T113" fmla="*/ 30 h 111"/>
              <a:gd name="T114" fmla="*/ 70 w 145"/>
              <a:gd name="T115" fmla="*/ 28 h 111"/>
              <a:gd name="T116" fmla="*/ 60 w 145"/>
              <a:gd name="T117" fmla="*/ 42 h 111"/>
              <a:gd name="T118" fmla="*/ 54 w 145"/>
              <a:gd name="T119" fmla="*/ 52 h 111"/>
              <a:gd name="T120" fmla="*/ 49 w 145"/>
              <a:gd name="T121" fmla="*/ 55 h 111"/>
              <a:gd name="T122" fmla="*/ 91 w 145"/>
              <a:gd name="T123" fmla="*/ 28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5" h="111">
                <a:moveTo>
                  <a:pt x="70" y="59"/>
                </a:moveTo>
                <a:cubicBezTo>
                  <a:pt x="70" y="66"/>
                  <a:pt x="73" y="73"/>
                  <a:pt x="78" y="78"/>
                </a:cubicBezTo>
                <a:cubicBezTo>
                  <a:pt x="84" y="84"/>
                  <a:pt x="91" y="87"/>
                  <a:pt x="98" y="87"/>
                </a:cubicBezTo>
                <a:cubicBezTo>
                  <a:pt x="98" y="87"/>
                  <a:pt x="98" y="87"/>
                  <a:pt x="98" y="87"/>
                </a:cubicBezTo>
                <a:cubicBezTo>
                  <a:pt x="105" y="87"/>
                  <a:pt x="112" y="84"/>
                  <a:pt x="118" y="78"/>
                </a:cubicBezTo>
                <a:cubicBezTo>
                  <a:pt x="123" y="73"/>
                  <a:pt x="126" y="66"/>
                  <a:pt x="126" y="59"/>
                </a:cubicBezTo>
                <a:cubicBezTo>
                  <a:pt x="126" y="51"/>
                  <a:pt x="123" y="44"/>
                  <a:pt x="118" y="39"/>
                </a:cubicBezTo>
                <a:cubicBezTo>
                  <a:pt x="112" y="33"/>
                  <a:pt x="105" y="31"/>
                  <a:pt x="98" y="31"/>
                </a:cubicBezTo>
                <a:cubicBezTo>
                  <a:pt x="91" y="31"/>
                  <a:pt x="84" y="33"/>
                  <a:pt x="78" y="39"/>
                </a:cubicBezTo>
                <a:cubicBezTo>
                  <a:pt x="73" y="44"/>
                  <a:pt x="70" y="51"/>
                  <a:pt x="70" y="59"/>
                </a:cubicBezTo>
                <a:close/>
                <a:moveTo>
                  <a:pt x="85" y="46"/>
                </a:moveTo>
                <a:cubicBezTo>
                  <a:pt x="88" y="42"/>
                  <a:pt x="93" y="40"/>
                  <a:pt x="98" y="40"/>
                </a:cubicBezTo>
                <a:cubicBezTo>
                  <a:pt x="103" y="40"/>
                  <a:pt x="107" y="42"/>
                  <a:pt x="111" y="46"/>
                </a:cubicBezTo>
                <a:cubicBezTo>
                  <a:pt x="111" y="46"/>
                  <a:pt x="111" y="46"/>
                  <a:pt x="111" y="46"/>
                </a:cubicBezTo>
                <a:cubicBezTo>
                  <a:pt x="114" y="49"/>
                  <a:pt x="116" y="54"/>
                  <a:pt x="116" y="59"/>
                </a:cubicBezTo>
                <a:cubicBezTo>
                  <a:pt x="116" y="63"/>
                  <a:pt x="114" y="68"/>
                  <a:pt x="111" y="72"/>
                </a:cubicBezTo>
                <a:cubicBezTo>
                  <a:pt x="107" y="75"/>
                  <a:pt x="103" y="77"/>
                  <a:pt x="98" y="77"/>
                </a:cubicBezTo>
                <a:cubicBezTo>
                  <a:pt x="93" y="77"/>
                  <a:pt x="88" y="75"/>
                  <a:pt x="85" y="72"/>
                </a:cubicBezTo>
                <a:cubicBezTo>
                  <a:pt x="81" y="68"/>
                  <a:pt x="80" y="63"/>
                  <a:pt x="80" y="59"/>
                </a:cubicBezTo>
                <a:cubicBezTo>
                  <a:pt x="80" y="54"/>
                  <a:pt x="81" y="49"/>
                  <a:pt x="85" y="46"/>
                </a:cubicBezTo>
                <a:close/>
                <a:moveTo>
                  <a:pt x="129" y="81"/>
                </a:moveTo>
                <a:cubicBezTo>
                  <a:pt x="126" y="77"/>
                  <a:pt x="122" y="78"/>
                  <a:pt x="119" y="81"/>
                </a:cubicBezTo>
                <a:cubicBezTo>
                  <a:pt x="115" y="85"/>
                  <a:pt x="113" y="88"/>
                  <a:pt x="116" y="92"/>
                </a:cubicBezTo>
                <a:cubicBezTo>
                  <a:pt x="118" y="94"/>
                  <a:pt x="118" y="94"/>
                  <a:pt x="118" y="94"/>
                </a:cubicBezTo>
                <a:cubicBezTo>
                  <a:pt x="123" y="91"/>
                  <a:pt x="127" y="87"/>
                  <a:pt x="132" y="84"/>
                </a:cubicBezTo>
                <a:lnTo>
                  <a:pt x="129" y="81"/>
                </a:lnTo>
                <a:close/>
                <a:moveTo>
                  <a:pt x="142" y="96"/>
                </a:moveTo>
                <a:cubicBezTo>
                  <a:pt x="133" y="86"/>
                  <a:pt x="133" y="86"/>
                  <a:pt x="133" y="86"/>
                </a:cubicBezTo>
                <a:cubicBezTo>
                  <a:pt x="129" y="89"/>
                  <a:pt x="124" y="93"/>
                  <a:pt x="120" y="96"/>
                </a:cubicBezTo>
                <a:cubicBezTo>
                  <a:pt x="129" y="107"/>
                  <a:pt x="129" y="107"/>
                  <a:pt x="129" y="107"/>
                </a:cubicBezTo>
                <a:cubicBezTo>
                  <a:pt x="132" y="111"/>
                  <a:pt x="138" y="111"/>
                  <a:pt x="141" y="108"/>
                </a:cubicBezTo>
                <a:cubicBezTo>
                  <a:pt x="145" y="105"/>
                  <a:pt x="145" y="100"/>
                  <a:pt x="142" y="96"/>
                </a:cubicBezTo>
                <a:close/>
                <a:moveTo>
                  <a:pt x="115" y="96"/>
                </a:moveTo>
                <a:cubicBezTo>
                  <a:pt x="113" y="94"/>
                  <a:pt x="113" y="94"/>
                  <a:pt x="113" y="94"/>
                </a:cubicBezTo>
                <a:cubicBezTo>
                  <a:pt x="112" y="92"/>
                  <a:pt x="111" y="90"/>
                  <a:pt x="111" y="88"/>
                </a:cubicBezTo>
                <a:cubicBezTo>
                  <a:pt x="111" y="88"/>
                  <a:pt x="111" y="88"/>
                  <a:pt x="111" y="88"/>
                </a:cubicBezTo>
                <a:cubicBezTo>
                  <a:pt x="107" y="89"/>
                  <a:pt x="102" y="90"/>
                  <a:pt x="98" y="90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90"/>
                  <a:pt x="98" y="90"/>
                  <a:pt x="98" y="90"/>
                </a:cubicBezTo>
                <a:cubicBezTo>
                  <a:pt x="90" y="90"/>
                  <a:pt x="82" y="87"/>
                  <a:pt x="75" y="81"/>
                </a:cubicBezTo>
                <a:cubicBezTo>
                  <a:pt x="72" y="78"/>
                  <a:pt x="70" y="74"/>
                  <a:pt x="68" y="70"/>
                </a:cubicBezTo>
                <a:cubicBezTo>
                  <a:pt x="68" y="71"/>
                  <a:pt x="68" y="71"/>
                  <a:pt x="68" y="72"/>
                </a:cubicBezTo>
                <a:cubicBezTo>
                  <a:pt x="67" y="72"/>
                  <a:pt x="67" y="73"/>
                  <a:pt x="67" y="73"/>
                </a:cubicBezTo>
                <a:cubicBezTo>
                  <a:pt x="67" y="73"/>
                  <a:pt x="66" y="74"/>
                  <a:pt x="66" y="74"/>
                </a:cubicBezTo>
                <a:cubicBezTo>
                  <a:pt x="66" y="73"/>
                  <a:pt x="65" y="74"/>
                  <a:pt x="65" y="74"/>
                </a:cubicBezTo>
                <a:cubicBezTo>
                  <a:pt x="64" y="74"/>
                  <a:pt x="64" y="72"/>
                  <a:pt x="63" y="72"/>
                </a:cubicBezTo>
                <a:cubicBezTo>
                  <a:pt x="63" y="72"/>
                  <a:pt x="63" y="72"/>
                  <a:pt x="63" y="71"/>
                </a:cubicBezTo>
                <a:cubicBezTo>
                  <a:pt x="63" y="71"/>
                  <a:pt x="63" y="71"/>
                  <a:pt x="63" y="72"/>
                </a:cubicBezTo>
                <a:cubicBezTo>
                  <a:pt x="62" y="71"/>
                  <a:pt x="62" y="71"/>
                  <a:pt x="61" y="70"/>
                </a:cubicBezTo>
                <a:cubicBezTo>
                  <a:pt x="60" y="70"/>
                  <a:pt x="59" y="71"/>
                  <a:pt x="59" y="71"/>
                </a:cubicBezTo>
                <a:cubicBezTo>
                  <a:pt x="58" y="71"/>
                  <a:pt x="58" y="71"/>
                  <a:pt x="58" y="71"/>
                </a:cubicBezTo>
                <a:cubicBezTo>
                  <a:pt x="57" y="71"/>
                  <a:pt x="57" y="71"/>
                  <a:pt x="57" y="71"/>
                </a:cubicBezTo>
                <a:cubicBezTo>
                  <a:pt x="56" y="72"/>
                  <a:pt x="56" y="72"/>
                  <a:pt x="55" y="72"/>
                </a:cubicBezTo>
                <a:cubicBezTo>
                  <a:pt x="55" y="71"/>
                  <a:pt x="55" y="70"/>
                  <a:pt x="55" y="69"/>
                </a:cubicBezTo>
                <a:cubicBezTo>
                  <a:pt x="55" y="68"/>
                  <a:pt x="55" y="67"/>
                  <a:pt x="55" y="67"/>
                </a:cubicBezTo>
                <a:cubicBezTo>
                  <a:pt x="55" y="66"/>
                  <a:pt x="55" y="66"/>
                  <a:pt x="56" y="66"/>
                </a:cubicBezTo>
                <a:cubicBezTo>
                  <a:pt x="56" y="66"/>
                  <a:pt x="56" y="66"/>
                  <a:pt x="57" y="65"/>
                </a:cubicBezTo>
                <a:cubicBezTo>
                  <a:pt x="57" y="65"/>
                  <a:pt x="57" y="65"/>
                  <a:pt x="58" y="64"/>
                </a:cubicBezTo>
                <a:cubicBezTo>
                  <a:pt x="58" y="64"/>
                  <a:pt x="58" y="64"/>
                  <a:pt x="58" y="64"/>
                </a:cubicBezTo>
                <a:cubicBezTo>
                  <a:pt x="59" y="63"/>
                  <a:pt x="60" y="62"/>
                  <a:pt x="60" y="63"/>
                </a:cubicBezTo>
                <a:cubicBezTo>
                  <a:pt x="61" y="62"/>
                  <a:pt x="61" y="63"/>
                  <a:pt x="62" y="62"/>
                </a:cubicBezTo>
                <a:cubicBezTo>
                  <a:pt x="62" y="62"/>
                  <a:pt x="62" y="62"/>
                  <a:pt x="62" y="62"/>
                </a:cubicBezTo>
                <a:cubicBezTo>
                  <a:pt x="62" y="62"/>
                  <a:pt x="62" y="62"/>
                  <a:pt x="62" y="62"/>
                </a:cubicBezTo>
                <a:cubicBezTo>
                  <a:pt x="62" y="62"/>
                  <a:pt x="63" y="62"/>
                  <a:pt x="63" y="62"/>
                </a:cubicBezTo>
                <a:cubicBezTo>
                  <a:pt x="63" y="62"/>
                  <a:pt x="63" y="62"/>
                  <a:pt x="63" y="62"/>
                </a:cubicBezTo>
                <a:cubicBezTo>
                  <a:pt x="63" y="62"/>
                  <a:pt x="63" y="62"/>
                  <a:pt x="63" y="62"/>
                </a:cubicBezTo>
                <a:cubicBezTo>
                  <a:pt x="63" y="62"/>
                  <a:pt x="63" y="62"/>
                  <a:pt x="63" y="62"/>
                </a:cubicBezTo>
                <a:cubicBezTo>
                  <a:pt x="63" y="62"/>
                  <a:pt x="63" y="63"/>
                  <a:pt x="63" y="63"/>
                </a:cubicBezTo>
                <a:cubicBezTo>
                  <a:pt x="63" y="63"/>
                  <a:pt x="63" y="64"/>
                  <a:pt x="63" y="64"/>
                </a:cubicBezTo>
                <a:cubicBezTo>
                  <a:pt x="63" y="64"/>
                  <a:pt x="64" y="64"/>
                  <a:pt x="64" y="65"/>
                </a:cubicBezTo>
                <a:cubicBezTo>
                  <a:pt x="65" y="64"/>
                  <a:pt x="65" y="62"/>
                  <a:pt x="65" y="62"/>
                </a:cubicBezTo>
                <a:cubicBezTo>
                  <a:pt x="65" y="62"/>
                  <a:pt x="65" y="63"/>
                  <a:pt x="66" y="63"/>
                </a:cubicBezTo>
                <a:cubicBezTo>
                  <a:pt x="66" y="63"/>
                  <a:pt x="66" y="63"/>
                  <a:pt x="66" y="64"/>
                </a:cubicBezTo>
                <a:cubicBezTo>
                  <a:pt x="67" y="64"/>
                  <a:pt x="66" y="64"/>
                  <a:pt x="66" y="64"/>
                </a:cubicBezTo>
                <a:cubicBezTo>
                  <a:pt x="66" y="65"/>
                  <a:pt x="67" y="65"/>
                  <a:pt x="67" y="65"/>
                </a:cubicBezTo>
                <a:cubicBezTo>
                  <a:pt x="66" y="63"/>
                  <a:pt x="66" y="62"/>
                  <a:pt x="66" y="60"/>
                </a:cubicBezTo>
                <a:cubicBezTo>
                  <a:pt x="66" y="60"/>
                  <a:pt x="66" y="60"/>
                  <a:pt x="66" y="61"/>
                </a:cubicBezTo>
                <a:cubicBezTo>
                  <a:pt x="65" y="60"/>
                  <a:pt x="64" y="60"/>
                  <a:pt x="64" y="61"/>
                </a:cubicBezTo>
                <a:cubicBezTo>
                  <a:pt x="64" y="60"/>
                  <a:pt x="64" y="60"/>
                  <a:pt x="64" y="60"/>
                </a:cubicBezTo>
                <a:cubicBezTo>
                  <a:pt x="64" y="60"/>
                  <a:pt x="64" y="60"/>
                  <a:pt x="64" y="59"/>
                </a:cubicBezTo>
                <a:cubicBezTo>
                  <a:pt x="64" y="59"/>
                  <a:pt x="63" y="59"/>
                  <a:pt x="63" y="59"/>
                </a:cubicBezTo>
                <a:cubicBezTo>
                  <a:pt x="62" y="59"/>
                  <a:pt x="61" y="59"/>
                  <a:pt x="62" y="58"/>
                </a:cubicBezTo>
                <a:cubicBezTo>
                  <a:pt x="62" y="58"/>
                  <a:pt x="62" y="58"/>
                  <a:pt x="61" y="57"/>
                </a:cubicBezTo>
                <a:cubicBezTo>
                  <a:pt x="62" y="57"/>
                  <a:pt x="62" y="57"/>
                  <a:pt x="62" y="58"/>
                </a:cubicBezTo>
                <a:cubicBezTo>
                  <a:pt x="63" y="58"/>
                  <a:pt x="63" y="58"/>
                  <a:pt x="64" y="58"/>
                </a:cubicBezTo>
                <a:cubicBezTo>
                  <a:pt x="64" y="57"/>
                  <a:pt x="66" y="58"/>
                  <a:pt x="66" y="58"/>
                </a:cubicBezTo>
                <a:cubicBezTo>
                  <a:pt x="66" y="58"/>
                  <a:pt x="66" y="58"/>
                  <a:pt x="66" y="58"/>
                </a:cubicBezTo>
                <a:cubicBezTo>
                  <a:pt x="66" y="50"/>
                  <a:pt x="69" y="42"/>
                  <a:pt x="75" y="36"/>
                </a:cubicBezTo>
                <a:cubicBezTo>
                  <a:pt x="79" y="33"/>
                  <a:pt x="83" y="30"/>
                  <a:pt x="87" y="29"/>
                </a:cubicBezTo>
                <a:cubicBezTo>
                  <a:pt x="87" y="29"/>
                  <a:pt x="87" y="29"/>
                  <a:pt x="87" y="28"/>
                </a:cubicBezTo>
                <a:cubicBezTo>
                  <a:pt x="87" y="28"/>
                  <a:pt x="86" y="28"/>
                  <a:pt x="86" y="28"/>
                </a:cubicBezTo>
                <a:cubicBezTo>
                  <a:pt x="86" y="29"/>
                  <a:pt x="86" y="28"/>
                  <a:pt x="85" y="29"/>
                </a:cubicBezTo>
                <a:cubicBezTo>
                  <a:pt x="85" y="28"/>
                  <a:pt x="85" y="28"/>
                  <a:pt x="85" y="28"/>
                </a:cubicBezTo>
                <a:cubicBezTo>
                  <a:pt x="85" y="28"/>
                  <a:pt x="85" y="28"/>
                  <a:pt x="85" y="28"/>
                </a:cubicBezTo>
                <a:cubicBezTo>
                  <a:pt x="84" y="28"/>
                  <a:pt x="84" y="28"/>
                  <a:pt x="85" y="28"/>
                </a:cubicBezTo>
                <a:cubicBezTo>
                  <a:pt x="85" y="27"/>
                  <a:pt x="85" y="27"/>
                  <a:pt x="85" y="27"/>
                </a:cubicBezTo>
                <a:cubicBezTo>
                  <a:pt x="85" y="27"/>
                  <a:pt x="84" y="27"/>
                  <a:pt x="84" y="26"/>
                </a:cubicBezTo>
                <a:cubicBezTo>
                  <a:pt x="84" y="26"/>
                  <a:pt x="85" y="26"/>
                  <a:pt x="85" y="25"/>
                </a:cubicBezTo>
                <a:cubicBezTo>
                  <a:pt x="86" y="25"/>
                  <a:pt x="86" y="25"/>
                  <a:pt x="85" y="25"/>
                </a:cubicBezTo>
                <a:cubicBezTo>
                  <a:pt x="85" y="25"/>
                  <a:pt x="83" y="25"/>
                  <a:pt x="84" y="24"/>
                </a:cubicBezTo>
                <a:cubicBezTo>
                  <a:pt x="84" y="24"/>
                  <a:pt x="84" y="24"/>
                  <a:pt x="84" y="24"/>
                </a:cubicBezTo>
                <a:cubicBezTo>
                  <a:pt x="84" y="24"/>
                  <a:pt x="85" y="23"/>
                  <a:pt x="85" y="23"/>
                </a:cubicBezTo>
                <a:cubicBezTo>
                  <a:pt x="85" y="24"/>
                  <a:pt x="85" y="24"/>
                  <a:pt x="86" y="24"/>
                </a:cubicBezTo>
                <a:cubicBezTo>
                  <a:pt x="86" y="24"/>
                  <a:pt x="86" y="24"/>
                  <a:pt x="86" y="24"/>
                </a:cubicBezTo>
                <a:cubicBezTo>
                  <a:pt x="86" y="24"/>
                  <a:pt x="86" y="23"/>
                  <a:pt x="86" y="23"/>
                </a:cubicBezTo>
                <a:cubicBezTo>
                  <a:pt x="86" y="23"/>
                  <a:pt x="84" y="23"/>
                  <a:pt x="84" y="22"/>
                </a:cubicBezTo>
                <a:cubicBezTo>
                  <a:pt x="85" y="22"/>
                  <a:pt x="86" y="20"/>
                  <a:pt x="86" y="21"/>
                </a:cubicBezTo>
                <a:cubicBezTo>
                  <a:pt x="87" y="20"/>
                  <a:pt x="88" y="20"/>
                  <a:pt x="89" y="20"/>
                </a:cubicBezTo>
                <a:cubicBezTo>
                  <a:pt x="89" y="21"/>
                  <a:pt x="90" y="20"/>
                  <a:pt x="90" y="20"/>
                </a:cubicBezTo>
                <a:cubicBezTo>
                  <a:pt x="90" y="20"/>
                  <a:pt x="91" y="21"/>
                  <a:pt x="92" y="21"/>
                </a:cubicBezTo>
                <a:cubicBezTo>
                  <a:pt x="93" y="21"/>
                  <a:pt x="94" y="21"/>
                  <a:pt x="94" y="22"/>
                </a:cubicBezTo>
                <a:cubicBezTo>
                  <a:pt x="94" y="21"/>
                  <a:pt x="95" y="21"/>
                  <a:pt x="95" y="21"/>
                </a:cubicBezTo>
                <a:cubicBezTo>
                  <a:pt x="96" y="21"/>
                  <a:pt x="96" y="21"/>
                  <a:pt x="97" y="21"/>
                </a:cubicBezTo>
                <a:cubicBezTo>
                  <a:pt x="96" y="21"/>
                  <a:pt x="95" y="21"/>
                  <a:pt x="95" y="21"/>
                </a:cubicBezTo>
                <a:cubicBezTo>
                  <a:pt x="95" y="22"/>
                  <a:pt x="95" y="22"/>
                  <a:pt x="96" y="22"/>
                </a:cubicBezTo>
                <a:cubicBezTo>
                  <a:pt x="96" y="22"/>
                  <a:pt x="96" y="21"/>
                  <a:pt x="96" y="21"/>
                </a:cubicBezTo>
                <a:cubicBezTo>
                  <a:pt x="96" y="21"/>
                  <a:pt x="97" y="21"/>
                  <a:pt x="97" y="21"/>
                </a:cubicBezTo>
                <a:cubicBezTo>
                  <a:pt x="97" y="21"/>
                  <a:pt x="97" y="21"/>
                  <a:pt x="97" y="20"/>
                </a:cubicBezTo>
                <a:cubicBezTo>
                  <a:pt x="97" y="21"/>
                  <a:pt x="97" y="21"/>
                  <a:pt x="98" y="21"/>
                </a:cubicBezTo>
                <a:cubicBezTo>
                  <a:pt x="98" y="21"/>
                  <a:pt x="98" y="21"/>
                  <a:pt x="98" y="21"/>
                </a:cubicBezTo>
                <a:cubicBezTo>
                  <a:pt x="98" y="21"/>
                  <a:pt x="98" y="21"/>
                  <a:pt x="98" y="21"/>
                </a:cubicBezTo>
                <a:cubicBezTo>
                  <a:pt x="98" y="21"/>
                  <a:pt x="99" y="21"/>
                  <a:pt x="99" y="21"/>
                </a:cubicBezTo>
                <a:cubicBezTo>
                  <a:pt x="99" y="21"/>
                  <a:pt x="100" y="21"/>
                  <a:pt x="100" y="21"/>
                </a:cubicBezTo>
                <a:cubicBezTo>
                  <a:pt x="101" y="22"/>
                  <a:pt x="101" y="21"/>
                  <a:pt x="102" y="22"/>
                </a:cubicBezTo>
                <a:cubicBezTo>
                  <a:pt x="101" y="22"/>
                  <a:pt x="101" y="22"/>
                  <a:pt x="101" y="22"/>
                </a:cubicBezTo>
                <a:cubicBezTo>
                  <a:pt x="102" y="22"/>
                  <a:pt x="102" y="22"/>
                  <a:pt x="103" y="22"/>
                </a:cubicBezTo>
                <a:cubicBezTo>
                  <a:pt x="103" y="22"/>
                  <a:pt x="103" y="23"/>
                  <a:pt x="104" y="23"/>
                </a:cubicBezTo>
                <a:cubicBezTo>
                  <a:pt x="104" y="23"/>
                  <a:pt x="104" y="23"/>
                  <a:pt x="104" y="22"/>
                </a:cubicBezTo>
                <a:cubicBezTo>
                  <a:pt x="104" y="22"/>
                  <a:pt x="104" y="22"/>
                  <a:pt x="105" y="22"/>
                </a:cubicBezTo>
                <a:cubicBezTo>
                  <a:pt x="104" y="22"/>
                  <a:pt x="104" y="22"/>
                  <a:pt x="104" y="22"/>
                </a:cubicBezTo>
                <a:cubicBezTo>
                  <a:pt x="104" y="22"/>
                  <a:pt x="105" y="22"/>
                  <a:pt x="105" y="22"/>
                </a:cubicBezTo>
                <a:cubicBezTo>
                  <a:pt x="105" y="23"/>
                  <a:pt x="107" y="22"/>
                  <a:pt x="108" y="22"/>
                </a:cubicBezTo>
                <a:cubicBezTo>
                  <a:pt x="108" y="22"/>
                  <a:pt x="108" y="22"/>
                  <a:pt x="108" y="22"/>
                </a:cubicBezTo>
                <a:cubicBezTo>
                  <a:pt x="108" y="22"/>
                  <a:pt x="108" y="23"/>
                  <a:pt x="108" y="23"/>
                </a:cubicBezTo>
                <a:cubicBezTo>
                  <a:pt x="108" y="23"/>
                  <a:pt x="108" y="22"/>
                  <a:pt x="108" y="22"/>
                </a:cubicBezTo>
                <a:cubicBezTo>
                  <a:pt x="109" y="22"/>
                  <a:pt x="108" y="21"/>
                  <a:pt x="109" y="21"/>
                </a:cubicBezTo>
                <a:cubicBezTo>
                  <a:pt x="108" y="20"/>
                  <a:pt x="108" y="20"/>
                  <a:pt x="108" y="20"/>
                </a:cubicBezTo>
                <a:cubicBezTo>
                  <a:pt x="108" y="19"/>
                  <a:pt x="109" y="19"/>
                  <a:pt x="109" y="21"/>
                </a:cubicBezTo>
                <a:cubicBezTo>
                  <a:pt x="109" y="21"/>
                  <a:pt x="110" y="21"/>
                  <a:pt x="110" y="22"/>
                </a:cubicBezTo>
                <a:cubicBezTo>
                  <a:pt x="110" y="21"/>
                  <a:pt x="110" y="21"/>
                  <a:pt x="110" y="21"/>
                </a:cubicBezTo>
                <a:cubicBezTo>
                  <a:pt x="111" y="22"/>
                  <a:pt x="110" y="22"/>
                  <a:pt x="110" y="22"/>
                </a:cubicBezTo>
                <a:cubicBezTo>
                  <a:pt x="111" y="23"/>
                  <a:pt x="111" y="21"/>
                  <a:pt x="111" y="20"/>
                </a:cubicBezTo>
                <a:cubicBezTo>
                  <a:pt x="112" y="21"/>
                  <a:pt x="112" y="21"/>
                  <a:pt x="113" y="21"/>
                </a:cubicBezTo>
                <a:cubicBezTo>
                  <a:pt x="112" y="22"/>
                  <a:pt x="113" y="22"/>
                  <a:pt x="113" y="23"/>
                </a:cubicBezTo>
                <a:cubicBezTo>
                  <a:pt x="112" y="23"/>
                  <a:pt x="112" y="23"/>
                  <a:pt x="112" y="22"/>
                </a:cubicBezTo>
                <a:cubicBezTo>
                  <a:pt x="112" y="23"/>
                  <a:pt x="112" y="23"/>
                  <a:pt x="112" y="23"/>
                </a:cubicBezTo>
                <a:cubicBezTo>
                  <a:pt x="111" y="23"/>
                  <a:pt x="111" y="23"/>
                  <a:pt x="111" y="24"/>
                </a:cubicBezTo>
                <a:cubicBezTo>
                  <a:pt x="110" y="24"/>
                  <a:pt x="110" y="24"/>
                  <a:pt x="110" y="24"/>
                </a:cubicBezTo>
                <a:cubicBezTo>
                  <a:pt x="109" y="24"/>
                  <a:pt x="110" y="24"/>
                  <a:pt x="111" y="24"/>
                </a:cubicBezTo>
                <a:cubicBezTo>
                  <a:pt x="110" y="25"/>
                  <a:pt x="108" y="24"/>
                  <a:pt x="108" y="25"/>
                </a:cubicBezTo>
                <a:cubicBezTo>
                  <a:pt x="108" y="25"/>
                  <a:pt x="109" y="25"/>
                  <a:pt x="109" y="26"/>
                </a:cubicBezTo>
                <a:cubicBezTo>
                  <a:pt x="109" y="26"/>
                  <a:pt x="109" y="26"/>
                  <a:pt x="109" y="27"/>
                </a:cubicBezTo>
                <a:cubicBezTo>
                  <a:pt x="109" y="27"/>
                  <a:pt x="109" y="27"/>
                  <a:pt x="109" y="28"/>
                </a:cubicBezTo>
                <a:cubicBezTo>
                  <a:pt x="109" y="28"/>
                  <a:pt x="109" y="28"/>
                  <a:pt x="109" y="28"/>
                </a:cubicBezTo>
                <a:cubicBezTo>
                  <a:pt x="109" y="29"/>
                  <a:pt x="109" y="29"/>
                  <a:pt x="109" y="29"/>
                </a:cubicBezTo>
                <a:cubicBezTo>
                  <a:pt x="109" y="29"/>
                  <a:pt x="110" y="29"/>
                  <a:pt x="110" y="29"/>
                </a:cubicBezTo>
                <a:cubicBezTo>
                  <a:pt x="110" y="29"/>
                  <a:pt x="110" y="29"/>
                  <a:pt x="110" y="29"/>
                </a:cubicBezTo>
                <a:cubicBezTo>
                  <a:pt x="111" y="29"/>
                  <a:pt x="111" y="30"/>
                  <a:pt x="111" y="30"/>
                </a:cubicBezTo>
                <a:cubicBezTo>
                  <a:pt x="112" y="30"/>
                  <a:pt x="113" y="31"/>
                  <a:pt x="114" y="31"/>
                </a:cubicBezTo>
                <a:cubicBezTo>
                  <a:pt x="114" y="31"/>
                  <a:pt x="114" y="30"/>
                  <a:pt x="114" y="30"/>
                </a:cubicBezTo>
                <a:cubicBezTo>
                  <a:pt x="115" y="30"/>
                  <a:pt x="114" y="29"/>
                  <a:pt x="114" y="28"/>
                </a:cubicBezTo>
                <a:cubicBezTo>
                  <a:pt x="114" y="27"/>
                  <a:pt x="114" y="26"/>
                  <a:pt x="114" y="26"/>
                </a:cubicBezTo>
                <a:cubicBezTo>
                  <a:pt x="115" y="26"/>
                  <a:pt x="115" y="27"/>
                  <a:pt x="117" y="27"/>
                </a:cubicBezTo>
                <a:cubicBezTo>
                  <a:pt x="117" y="27"/>
                  <a:pt x="117" y="28"/>
                  <a:pt x="117" y="28"/>
                </a:cubicBezTo>
                <a:cubicBezTo>
                  <a:pt x="118" y="28"/>
                  <a:pt x="118" y="28"/>
                  <a:pt x="118" y="27"/>
                </a:cubicBezTo>
                <a:cubicBezTo>
                  <a:pt x="118" y="27"/>
                  <a:pt x="118" y="27"/>
                  <a:pt x="118" y="27"/>
                </a:cubicBezTo>
                <a:cubicBezTo>
                  <a:pt x="119" y="28"/>
                  <a:pt x="119" y="29"/>
                  <a:pt x="119" y="29"/>
                </a:cubicBezTo>
                <a:cubicBezTo>
                  <a:pt x="120" y="30"/>
                  <a:pt x="120" y="30"/>
                  <a:pt x="120" y="30"/>
                </a:cubicBezTo>
                <a:cubicBezTo>
                  <a:pt x="120" y="31"/>
                  <a:pt x="121" y="31"/>
                  <a:pt x="121" y="31"/>
                </a:cubicBezTo>
                <a:cubicBezTo>
                  <a:pt x="121" y="31"/>
                  <a:pt x="120" y="31"/>
                  <a:pt x="120" y="31"/>
                </a:cubicBezTo>
                <a:cubicBezTo>
                  <a:pt x="120" y="32"/>
                  <a:pt x="121" y="31"/>
                  <a:pt x="122" y="31"/>
                </a:cubicBezTo>
                <a:cubicBezTo>
                  <a:pt x="122" y="33"/>
                  <a:pt x="121" y="32"/>
                  <a:pt x="121" y="32"/>
                </a:cubicBezTo>
                <a:cubicBezTo>
                  <a:pt x="120" y="32"/>
                  <a:pt x="120" y="33"/>
                  <a:pt x="120" y="33"/>
                </a:cubicBezTo>
                <a:cubicBezTo>
                  <a:pt x="120" y="33"/>
                  <a:pt x="120" y="33"/>
                  <a:pt x="119" y="33"/>
                </a:cubicBezTo>
                <a:cubicBezTo>
                  <a:pt x="119" y="32"/>
                  <a:pt x="118" y="33"/>
                  <a:pt x="118" y="33"/>
                </a:cubicBezTo>
                <a:cubicBezTo>
                  <a:pt x="117" y="33"/>
                  <a:pt x="117" y="33"/>
                  <a:pt x="117" y="33"/>
                </a:cubicBezTo>
                <a:cubicBezTo>
                  <a:pt x="117" y="34"/>
                  <a:pt x="117" y="34"/>
                  <a:pt x="118" y="34"/>
                </a:cubicBezTo>
                <a:cubicBezTo>
                  <a:pt x="118" y="33"/>
                  <a:pt x="119" y="33"/>
                  <a:pt x="119" y="34"/>
                </a:cubicBezTo>
                <a:cubicBezTo>
                  <a:pt x="119" y="34"/>
                  <a:pt x="118" y="34"/>
                  <a:pt x="118" y="34"/>
                </a:cubicBezTo>
                <a:cubicBezTo>
                  <a:pt x="118" y="34"/>
                  <a:pt x="118" y="34"/>
                  <a:pt x="118" y="34"/>
                </a:cubicBezTo>
                <a:cubicBezTo>
                  <a:pt x="118" y="34"/>
                  <a:pt x="118" y="34"/>
                  <a:pt x="118" y="34"/>
                </a:cubicBezTo>
                <a:cubicBezTo>
                  <a:pt x="119" y="35"/>
                  <a:pt x="120" y="36"/>
                  <a:pt x="120" y="36"/>
                </a:cubicBezTo>
                <a:cubicBezTo>
                  <a:pt x="126" y="42"/>
                  <a:pt x="130" y="50"/>
                  <a:pt x="130" y="58"/>
                </a:cubicBezTo>
                <a:cubicBezTo>
                  <a:pt x="130" y="58"/>
                  <a:pt x="130" y="58"/>
                  <a:pt x="130" y="58"/>
                </a:cubicBezTo>
                <a:cubicBezTo>
                  <a:pt x="130" y="58"/>
                  <a:pt x="130" y="58"/>
                  <a:pt x="130" y="59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30" y="64"/>
                  <a:pt x="128" y="70"/>
                  <a:pt x="125" y="75"/>
                </a:cubicBezTo>
                <a:cubicBezTo>
                  <a:pt x="126" y="75"/>
                  <a:pt x="128" y="75"/>
                  <a:pt x="129" y="76"/>
                </a:cubicBezTo>
                <a:cubicBezTo>
                  <a:pt x="130" y="76"/>
                  <a:pt x="131" y="77"/>
                  <a:pt x="132" y="78"/>
                </a:cubicBezTo>
                <a:cubicBezTo>
                  <a:pt x="136" y="83"/>
                  <a:pt x="136" y="83"/>
                  <a:pt x="136" y="83"/>
                </a:cubicBezTo>
                <a:cubicBezTo>
                  <a:pt x="138" y="80"/>
                  <a:pt x="138" y="77"/>
                  <a:pt x="138" y="74"/>
                </a:cubicBezTo>
                <a:cubicBezTo>
                  <a:pt x="138" y="25"/>
                  <a:pt x="138" y="25"/>
                  <a:pt x="138" y="25"/>
                </a:cubicBezTo>
                <a:cubicBezTo>
                  <a:pt x="138" y="11"/>
                  <a:pt x="127" y="0"/>
                  <a:pt x="113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12" y="0"/>
                  <a:pt x="0" y="11"/>
                  <a:pt x="0" y="25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88"/>
                  <a:pt x="12" y="99"/>
                  <a:pt x="25" y="99"/>
                </a:cubicBezTo>
                <a:cubicBezTo>
                  <a:pt x="113" y="99"/>
                  <a:pt x="113" y="99"/>
                  <a:pt x="113" y="99"/>
                </a:cubicBezTo>
                <a:cubicBezTo>
                  <a:pt x="114" y="99"/>
                  <a:pt x="116" y="99"/>
                  <a:pt x="117" y="99"/>
                </a:cubicBezTo>
                <a:cubicBezTo>
                  <a:pt x="114" y="96"/>
                  <a:pt x="114" y="96"/>
                  <a:pt x="114" y="96"/>
                </a:cubicBezTo>
                <a:lnTo>
                  <a:pt x="115" y="96"/>
                </a:lnTo>
                <a:close/>
                <a:moveTo>
                  <a:pt x="122" y="33"/>
                </a:moveTo>
                <a:cubicBezTo>
                  <a:pt x="122" y="33"/>
                  <a:pt x="122" y="34"/>
                  <a:pt x="122" y="34"/>
                </a:cubicBezTo>
                <a:cubicBezTo>
                  <a:pt x="122" y="34"/>
                  <a:pt x="122" y="34"/>
                  <a:pt x="122" y="34"/>
                </a:cubicBezTo>
                <a:cubicBezTo>
                  <a:pt x="122" y="34"/>
                  <a:pt x="123" y="34"/>
                  <a:pt x="123" y="34"/>
                </a:cubicBezTo>
                <a:cubicBezTo>
                  <a:pt x="123" y="35"/>
                  <a:pt x="123" y="35"/>
                  <a:pt x="123" y="35"/>
                </a:cubicBezTo>
                <a:cubicBezTo>
                  <a:pt x="122" y="35"/>
                  <a:pt x="122" y="35"/>
                  <a:pt x="122" y="35"/>
                </a:cubicBezTo>
                <a:cubicBezTo>
                  <a:pt x="122" y="35"/>
                  <a:pt x="122" y="35"/>
                  <a:pt x="122" y="35"/>
                </a:cubicBezTo>
                <a:cubicBezTo>
                  <a:pt x="122" y="35"/>
                  <a:pt x="122" y="35"/>
                  <a:pt x="122" y="35"/>
                </a:cubicBezTo>
                <a:cubicBezTo>
                  <a:pt x="122" y="35"/>
                  <a:pt x="122" y="35"/>
                  <a:pt x="122" y="35"/>
                </a:cubicBezTo>
                <a:cubicBezTo>
                  <a:pt x="122" y="35"/>
                  <a:pt x="122" y="35"/>
                  <a:pt x="122" y="35"/>
                </a:cubicBezTo>
                <a:cubicBezTo>
                  <a:pt x="122" y="35"/>
                  <a:pt x="122" y="34"/>
                  <a:pt x="122" y="34"/>
                </a:cubicBezTo>
                <a:cubicBezTo>
                  <a:pt x="121" y="35"/>
                  <a:pt x="121" y="34"/>
                  <a:pt x="121" y="34"/>
                </a:cubicBezTo>
                <a:cubicBezTo>
                  <a:pt x="121" y="34"/>
                  <a:pt x="121" y="32"/>
                  <a:pt x="122" y="32"/>
                </a:cubicBezTo>
                <a:cubicBezTo>
                  <a:pt x="122" y="32"/>
                  <a:pt x="122" y="33"/>
                  <a:pt x="122" y="33"/>
                </a:cubicBezTo>
                <a:cubicBezTo>
                  <a:pt x="122" y="33"/>
                  <a:pt x="122" y="33"/>
                  <a:pt x="122" y="33"/>
                </a:cubicBezTo>
                <a:close/>
                <a:moveTo>
                  <a:pt x="111" y="18"/>
                </a:moveTo>
                <a:cubicBezTo>
                  <a:pt x="111" y="18"/>
                  <a:pt x="111" y="19"/>
                  <a:pt x="112" y="19"/>
                </a:cubicBezTo>
                <a:cubicBezTo>
                  <a:pt x="112" y="19"/>
                  <a:pt x="111" y="19"/>
                  <a:pt x="112" y="18"/>
                </a:cubicBezTo>
                <a:cubicBezTo>
                  <a:pt x="111" y="18"/>
                  <a:pt x="111" y="18"/>
                  <a:pt x="112" y="18"/>
                </a:cubicBezTo>
                <a:cubicBezTo>
                  <a:pt x="112" y="18"/>
                  <a:pt x="112" y="18"/>
                  <a:pt x="113" y="18"/>
                </a:cubicBezTo>
                <a:cubicBezTo>
                  <a:pt x="113" y="18"/>
                  <a:pt x="113" y="18"/>
                  <a:pt x="113" y="18"/>
                </a:cubicBezTo>
                <a:cubicBezTo>
                  <a:pt x="113" y="19"/>
                  <a:pt x="113" y="19"/>
                  <a:pt x="113" y="19"/>
                </a:cubicBezTo>
                <a:cubicBezTo>
                  <a:pt x="113" y="18"/>
                  <a:pt x="113" y="18"/>
                  <a:pt x="113" y="18"/>
                </a:cubicBezTo>
                <a:cubicBezTo>
                  <a:pt x="113" y="18"/>
                  <a:pt x="113" y="18"/>
                  <a:pt x="114" y="19"/>
                </a:cubicBezTo>
                <a:cubicBezTo>
                  <a:pt x="114" y="19"/>
                  <a:pt x="114" y="18"/>
                  <a:pt x="115" y="18"/>
                </a:cubicBezTo>
                <a:cubicBezTo>
                  <a:pt x="114" y="20"/>
                  <a:pt x="115" y="18"/>
                  <a:pt x="116" y="19"/>
                </a:cubicBezTo>
                <a:cubicBezTo>
                  <a:pt x="116" y="19"/>
                  <a:pt x="116" y="19"/>
                  <a:pt x="116" y="20"/>
                </a:cubicBezTo>
                <a:cubicBezTo>
                  <a:pt x="116" y="20"/>
                  <a:pt x="117" y="19"/>
                  <a:pt x="117" y="20"/>
                </a:cubicBezTo>
                <a:cubicBezTo>
                  <a:pt x="117" y="20"/>
                  <a:pt x="118" y="20"/>
                  <a:pt x="118" y="21"/>
                </a:cubicBezTo>
                <a:cubicBezTo>
                  <a:pt x="118" y="21"/>
                  <a:pt x="117" y="21"/>
                  <a:pt x="117" y="21"/>
                </a:cubicBezTo>
                <a:cubicBezTo>
                  <a:pt x="117" y="21"/>
                  <a:pt x="121" y="23"/>
                  <a:pt x="119" y="24"/>
                </a:cubicBezTo>
                <a:cubicBezTo>
                  <a:pt x="119" y="23"/>
                  <a:pt x="118" y="23"/>
                  <a:pt x="118" y="23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117" y="24"/>
                  <a:pt x="117" y="23"/>
                  <a:pt x="118" y="24"/>
                </a:cubicBezTo>
                <a:cubicBezTo>
                  <a:pt x="118" y="24"/>
                  <a:pt x="119" y="25"/>
                  <a:pt x="118" y="25"/>
                </a:cubicBezTo>
                <a:cubicBezTo>
                  <a:pt x="118" y="26"/>
                  <a:pt x="117" y="24"/>
                  <a:pt x="117" y="25"/>
                </a:cubicBezTo>
                <a:cubicBezTo>
                  <a:pt x="117" y="25"/>
                  <a:pt x="117" y="25"/>
                  <a:pt x="117" y="26"/>
                </a:cubicBezTo>
                <a:cubicBezTo>
                  <a:pt x="117" y="26"/>
                  <a:pt x="117" y="26"/>
                  <a:pt x="117" y="26"/>
                </a:cubicBezTo>
                <a:cubicBezTo>
                  <a:pt x="117" y="25"/>
                  <a:pt x="116" y="24"/>
                  <a:pt x="115" y="24"/>
                </a:cubicBezTo>
                <a:cubicBezTo>
                  <a:pt x="115" y="24"/>
                  <a:pt x="114" y="25"/>
                  <a:pt x="114" y="24"/>
                </a:cubicBezTo>
                <a:cubicBezTo>
                  <a:pt x="114" y="24"/>
                  <a:pt x="115" y="24"/>
                  <a:pt x="115" y="24"/>
                </a:cubicBezTo>
                <a:cubicBezTo>
                  <a:pt x="115" y="23"/>
                  <a:pt x="115" y="23"/>
                  <a:pt x="115" y="22"/>
                </a:cubicBezTo>
                <a:cubicBezTo>
                  <a:pt x="116" y="22"/>
                  <a:pt x="116" y="22"/>
                  <a:pt x="116" y="21"/>
                </a:cubicBezTo>
                <a:cubicBezTo>
                  <a:pt x="116" y="21"/>
                  <a:pt x="115" y="21"/>
                  <a:pt x="115" y="21"/>
                </a:cubicBezTo>
                <a:cubicBezTo>
                  <a:pt x="114" y="21"/>
                  <a:pt x="114" y="20"/>
                  <a:pt x="113" y="20"/>
                </a:cubicBezTo>
                <a:cubicBezTo>
                  <a:pt x="113" y="20"/>
                  <a:pt x="113" y="20"/>
                  <a:pt x="113" y="20"/>
                </a:cubicBezTo>
                <a:cubicBezTo>
                  <a:pt x="113" y="20"/>
                  <a:pt x="112" y="20"/>
                  <a:pt x="112" y="20"/>
                </a:cubicBezTo>
                <a:cubicBezTo>
                  <a:pt x="111" y="20"/>
                  <a:pt x="111" y="20"/>
                  <a:pt x="111" y="20"/>
                </a:cubicBezTo>
                <a:cubicBezTo>
                  <a:pt x="111" y="20"/>
                  <a:pt x="111" y="20"/>
                  <a:pt x="111" y="20"/>
                </a:cubicBezTo>
                <a:cubicBezTo>
                  <a:pt x="111" y="20"/>
                  <a:pt x="111" y="20"/>
                  <a:pt x="111" y="20"/>
                </a:cubicBezTo>
                <a:cubicBezTo>
                  <a:pt x="111" y="20"/>
                  <a:pt x="110" y="20"/>
                  <a:pt x="110" y="20"/>
                </a:cubicBezTo>
                <a:cubicBezTo>
                  <a:pt x="110" y="20"/>
                  <a:pt x="110" y="20"/>
                  <a:pt x="111" y="19"/>
                </a:cubicBezTo>
                <a:cubicBezTo>
                  <a:pt x="110" y="19"/>
                  <a:pt x="110" y="19"/>
                  <a:pt x="110" y="19"/>
                </a:cubicBezTo>
                <a:cubicBezTo>
                  <a:pt x="110" y="19"/>
                  <a:pt x="110" y="18"/>
                  <a:pt x="111" y="18"/>
                </a:cubicBezTo>
                <a:close/>
                <a:moveTo>
                  <a:pt x="108" y="17"/>
                </a:moveTo>
                <a:cubicBezTo>
                  <a:pt x="109" y="17"/>
                  <a:pt x="109" y="17"/>
                  <a:pt x="110" y="17"/>
                </a:cubicBezTo>
                <a:cubicBezTo>
                  <a:pt x="109" y="18"/>
                  <a:pt x="109" y="18"/>
                  <a:pt x="109" y="18"/>
                </a:cubicBezTo>
                <a:cubicBezTo>
                  <a:pt x="109" y="18"/>
                  <a:pt x="109" y="18"/>
                  <a:pt x="109" y="18"/>
                </a:cubicBezTo>
                <a:cubicBezTo>
                  <a:pt x="109" y="18"/>
                  <a:pt x="109" y="18"/>
                  <a:pt x="109" y="18"/>
                </a:cubicBezTo>
                <a:cubicBezTo>
                  <a:pt x="109" y="19"/>
                  <a:pt x="109" y="19"/>
                  <a:pt x="109" y="19"/>
                </a:cubicBezTo>
                <a:cubicBezTo>
                  <a:pt x="109" y="19"/>
                  <a:pt x="109" y="18"/>
                  <a:pt x="109" y="18"/>
                </a:cubicBezTo>
                <a:cubicBezTo>
                  <a:pt x="109" y="18"/>
                  <a:pt x="109" y="18"/>
                  <a:pt x="109" y="18"/>
                </a:cubicBezTo>
                <a:cubicBezTo>
                  <a:pt x="109" y="18"/>
                  <a:pt x="108" y="18"/>
                  <a:pt x="108" y="19"/>
                </a:cubicBezTo>
                <a:cubicBezTo>
                  <a:pt x="108" y="18"/>
                  <a:pt x="108" y="18"/>
                  <a:pt x="108" y="17"/>
                </a:cubicBezTo>
                <a:close/>
                <a:moveTo>
                  <a:pt x="106" y="18"/>
                </a:moveTo>
                <a:cubicBezTo>
                  <a:pt x="106" y="18"/>
                  <a:pt x="106" y="18"/>
                  <a:pt x="106" y="19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6" y="18"/>
                  <a:pt x="106" y="18"/>
                  <a:pt x="106" y="17"/>
                </a:cubicBezTo>
                <a:cubicBezTo>
                  <a:pt x="106" y="17"/>
                  <a:pt x="107" y="17"/>
                  <a:pt x="107" y="17"/>
                </a:cubicBezTo>
                <a:cubicBezTo>
                  <a:pt x="107" y="18"/>
                  <a:pt x="107" y="18"/>
                  <a:pt x="108" y="18"/>
                </a:cubicBezTo>
                <a:cubicBezTo>
                  <a:pt x="107" y="18"/>
                  <a:pt x="107" y="18"/>
                  <a:pt x="107" y="18"/>
                </a:cubicBezTo>
                <a:cubicBezTo>
                  <a:pt x="107" y="18"/>
                  <a:pt x="108" y="18"/>
                  <a:pt x="108" y="19"/>
                </a:cubicBezTo>
                <a:cubicBezTo>
                  <a:pt x="107" y="19"/>
                  <a:pt x="107" y="19"/>
                  <a:pt x="106" y="19"/>
                </a:cubicBezTo>
                <a:cubicBezTo>
                  <a:pt x="106" y="19"/>
                  <a:pt x="105" y="18"/>
                  <a:pt x="106" y="18"/>
                </a:cubicBezTo>
                <a:close/>
                <a:moveTo>
                  <a:pt x="102" y="18"/>
                </a:moveTo>
                <a:cubicBezTo>
                  <a:pt x="102" y="18"/>
                  <a:pt x="102" y="19"/>
                  <a:pt x="103" y="18"/>
                </a:cubicBezTo>
                <a:cubicBezTo>
                  <a:pt x="102" y="18"/>
                  <a:pt x="103" y="19"/>
                  <a:pt x="103" y="19"/>
                </a:cubicBezTo>
                <a:cubicBezTo>
                  <a:pt x="103" y="19"/>
                  <a:pt x="103" y="18"/>
                  <a:pt x="103" y="18"/>
                </a:cubicBezTo>
                <a:cubicBezTo>
                  <a:pt x="103" y="19"/>
                  <a:pt x="103" y="19"/>
                  <a:pt x="104" y="19"/>
                </a:cubicBezTo>
                <a:cubicBezTo>
                  <a:pt x="104" y="19"/>
                  <a:pt x="104" y="18"/>
                  <a:pt x="104" y="18"/>
                </a:cubicBezTo>
                <a:cubicBezTo>
                  <a:pt x="104" y="18"/>
                  <a:pt x="105" y="19"/>
                  <a:pt x="105" y="20"/>
                </a:cubicBezTo>
                <a:cubicBezTo>
                  <a:pt x="105" y="20"/>
                  <a:pt x="105" y="20"/>
                  <a:pt x="106" y="20"/>
                </a:cubicBezTo>
                <a:cubicBezTo>
                  <a:pt x="106" y="20"/>
                  <a:pt x="106" y="20"/>
                  <a:pt x="106" y="20"/>
                </a:cubicBezTo>
                <a:cubicBezTo>
                  <a:pt x="106" y="20"/>
                  <a:pt x="105" y="21"/>
                  <a:pt x="105" y="21"/>
                </a:cubicBezTo>
                <a:cubicBezTo>
                  <a:pt x="105" y="21"/>
                  <a:pt x="105" y="21"/>
                  <a:pt x="105" y="21"/>
                </a:cubicBezTo>
                <a:cubicBezTo>
                  <a:pt x="105" y="21"/>
                  <a:pt x="105" y="21"/>
                  <a:pt x="104" y="21"/>
                </a:cubicBezTo>
                <a:cubicBezTo>
                  <a:pt x="105" y="21"/>
                  <a:pt x="104" y="21"/>
                  <a:pt x="104" y="21"/>
                </a:cubicBezTo>
                <a:cubicBezTo>
                  <a:pt x="104" y="21"/>
                  <a:pt x="103" y="22"/>
                  <a:pt x="102" y="22"/>
                </a:cubicBezTo>
                <a:cubicBezTo>
                  <a:pt x="102" y="21"/>
                  <a:pt x="102" y="21"/>
                  <a:pt x="102" y="21"/>
                </a:cubicBezTo>
                <a:cubicBezTo>
                  <a:pt x="102" y="21"/>
                  <a:pt x="101" y="21"/>
                  <a:pt x="101" y="21"/>
                </a:cubicBezTo>
                <a:cubicBezTo>
                  <a:pt x="101" y="20"/>
                  <a:pt x="102" y="20"/>
                  <a:pt x="102" y="20"/>
                </a:cubicBezTo>
                <a:cubicBezTo>
                  <a:pt x="102" y="19"/>
                  <a:pt x="101" y="20"/>
                  <a:pt x="101" y="20"/>
                </a:cubicBezTo>
                <a:cubicBezTo>
                  <a:pt x="101" y="20"/>
                  <a:pt x="101" y="20"/>
                  <a:pt x="101" y="19"/>
                </a:cubicBezTo>
                <a:cubicBezTo>
                  <a:pt x="101" y="19"/>
                  <a:pt x="101" y="19"/>
                  <a:pt x="101" y="19"/>
                </a:cubicBezTo>
                <a:cubicBezTo>
                  <a:pt x="100" y="18"/>
                  <a:pt x="101" y="18"/>
                  <a:pt x="102" y="18"/>
                </a:cubicBezTo>
                <a:close/>
                <a:moveTo>
                  <a:pt x="98" y="17"/>
                </a:moveTo>
                <a:cubicBezTo>
                  <a:pt x="99" y="18"/>
                  <a:pt x="100" y="17"/>
                  <a:pt x="101" y="17"/>
                </a:cubicBezTo>
                <a:cubicBezTo>
                  <a:pt x="101" y="18"/>
                  <a:pt x="100" y="18"/>
                  <a:pt x="100" y="18"/>
                </a:cubicBezTo>
                <a:cubicBezTo>
                  <a:pt x="99" y="19"/>
                  <a:pt x="99" y="19"/>
                  <a:pt x="99" y="20"/>
                </a:cubicBezTo>
                <a:cubicBezTo>
                  <a:pt x="99" y="20"/>
                  <a:pt x="98" y="19"/>
                  <a:pt x="97" y="19"/>
                </a:cubicBezTo>
                <a:cubicBezTo>
                  <a:pt x="97" y="18"/>
                  <a:pt x="99" y="18"/>
                  <a:pt x="98" y="17"/>
                </a:cubicBezTo>
                <a:close/>
                <a:moveTo>
                  <a:pt x="55" y="58"/>
                </a:moveTo>
                <a:cubicBezTo>
                  <a:pt x="55" y="58"/>
                  <a:pt x="54" y="58"/>
                  <a:pt x="54" y="58"/>
                </a:cubicBezTo>
                <a:cubicBezTo>
                  <a:pt x="54" y="58"/>
                  <a:pt x="54" y="58"/>
                  <a:pt x="54" y="58"/>
                </a:cubicBezTo>
                <a:cubicBezTo>
                  <a:pt x="54" y="57"/>
                  <a:pt x="54" y="57"/>
                  <a:pt x="54" y="57"/>
                </a:cubicBezTo>
                <a:cubicBezTo>
                  <a:pt x="54" y="57"/>
                  <a:pt x="54" y="56"/>
                  <a:pt x="54" y="56"/>
                </a:cubicBezTo>
                <a:cubicBezTo>
                  <a:pt x="55" y="57"/>
                  <a:pt x="56" y="54"/>
                  <a:pt x="57" y="54"/>
                </a:cubicBezTo>
                <a:cubicBezTo>
                  <a:pt x="57" y="54"/>
                  <a:pt x="57" y="54"/>
                  <a:pt x="57" y="55"/>
                </a:cubicBezTo>
                <a:cubicBezTo>
                  <a:pt x="57" y="54"/>
                  <a:pt x="57" y="55"/>
                  <a:pt x="57" y="55"/>
                </a:cubicBezTo>
                <a:cubicBezTo>
                  <a:pt x="57" y="55"/>
                  <a:pt x="57" y="55"/>
                  <a:pt x="57" y="55"/>
                </a:cubicBezTo>
                <a:cubicBezTo>
                  <a:pt x="57" y="56"/>
                  <a:pt x="57" y="56"/>
                  <a:pt x="57" y="56"/>
                </a:cubicBezTo>
                <a:cubicBezTo>
                  <a:pt x="57" y="56"/>
                  <a:pt x="56" y="58"/>
                  <a:pt x="56" y="58"/>
                </a:cubicBezTo>
                <a:cubicBezTo>
                  <a:pt x="55" y="58"/>
                  <a:pt x="55" y="58"/>
                  <a:pt x="55" y="58"/>
                </a:cubicBezTo>
                <a:close/>
                <a:moveTo>
                  <a:pt x="57" y="53"/>
                </a:moveTo>
                <a:cubicBezTo>
                  <a:pt x="57" y="53"/>
                  <a:pt x="57" y="53"/>
                  <a:pt x="57" y="52"/>
                </a:cubicBezTo>
                <a:cubicBezTo>
                  <a:pt x="57" y="53"/>
                  <a:pt x="57" y="53"/>
                  <a:pt x="57" y="54"/>
                </a:cubicBezTo>
                <a:cubicBezTo>
                  <a:pt x="57" y="53"/>
                  <a:pt x="57" y="53"/>
                  <a:pt x="57" y="53"/>
                </a:cubicBezTo>
                <a:cubicBezTo>
                  <a:pt x="57" y="53"/>
                  <a:pt x="57" y="54"/>
                  <a:pt x="57" y="53"/>
                </a:cubicBezTo>
                <a:close/>
                <a:moveTo>
                  <a:pt x="56" y="60"/>
                </a:moveTo>
                <a:cubicBezTo>
                  <a:pt x="56" y="60"/>
                  <a:pt x="57" y="60"/>
                  <a:pt x="57" y="60"/>
                </a:cubicBezTo>
                <a:cubicBezTo>
                  <a:pt x="57" y="61"/>
                  <a:pt x="56" y="61"/>
                  <a:pt x="56" y="60"/>
                </a:cubicBezTo>
                <a:close/>
                <a:moveTo>
                  <a:pt x="58" y="57"/>
                </a:moveTo>
                <a:cubicBezTo>
                  <a:pt x="58" y="57"/>
                  <a:pt x="58" y="57"/>
                  <a:pt x="58" y="57"/>
                </a:cubicBezTo>
                <a:cubicBezTo>
                  <a:pt x="58" y="58"/>
                  <a:pt x="58" y="58"/>
                  <a:pt x="58" y="59"/>
                </a:cubicBezTo>
                <a:cubicBezTo>
                  <a:pt x="58" y="59"/>
                  <a:pt x="58" y="58"/>
                  <a:pt x="58" y="58"/>
                </a:cubicBezTo>
                <a:cubicBezTo>
                  <a:pt x="57" y="59"/>
                  <a:pt x="57" y="59"/>
                  <a:pt x="57" y="59"/>
                </a:cubicBezTo>
                <a:cubicBezTo>
                  <a:pt x="57" y="59"/>
                  <a:pt x="57" y="59"/>
                  <a:pt x="57" y="58"/>
                </a:cubicBezTo>
                <a:cubicBezTo>
                  <a:pt x="57" y="58"/>
                  <a:pt x="57" y="57"/>
                  <a:pt x="57" y="57"/>
                </a:cubicBezTo>
                <a:cubicBezTo>
                  <a:pt x="57" y="56"/>
                  <a:pt x="59" y="56"/>
                  <a:pt x="59" y="56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7"/>
                  <a:pt x="58" y="56"/>
                  <a:pt x="58" y="57"/>
                </a:cubicBezTo>
                <a:cubicBezTo>
                  <a:pt x="58" y="57"/>
                  <a:pt x="58" y="57"/>
                  <a:pt x="58" y="57"/>
                </a:cubicBezTo>
                <a:close/>
                <a:moveTo>
                  <a:pt x="59" y="51"/>
                </a:moveTo>
                <a:cubicBezTo>
                  <a:pt x="59" y="51"/>
                  <a:pt x="59" y="51"/>
                  <a:pt x="59" y="51"/>
                </a:cubicBezTo>
                <a:cubicBezTo>
                  <a:pt x="59" y="51"/>
                  <a:pt x="58" y="51"/>
                  <a:pt x="58" y="51"/>
                </a:cubicBezTo>
                <a:cubicBezTo>
                  <a:pt x="58" y="50"/>
                  <a:pt x="58" y="49"/>
                  <a:pt x="58" y="49"/>
                </a:cubicBezTo>
                <a:cubicBezTo>
                  <a:pt x="59" y="49"/>
                  <a:pt x="58" y="50"/>
                  <a:pt x="58" y="50"/>
                </a:cubicBezTo>
                <a:cubicBezTo>
                  <a:pt x="58" y="51"/>
                  <a:pt x="59" y="51"/>
                  <a:pt x="59" y="51"/>
                </a:cubicBezTo>
                <a:close/>
                <a:moveTo>
                  <a:pt x="60" y="53"/>
                </a:moveTo>
                <a:cubicBezTo>
                  <a:pt x="60" y="53"/>
                  <a:pt x="60" y="54"/>
                  <a:pt x="60" y="54"/>
                </a:cubicBezTo>
                <a:cubicBezTo>
                  <a:pt x="59" y="55"/>
                  <a:pt x="59" y="54"/>
                  <a:pt x="59" y="54"/>
                </a:cubicBezTo>
                <a:cubicBezTo>
                  <a:pt x="59" y="54"/>
                  <a:pt x="58" y="54"/>
                  <a:pt x="58" y="54"/>
                </a:cubicBezTo>
                <a:cubicBezTo>
                  <a:pt x="58" y="53"/>
                  <a:pt x="59" y="54"/>
                  <a:pt x="60" y="53"/>
                </a:cubicBezTo>
                <a:close/>
                <a:moveTo>
                  <a:pt x="60" y="61"/>
                </a:moveTo>
                <a:cubicBezTo>
                  <a:pt x="59" y="61"/>
                  <a:pt x="59" y="61"/>
                  <a:pt x="59" y="61"/>
                </a:cubicBezTo>
                <a:cubicBezTo>
                  <a:pt x="59" y="60"/>
                  <a:pt x="59" y="60"/>
                  <a:pt x="60" y="61"/>
                </a:cubicBezTo>
                <a:cubicBezTo>
                  <a:pt x="60" y="61"/>
                  <a:pt x="60" y="61"/>
                  <a:pt x="60" y="61"/>
                </a:cubicBezTo>
                <a:cubicBezTo>
                  <a:pt x="60" y="61"/>
                  <a:pt x="60" y="61"/>
                  <a:pt x="60" y="61"/>
                </a:cubicBezTo>
                <a:cubicBezTo>
                  <a:pt x="60" y="61"/>
                  <a:pt x="60" y="61"/>
                  <a:pt x="60" y="61"/>
                </a:cubicBezTo>
                <a:close/>
                <a:moveTo>
                  <a:pt x="60" y="57"/>
                </a:moveTo>
                <a:cubicBezTo>
                  <a:pt x="60" y="57"/>
                  <a:pt x="60" y="57"/>
                  <a:pt x="60" y="57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1" y="56"/>
                  <a:pt x="61" y="57"/>
                  <a:pt x="60" y="57"/>
                </a:cubicBezTo>
                <a:close/>
                <a:moveTo>
                  <a:pt x="61" y="58"/>
                </a:moveTo>
                <a:cubicBezTo>
                  <a:pt x="60" y="58"/>
                  <a:pt x="61" y="58"/>
                  <a:pt x="61" y="58"/>
                </a:cubicBezTo>
                <a:cubicBezTo>
                  <a:pt x="61" y="58"/>
                  <a:pt x="61" y="58"/>
                  <a:pt x="61" y="58"/>
                </a:cubicBezTo>
                <a:close/>
                <a:moveTo>
                  <a:pt x="62" y="43"/>
                </a:moveTo>
                <a:cubicBezTo>
                  <a:pt x="62" y="43"/>
                  <a:pt x="62" y="43"/>
                  <a:pt x="62" y="43"/>
                </a:cubicBezTo>
                <a:cubicBezTo>
                  <a:pt x="62" y="43"/>
                  <a:pt x="61" y="42"/>
                  <a:pt x="61" y="42"/>
                </a:cubicBezTo>
                <a:cubicBezTo>
                  <a:pt x="61" y="42"/>
                  <a:pt x="62" y="42"/>
                  <a:pt x="62" y="42"/>
                </a:cubicBezTo>
                <a:cubicBezTo>
                  <a:pt x="62" y="42"/>
                  <a:pt x="62" y="44"/>
                  <a:pt x="62" y="43"/>
                </a:cubicBezTo>
                <a:close/>
                <a:moveTo>
                  <a:pt x="63" y="42"/>
                </a:moveTo>
                <a:cubicBezTo>
                  <a:pt x="63" y="42"/>
                  <a:pt x="63" y="42"/>
                  <a:pt x="63" y="42"/>
                </a:cubicBezTo>
                <a:cubicBezTo>
                  <a:pt x="63" y="42"/>
                  <a:pt x="63" y="42"/>
                  <a:pt x="63" y="42"/>
                </a:cubicBezTo>
                <a:cubicBezTo>
                  <a:pt x="64" y="42"/>
                  <a:pt x="63" y="44"/>
                  <a:pt x="63" y="42"/>
                </a:cubicBezTo>
                <a:close/>
                <a:moveTo>
                  <a:pt x="66" y="39"/>
                </a:moveTo>
                <a:cubicBezTo>
                  <a:pt x="65" y="40"/>
                  <a:pt x="66" y="40"/>
                  <a:pt x="65" y="41"/>
                </a:cubicBezTo>
                <a:cubicBezTo>
                  <a:pt x="65" y="41"/>
                  <a:pt x="65" y="41"/>
                  <a:pt x="64" y="42"/>
                </a:cubicBezTo>
                <a:cubicBezTo>
                  <a:pt x="64" y="42"/>
                  <a:pt x="64" y="42"/>
                  <a:pt x="64" y="42"/>
                </a:cubicBezTo>
                <a:cubicBezTo>
                  <a:pt x="64" y="42"/>
                  <a:pt x="64" y="42"/>
                  <a:pt x="64" y="42"/>
                </a:cubicBezTo>
                <a:cubicBezTo>
                  <a:pt x="64" y="42"/>
                  <a:pt x="64" y="42"/>
                  <a:pt x="64" y="42"/>
                </a:cubicBezTo>
                <a:cubicBezTo>
                  <a:pt x="64" y="42"/>
                  <a:pt x="64" y="42"/>
                  <a:pt x="64" y="42"/>
                </a:cubicBezTo>
                <a:cubicBezTo>
                  <a:pt x="64" y="41"/>
                  <a:pt x="63" y="42"/>
                  <a:pt x="62" y="42"/>
                </a:cubicBezTo>
                <a:cubicBezTo>
                  <a:pt x="62" y="41"/>
                  <a:pt x="63" y="41"/>
                  <a:pt x="63" y="41"/>
                </a:cubicBezTo>
                <a:cubicBezTo>
                  <a:pt x="64" y="41"/>
                  <a:pt x="64" y="41"/>
                  <a:pt x="65" y="40"/>
                </a:cubicBezTo>
                <a:cubicBezTo>
                  <a:pt x="65" y="40"/>
                  <a:pt x="65" y="39"/>
                  <a:pt x="65" y="39"/>
                </a:cubicBezTo>
                <a:cubicBezTo>
                  <a:pt x="65" y="39"/>
                  <a:pt x="66" y="38"/>
                  <a:pt x="66" y="38"/>
                </a:cubicBezTo>
                <a:cubicBezTo>
                  <a:pt x="66" y="39"/>
                  <a:pt x="66" y="39"/>
                  <a:pt x="66" y="39"/>
                </a:cubicBezTo>
                <a:close/>
                <a:moveTo>
                  <a:pt x="67" y="38"/>
                </a:moveTo>
                <a:cubicBezTo>
                  <a:pt x="66" y="38"/>
                  <a:pt x="66" y="38"/>
                  <a:pt x="66" y="38"/>
                </a:cubicBezTo>
                <a:cubicBezTo>
                  <a:pt x="66" y="38"/>
                  <a:pt x="65" y="38"/>
                  <a:pt x="65" y="38"/>
                </a:cubicBezTo>
                <a:cubicBezTo>
                  <a:pt x="65" y="38"/>
                  <a:pt x="65" y="38"/>
                  <a:pt x="66" y="37"/>
                </a:cubicBezTo>
                <a:cubicBezTo>
                  <a:pt x="66" y="37"/>
                  <a:pt x="66" y="37"/>
                  <a:pt x="66" y="36"/>
                </a:cubicBezTo>
                <a:cubicBezTo>
                  <a:pt x="66" y="37"/>
                  <a:pt x="66" y="37"/>
                  <a:pt x="67" y="37"/>
                </a:cubicBezTo>
                <a:cubicBezTo>
                  <a:pt x="67" y="37"/>
                  <a:pt x="67" y="38"/>
                  <a:pt x="67" y="38"/>
                </a:cubicBezTo>
                <a:close/>
                <a:moveTo>
                  <a:pt x="66" y="32"/>
                </a:moveTo>
                <a:cubicBezTo>
                  <a:pt x="66" y="32"/>
                  <a:pt x="66" y="33"/>
                  <a:pt x="66" y="33"/>
                </a:cubicBezTo>
                <a:cubicBezTo>
                  <a:pt x="66" y="34"/>
                  <a:pt x="67" y="34"/>
                  <a:pt x="67" y="34"/>
                </a:cubicBezTo>
                <a:cubicBezTo>
                  <a:pt x="67" y="34"/>
                  <a:pt x="66" y="34"/>
                  <a:pt x="66" y="34"/>
                </a:cubicBezTo>
                <a:cubicBezTo>
                  <a:pt x="66" y="34"/>
                  <a:pt x="66" y="34"/>
                  <a:pt x="66" y="34"/>
                </a:cubicBezTo>
                <a:cubicBezTo>
                  <a:pt x="66" y="35"/>
                  <a:pt x="66" y="35"/>
                  <a:pt x="66" y="36"/>
                </a:cubicBezTo>
                <a:cubicBezTo>
                  <a:pt x="66" y="36"/>
                  <a:pt x="66" y="35"/>
                  <a:pt x="66" y="35"/>
                </a:cubicBezTo>
                <a:cubicBezTo>
                  <a:pt x="66" y="34"/>
                  <a:pt x="66" y="34"/>
                  <a:pt x="66" y="33"/>
                </a:cubicBezTo>
                <a:cubicBezTo>
                  <a:pt x="66" y="33"/>
                  <a:pt x="66" y="32"/>
                  <a:pt x="66" y="32"/>
                </a:cubicBezTo>
                <a:close/>
                <a:moveTo>
                  <a:pt x="69" y="17"/>
                </a:moveTo>
                <a:cubicBezTo>
                  <a:pt x="69" y="17"/>
                  <a:pt x="70" y="17"/>
                  <a:pt x="70" y="18"/>
                </a:cubicBezTo>
                <a:cubicBezTo>
                  <a:pt x="69" y="19"/>
                  <a:pt x="69" y="17"/>
                  <a:pt x="68" y="17"/>
                </a:cubicBezTo>
                <a:cubicBezTo>
                  <a:pt x="69" y="17"/>
                  <a:pt x="69" y="17"/>
                  <a:pt x="69" y="17"/>
                </a:cubicBezTo>
                <a:close/>
                <a:moveTo>
                  <a:pt x="68" y="17"/>
                </a:moveTo>
                <a:cubicBezTo>
                  <a:pt x="68" y="17"/>
                  <a:pt x="68" y="18"/>
                  <a:pt x="68" y="18"/>
                </a:cubicBezTo>
                <a:cubicBezTo>
                  <a:pt x="67" y="18"/>
                  <a:pt x="67" y="17"/>
                  <a:pt x="67" y="17"/>
                </a:cubicBezTo>
                <a:cubicBezTo>
                  <a:pt x="67" y="17"/>
                  <a:pt x="68" y="17"/>
                  <a:pt x="68" y="17"/>
                </a:cubicBezTo>
                <a:close/>
                <a:moveTo>
                  <a:pt x="65" y="17"/>
                </a:moveTo>
                <a:cubicBezTo>
                  <a:pt x="65" y="17"/>
                  <a:pt x="66" y="17"/>
                  <a:pt x="66" y="17"/>
                </a:cubicBezTo>
                <a:cubicBezTo>
                  <a:pt x="66" y="17"/>
                  <a:pt x="66" y="17"/>
                  <a:pt x="66" y="17"/>
                </a:cubicBezTo>
                <a:cubicBezTo>
                  <a:pt x="67" y="17"/>
                  <a:pt x="66" y="16"/>
                  <a:pt x="67" y="17"/>
                </a:cubicBezTo>
                <a:cubicBezTo>
                  <a:pt x="67" y="17"/>
                  <a:pt x="67" y="17"/>
                  <a:pt x="67" y="17"/>
                </a:cubicBezTo>
                <a:cubicBezTo>
                  <a:pt x="67" y="17"/>
                  <a:pt x="67" y="18"/>
                  <a:pt x="67" y="17"/>
                </a:cubicBezTo>
                <a:cubicBezTo>
                  <a:pt x="66" y="18"/>
                  <a:pt x="66" y="18"/>
                  <a:pt x="65" y="18"/>
                </a:cubicBezTo>
                <a:cubicBezTo>
                  <a:pt x="65" y="18"/>
                  <a:pt x="65" y="17"/>
                  <a:pt x="65" y="17"/>
                </a:cubicBezTo>
                <a:close/>
                <a:moveTo>
                  <a:pt x="53" y="14"/>
                </a:moveTo>
                <a:cubicBezTo>
                  <a:pt x="54" y="14"/>
                  <a:pt x="54" y="15"/>
                  <a:pt x="54" y="15"/>
                </a:cubicBezTo>
                <a:cubicBezTo>
                  <a:pt x="54" y="15"/>
                  <a:pt x="53" y="15"/>
                  <a:pt x="53" y="15"/>
                </a:cubicBezTo>
                <a:cubicBezTo>
                  <a:pt x="53" y="15"/>
                  <a:pt x="53" y="15"/>
                  <a:pt x="53" y="15"/>
                </a:cubicBezTo>
                <a:cubicBezTo>
                  <a:pt x="53" y="15"/>
                  <a:pt x="53" y="15"/>
                  <a:pt x="53" y="15"/>
                </a:cubicBezTo>
                <a:cubicBezTo>
                  <a:pt x="53" y="14"/>
                  <a:pt x="53" y="14"/>
                  <a:pt x="53" y="14"/>
                </a:cubicBezTo>
                <a:close/>
                <a:moveTo>
                  <a:pt x="52" y="12"/>
                </a:moveTo>
                <a:cubicBezTo>
                  <a:pt x="52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2"/>
                  <a:pt x="51" y="12"/>
                  <a:pt x="52" y="12"/>
                </a:cubicBezTo>
                <a:close/>
                <a:moveTo>
                  <a:pt x="49" y="13"/>
                </a:moveTo>
                <a:cubicBezTo>
                  <a:pt x="50" y="13"/>
                  <a:pt x="51" y="13"/>
                  <a:pt x="52" y="13"/>
                </a:cubicBezTo>
                <a:cubicBezTo>
                  <a:pt x="52" y="13"/>
                  <a:pt x="52" y="13"/>
                  <a:pt x="52" y="14"/>
                </a:cubicBezTo>
                <a:cubicBezTo>
                  <a:pt x="52" y="14"/>
                  <a:pt x="52" y="14"/>
                  <a:pt x="52" y="14"/>
                </a:cubicBezTo>
                <a:cubicBezTo>
                  <a:pt x="52" y="14"/>
                  <a:pt x="52" y="14"/>
                  <a:pt x="52" y="14"/>
                </a:cubicBezTo>
                <a:cubicBezTo>
                  <a:pt x="52" y="14"/>
                  <a:pt x="52" y="14"/>
                  <a:pt x="52" y="14"/>
                </a:cubicBezTo>
                <a:cubicBezTo>
                  <a:pt x="51" y="14"/>
                  <a:pt x="51" y="14"/>
                  <a:pt x="51" y="14"/>
                </a:cubicBezTo>
                <a:cubicBezTo>
                  <a:pt x="50" y="14"/>
                  <a:pt x="50" y="14"/>
                  <a:pt x="49" y="13"/>
                </a:cubicBezTo>
                <a:cubicBezTo>
                  <a:pt x="49" y="13"/>
                  <a:pt x="49" y="13"/>
                  <a:pt x="49" y="13"/>
                </a:cubicBezTo>
                <a:close/>
                <a:moveTo>
                  <a:pt x="38" y="18"/>
                </a:moveTo>
                <a:cubicBezTo>
                  <a:pt x="38" y="17"/>
                  <a:pt x="39" y="17"/>
                  <a:pt x="39" y="17"/>
                </a:cubicBezTo>
                <a:cubicBezTo>
                  <a:pt x="39" y="17"/>
                  <a:pt x="41" y="16"/>
                  <a:pt x="42" y="16"/>
                </a:cubicBezTo>
                <a:cubicBezTo>
                  <a:pt x="42" y="17"/>
                  <a:pt x="40" y="17"/>
                  <a:pt x="40" y="18"/>
                </a:cubicBezTo>
                <a:cubicBezTo>
                  <a:pt x="39" y="18"/>
                  <a:pt x="38" y="19"/>
                  <a:pt x="37" y="19"/>
                </a:cubicBezTo>
                <a:cubicBezTo>
                  <a:pt x="37" y="18"/>
                  <a:pt x="38" y="18"/>
                  <a:pt x="38" y="18"/>
                </a:cubicBezTo>
                <a:close/>
                <a:moveTo>
                  <a:pt x="36" y="20"/>
                </a:moveTo>
                <a:cubicBezTo>
                  <a:pt x="36" y="20"/>
                  <a:pt x="36" y="19"/>
                  <a:pt x="37" y="19"/>
                </a:cubicBezTo>
                <a:cubicBezTo>
                  <a:pt x="37" y="20"/>
                  <a:pt x="37" y="21"/>
                  <a:pt x="38" y="21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2"/>
                  <a:pt x="37" y="21"/>
                  <a:pt x="36" y="21"/>
                </a:cubicBezTo>
                <a:cubicBezTo>
                  <a:pt x="36" y="21"/>
                  <a:pt x="36" y="21"/>
                  <a:pt x="36" y="20"/>
                </a:cubicBezTo>
                <a:cubicBezTo>
                  <a:pt x="36" y="20"/>
                  <a:pt x="36" y="20"/>
                  <a:pt x="36" y="20"/>
                </a:cubicBezTo>
                <a:cubicBezTo>
                  <a:pt x="36" y="20"/>
                  <a:pt x="36" y="20"/>
                  <a:pt x="36" y="20"/>
                </a:cubicBezTo>
                <a:close/>
                <a:moveTo>
                  <a:pt x="25" y="13"/>
                </a:moveTo>
                <a:cubicBezTo>
                  <a:pt x="25" y="13"/>
                  <a:pt x="26" y="13"/>
                  <a:pt x="26" y="13"/>
                </a:cubicBezTo>
                <a:cubicBezTo>
                  <a:pt x="26" y="13"/>
                  <a:pt x="27" y="13"/>
                  <a:pt x="27" y="13"/>
                </a:cubicBezTo>
                <a:cubicBezTo>
                  <a:pt x="27" y="14"/>
                  <a:pt x="27" y="13"/>
                  <a:pt x="28" y="13"/>
                </a:cubicBezTo>
                <a:cubicBezTo>
                  <a:pt x="28" y="13"/>
                  <a:pt x="27" y="14"/>
                  <a:pt x="27" y="14"/>
                </a:cubicBezTo>
                <a:cubicBezTo>
                  <a:pt x="27" y="14"/>
                  <a:pt x="26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4"/>
                  <a:pt x="25" y="14"/>
                  <a:pt x="25" y="13"/>
                </a:cubicBezTo>
                <a:close/>
                <a:moveTo>
                  <a:pt x="24" y="14"/>
                </a:moveTo>
                <a:cubicBezTo>
                  <a:pt x="24" y="14"/>
                  <a:pt x="24" y="14"/>
                  <a:pt x="24" y="14"/>
                </a:cubicBezTo>
                <a:cubicBezTo>
                  <a:pt x="25" y="15"/>
                  <a:pt x="27" y="14"/>
                  <a:pt x="27" y="16"/>
                </a:cubicBezTo>
                <a:cubicBezTo>
                  <a:pt x="26" y="16"/>
                  <a:pt x="26" y="15"/>
                  <a:pt x="25" y="15"/>
                </a:cubicBezTo>
                <a:cubicBezTo>
                  <a:pt x="25" y="15"/>
                  <a:pt x="24" y="15"/>
                  <a:pt x="24" y="16"/>
                </a:cubicBezTo>
                <a:cubicBezTo>
                  <a:pt x="24" y="16"/>
                  <a:pt x="24" y="16"/>
                  <a:pt x="23" y="16"/>
                </a:cubicBezTo>
                <a:cubicBezTo>
                  <a:pt x="23" y="16"/>
                  <a:pt x="23" y="15"/>
                  <a:pt x="23" y="15"/>
                </a:cubicBezTo>
                <a:cubicBezTo>
                  <a:pt x="24" y="15"/>
                  <a:pt x="24" y="15"/>
                  <a:pt x="24" y="15"/>
                </a:cubicBezTo>
                <a:cubicBezTo>
                  <a:pt x="24" y="14"/>
                  <a:pt x="23" y="15"/>
                  <a:pt x="23" y="15"/>
                </a:cubicBezTo>
                <a:cubicBezTo>
                  <a:pt x="22" y="13"/>
                  <a:pt x="23" y="14"/>
                  <a:pt x="24" y="14"/>
                </a:cubicBezTo>
                <a:close/>
                <a:moveTo>
                  <a:pt x="15" y="30"/>
                </a:moveTo>
                <a:cubicBezTo>
                  <a:pt x="15" y="30"/>
                  <a:pt x="15" y="29"/>
                  <a:pt x="16" y="30"/>
                </a:cubicBezTo>
                <a:cubicBezTo>
                  <a:pt x="16" y="30"/>
                  <a:pt x="16" y="30"/>
                  <a:pt x="16" y="30"/>
                </a:cubicBezTo>
                <a:cubicBezTo>
                  <a:pt x="16" y="31"/>
                  <a:pt x="16" y="30"/>
                  <a:pt x="16" y="30"/>
                </a:cubicBezTo>
                <a:cubicBezTo>
                  <a:pt x="16" y="31"/>
                  <a:pt x="16" y="31"/>
                  <a:pt x="16" y="31"/>
                </a:cubicBezTo>
                <a:cubicBezTo>
                  <a:pt x="16" y="31"/>
                  <a:pt x="16" y="31"/>
                  <a:pt x="16" y="31"/>
                </a:cubicBezTo>
                <a:cubicBezTo>
                  <a:pt x="16" y="32"/>
                  <a:pt x="17" y="32"/>
                  <a:pt x="17" y="33"/>
                </a:cubicBezTo>
                <a:cubicBezTo>
                  <a:pt x="17" y="34"/>
                  <a:pt x="16" y="34"/>
                  <a:pt x="16" y="35"/>
                </a:cubicBezTo>
                <a:cubicBezTo>
                  <a:pt x="15" y="34"/>
                  <a:pt x="15" y="34"/>
                  <a:pt x="15" y="34"/>
                </a:cubicBezTo>
                <a:cubicBezTo>
                  <a:pt x="15" y="33"/>
                  <a:pt x="15" y="33"/>
                  <a:pt x="15" y="33"/>
                </a:cubicBezTo>
                <a:cubicBezTo>
                  <a:pt x="15" y="33"/>
                  <a:pt x="15" y="33"/>
                  <a:pt x="16" y="33"/>
                </a:cubicBezTo>
                <a:cubicBezTo>
                  <a:pt x="16" y="32"/>
                  <a:pt x="16" y="32"/>
                  <a:pt x="16" y="32"/>
                </a:cubicBezTo>
                <a:cubicBezTo>
                  <a:pt x="15" y="32"/>
                  <a:pt x="15" y="32"/>
                  <a:pt x="15" y="31"/>
                </a:cubicBezTo>
                <a:cubicBezTo>
                  <a:pt x="15" y="31"/>
                  <a:pt x="15" y="31"/>
                  <a:pt x="15" y="30"/>
                </a:cubicBezTo>
                <a:close/>
                <a:moveTo>
                  <a:pt x="13" y="33"/>
                </a:moveTo>
                <a:cubicBezTo>
                  <a:pt x="14" y="33"/>
                  <a:pt x="14" y="32"/>
                  <a:pt x="14" y="32"/>
                </a:cubicBezTo>
                <a:cubicBezTo>
                  <a:pt x="14" y="32"/>
                  <a:pt x="15" y="32"/>
                  <a:pt x="15" y="32"/>
                </a:cubicBezTo>
                <a:cubicBezTo>
                  <a:pt x="15" y="33"/>
                  <a:pt x="15" y="33"/>
                  <a:pt x="14" y="34"/>
                </a:cubicBezTo>
                <a:cubicBezTo>
                  <a:pt x="13" y="34"/>
                  <a:pt x="13" y="34"/>
                  <a:pt x="13" y="33"/>
                </a:cubicBezTo>
                <a:close/>
                <a:moveTo>
                  <a:pt x="9" y="25"/>
                </a:moveTo>
                <a:cubicBezTo>
                  <a:pt x="10" y="26"/>
                  <a:pt x="11" y="25"/>
                  <a:pt x="11" y="25"/>
                </a:cubicBezTo>
                <a:cubicBezTo>
                  <a:pt x="12" y="25"/>
                  <a:pt x="13" y="25"/>
                  <a:pt x="12" y="26"/>
                </a:cubicBezTo>
                <a:cubicBezTo>
                  <a:pt x="12" y="26"/>
                  <a:pt x="11" y="26"/>
                  <a:pt x="11" y="27"/>
                </a:cubicBezTo>
                <a:cubicBezTo>
                  <a:pt x="11" y="26"/>
                  <a:pt x="9" y="27"/>
                  <a:pt x="10" y="26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6"/>
                  <a:pt x="9" y="26"/>
                  <a:pt x="9" y="25"/>
                </a:cubicBezTo>
                <a:close/>
                <a:moveTo>
                  <a:pt x="32" y="65"/>
                </a:moveTo>
                <a:cubicBezTo>
                  <a:pt x="31" y="66"/>
                  <a:pt x="31" y="67"/>
                  <a:pt x="31" y="68"/>
                </a:cubicBezTo>
                <a:cubicBezTo>
                  <a:pt x="30" y="68"/>
                  <a:pt x="29" y="66"/>
                  <a:pt x="30" y="66"/>
                </a:cubicBezTo>
                <a:cubicBezTo>
                  <a:pt x="30" y="65"/>
                  <a:pt x="30" y="65"/>
                  <a:pt x="30" y="64"/>
                </a:cubicBezTo>
                <a:cubicBezTo>
                  <a:pt x="31" y="64"/>
                  <a:pt x="31" y="63"/>
                  <a:pt x="31" y="63"/>
                </a:cubicBezTo>
                <a:cubicBezTo>
                  <a:pt x="32" y="63"/>
                  <a:pt x="32" y="62"/>
                  <a:pt x="32" y="63"/>
                </a:cubicBezTo>
                <a:cubicBezTo>
                  <a:pt x="32" y="64"/>
                  <a:pt x="32" y="64"/>
                  <a:pt x="32" y="65"/>
                </a:cubicBezTo>
                <a:close/>
                <a:moveTo>
                  <a:pt x="48" y="47"/>
                </a:moveTo>
                <a:cubicBezTo>
                  <a:pt x="47" y="48"/>
                  <a:pt x="46" y="49"/>
                  <a:pt x="45" y="50"/>
                </a:cubicBezTo>
                <a:cubicBezTo>
                  <a:pt x="44" y="51"/>
                  <a:pt x="44" y="53"/>
                  <a:pt x="43" y="54"/>
                </a:cubicBezTo>
                <a:cubicBezTo>
                  <a:pt x="43" y="54"/>
                  <a:pt x="42" y="53"/>
                  <a:pt x="42" y="52"/>
                </a:cubicBezTo>
                <a:cubicBezTo>
                  <a:pt x="41" y="52"/>
                  <a:pt x="42" y="50"/>
                  <a:pt x="41" y="49"/>
                </a:cubicBezTo>
                <a:cubicBezTo>
                  <a:pt x="41" y="49"/>
                  <a:pt x="41" y="48"/>
                  <a:pt x="41" y="48"/>
                </a:cubicBezTo>
                <a:cubicBezTo>
                  <a:pt x="41" y="48"/>
                  <a:pt x="41" y="48"/>
                  <a:pt x="40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40" y="47"/>
                  <a:pt x="40" y="47"/>
                  <a:pt x="40" y="47"/>
                </a:cubicBezTo>
                <a:cubicBezTo>
                  <a:pt x="40" y="47"/>
                  <a:pt x="39" y="47"/>
                  <a:pt x="39" y="47"/>
                </a:cubicBezTo>
                <a:cubicBezTo>
                  <a:pt x="39" y="47"/>
                  <a:pt x="39" y="46"/>
                  <a:pt x="39" y="46"/>
                </a:cubicBezTo>
                <a:cubicBezTo>
                  <a:pt x="38" y="46"/>
                  <a:pt x="36" y="47"/>
                  <a:pt x="36" y="45"/>
                </a:cubicBezTo>
                <a:cubicBezTo>
                  <a:pt x="35" y="46"/>
                  <a:pt x="35" y="46"/>
                  <a:pt x="35" y="46"/>
                </a:cubicBezTo>
                <a:cubicBezTo>
                  <a:pt x="34" y="46"/>
                  <a:pt x="34" y="45"/>
                  <a:pt x="34" y="45"/>
                </a:cubicBezTo>
                <a:cubicBezTo>
                  <a:pt x="34" y="45"/>
                  <a:pt x="33" y="44"/>
                  <a:pt x="33" y="44"/>
                </a:cubicBezTo>
                <a:cubicBezTo>
                  <a:pt x="33" y="45"/>
                  <a:pt x="33" y="45"/>
                  <a:pt x="33" y="45"/>
                </a:cubicBezTo>
                <a:cubicBezTo>
                  <a:pt x="34" y="46"/>
                  <a:pt x="34" y="48"/>
                  <a:pt x="35" y="47"/>
                </a:cubicBezTo>
                <a:cubicBezTo>
                  <a:pt x="35" y="47"/>
                  <a:pt x="35" y="46"/>
                  <a:pt x="36" y="46"/>
                </a:cubicBezTo>
                <a:cubicBezTo>
                  <a:pt x="36" y="46"/>
                  <a:pt x="36" y="47"/>
                  <a:pt x="36" y="47"/>
                </a:cubicBezTo>
                <a:cubicBezTo>
                  <a:pt x="36" y="47"/>
                  <a:pt x="36" y="48"/>
                  <a:pt x="37" y="48"/>
                </a:cubicBezTo>
                <a:cubicBezTo>
                  <a:pt x="36" y="48"/>
                  <a:pt x="36" y="49"/>
                  <a:pt x="36" y="50"/>
                </a:cubicBezTo>
                <a:cubicBezTo>
                  <a:pt x="35" y="50"/>
                  <a:pt x="34" y="50"/>
                  <a:pt x="34" y="50"/>
                </a:cubicBezTo>
                <a:cubicBezTo>
                  <a:pt x="33" y="51"/>
                  <a:pt x="31" y="52"/>
                  <a:pt x="30" y="51"/>
                </a:cubicBezTo>
                <a:cubicBezTo>
                  <a:pt x="30" y="51"/>
                  <a:pt x="30" y="50"/>
                  <a:pt x="30" y="50"/>
                </a:cubicBezTo>
                <a:cubicBezTo>
                  <a:pt x="30" y="50"/>
                  <a:pt x="30" y="50"/>
                  <a:pt x="30" y="49"/>
                </a:cubicBezTo>
                <a:cubicBezTo>
                  <a:pt x="30" y="49"/>
                  <a:pt x="30" y="48"/>
                  <a:pt x="29" y="48"/>
                </a:cubicBezTo>
                <a:cubicBezTo>
                  <a:pt x="29" y="47"/>
                  <a:pt x="29" y="47"/>
                  <a:pt x="29" y="46"/>
                </a:cubicBezTo>
                <a:cubicBezTo>
                  <a:pt x="28" y="46"/>
                  <a:pt x="28" y="45"/>
                  <a:pt x="28" y="44"/>
                </a:cubicBezTo>
                <a:cubicBezTo>
                  <a:pt x="28" y="45"/>
                  <a:pt x="28" y="45"/>
                  <a:pt x="28" y="45"/>
                </a:cubicBezTo>
                <a:cubicBezTo>
                  <a:pt x="27" y="45"/>
                  <a:pt x="27" y="45"/>
                  <a:pt x="27" y="45"/>
                </a:cubicBezTo>
                <a:cubicBezTo>
                  <a:pt x="27" y="45"/>
                  <a:pt x="28" y="46"/>
                  <a:pt x="28" y="47"/>
                </a:cubicBezTo>
                <a:cubicBezTo>
                  <a:pt x="28" y="47"/>
                  <a:pt x="28" y="47"/>
                  <a:pt x="29" y="48"/>
                </a:cubicBezTo>
                <a:cubicBezTo>
                  <a:pt x="29" y="49"/>
                  <a:pt x="29" y="49"/>
                  <a:pt x="29" y="50"/>
                </a:cubicBezTo>
                <a:cubicBezTo>
                  <a:pt x="30" y="51"/>
                  <a:pt x="29" y="51"/>
                  <a:pt x="30" y="52"/>
                </a:cubicBezTo>
                <a:cubicBezTo>
                  <a:pt x="30" y="52"/>
                  <a:pt x="30" y="52"/>
                  <a:pt x="30" y="52"/>
                </a:cubicBezTo>
                <a:cubicBezTo>
                  <a:pt x="30" y="52"/>
                  <a:pt x="31" y="53"/>
                  <a:pt x="31" y="53"/>
                </a:cubicBezTo>
                <a:cubicBezTo>
                  <a:pt x="31" y="53"/>
                  <a:pt x="32" y="53"/>
                  <a:pt x="32" y="53"/>
                </a:cubicBezTo>
                <a:cubicBezTo>
                  <a:pt x="32" y="53"/>
                  <a:pt x="33" y="53"/>
                  <a:pt x="33" y="52"/>
                </a:cubicBezTo>
                <a:cubicBezTo>
                  <a:pt x="33" y="53"/>
                  <a:pt x="32" y="55"/>
                  <a:pt x="31" y="56"/>
                </a:cubicBezTo>
                <a:cubicBezTo>
                  <a:pt x="31" y="56"/>
                  <a:pt x="30" y="56"/>
                  <a:pt x="30" y="57"/>
                </a:cubicBezTo>
                <a:cubicBezTo>
                  <a:pt x="30" y="57"/>
                  <a:pt x="29" y="58"/>
                  <a:pt x="29" y="58"/>
                </a:cubicBezTo>
                <a:cubicBezTo>
                  <a:pt x="28" y="60"/>
                  <a:pt x="29" y="61"/>
                  <a:pt x="29" y="63"/>
                </a:cubicBezTo>
                <a:cubicBezTo>
                  <a:pt x="29" y="63"/>
                  <a:pt x="28" y="64"/>
                  <a:pt x="28" y="64"/>
                </a:cubicBezTo>
                <a:cubicBezTo>
                  <a:pt x="27" y="65"/>
                  <a:pt x="27" y="65"/>
                  <a:pt x="26" y="65"/>
                </a:cubicBezTo>
                <a:cubicBezTo>
                  <a:pt x="27" y="66"/>
                  <a:pt x="27" y="67"/>
                  <a:pt x="27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6" y="68"/>
                  <a:pt x="25" y="69"/>
                  <a:pt x="25" y="69"/>
                </a:cubicBezTo>
                <a:cubicBezTo>
                  <a:pt x="24" y="69"/>
                  <a:pt x="25" y="71"/>
                  <a:pt x="24" y="71"/>
                </a:cubicBezTo>
                <a:cubicBezTo>
                  <a:pt x="24" y="72"/>
                  <a:pt x="22" y="72"/>
                  <a:pt x="21" y="72"/>
                </a:cubicBezTo>
                <a:cubicBezTo>
                  <a:pt x="21" y="72"/>
                  <a:pt x="20" y="73"/>
                  <a:pt x="20" y="72"/>
                </a:cubicBezTo>
                <a:cubicBezTo>
                  <a:pt x="20" y="72"/>
                  <a:pt x="20" y="71"/>
                  <a:pt x="20" y="70"/>
                </a:cubicBezTo>
                <a:cubicBezTo>
                  <a:pt x="19" y="70"/>
                  <a:pt x="19" y="69"/>
                  <a:pt x="19" y="69"/>
                </a:cubicBezTo>
                <a:cubicBezTo>
                  <a:pt x="20" y="68"/>
                  <a:pt x="19" y="68"/>
                  <a:pt x="19" y="68"/>
                </a:cubicBezTo>
                <a:cubicBezTo>
                  <a:pt x="19" y="67"/>
                  <a:pt x="19" y="65"/>
                  <a:pt x="18" y="65"/>
                </a:cubicBezTo>
                <a:cubicBezTo>
                  <a:pt x="18" y="64"/>
                  <a:pt x="20" y="63"/>
                  <a:pt x="19" y="62"/>
                </a:cubicBezTo>
                <a:cubicBezTo>
                  <a:pt x="19" y="61"/>
                  <a:pt x="19" y="61"/>
                  <a:pt x="19" y="60"/>
                </a:cubicBezTo>
                <a:cubicBezTo>
                  <a:pt x="19" y="60"/>
                  <a:pt x="19" y="59"/>
                  <a:pt x="19" y="59"/>
                </a:cubicBezTo>
                <a:cubicBezTo>
                  <a:pt x="18" y="59"/>
                  <a:pt x="18" y="58"/>
                  <a:pt x="18" y="58"/>
                </a:cubicBezTo>
                <a:cubicBezTo>
                  <a:pt x="18" y="58"/>
                  <a:pt x="18" y="57"/>
                  <a:pt x="18" y="56"/>
                </a:cubicBezTo>
                <a:cubicBezTo>
                  <a:pt x="18" y="55"/>
                  <a:pt x="18" y="55"/>
                  <a:pt x="17" y="56"/>
                </a:cubicBezTo>
                <a:cubicBezTo>
                  <a:pt x="17" y="55"/>
                  <a:pt x="17" y="55"/>
                  <a:pt x="16" y="55"/>
                </a:cubicBezTo>
                <a:cubicBezTo>
                  <a:pt x="15" y="54"/>
                  <a:pt x="16" y="54"/>
                  <a:pt x="15" y="53"/>
                </a:cubicBezTo>
                <a:cubicBezTo>
                  <a:pt x="15" y="53"/>
                  <a:pt x="15" y="54"/>
                  <a:pt x="14" y="54"/>
                </a:cubicBezTo>
                <a:cubicBezTo>
                  <a:pt x="15" y="54"/>
                  <a:pt x="15" y="55"/>
                  <a:pt x="15" y="55"/>
                </a:cubicBezTo>
                <a:cubicBezTo>
                  <a:pt x="14" y="55"/>
                  <a:pt x="13" y="55"/>
                  <a:pt x="13" y="55"/>
                </a:cubicBezTo>
                <a:cubicBezTo>
                  <a:pt x="12" y="55"/>
                  <a:pt x="11" y="56"/>
                  <a:pt x="11" y="55"/>
                </a:cubicBezTo>
                <a:cubicBezTo>
                  <a:pt x="10" y="55"/>
                  <a:pt x="11" y="54"/>
                  <a:pt x="10" y="54"/>
                </a:cubicBezTo>
                <a:cubicBezTo>
                  <a:pt x="10" y="53"/>
                  <a:pt x="9" y="53"/>
                  <a:pt x="9" y="53"/>
                </a:cubicBezTo>
                <a:cubicBezTo>
                  <a:pt x="9" y="52"/>
                  <a:pt x="9" y="51"/>
                  <a:pt x="9" y="50"/>
                </a:cubicBezTo>
                <a:cubicBezTo>
                  <a:pt x="9" y="50"/>
                  <a:pt x="9" y="49"/>
                  <a:pt x="9" y="49"/>
                </a:cubicBezTo>
                <a:cubicBezTo>
                  <a:pt x="9" y="47"/>
                  <a:pt x="11" y="46"/>
                  <a:pt x="12" y="45"/>
                </a:cubicBezTo>
                <a:cubicBezTo>
                  <a:pt x="12" y="45"/>
                  <a:pt x="12" y="44"/>
                  <a:pt x="13" y="44"/>
                </a:cubicBezTo>
                <a:cubicBezTo>
                  <a:pt x="13" y="43"/>
                  <a:pt x="14" y="42"/>
                  <a:pt x="14" y="42"/>
                </a:cubicBezTo>
                <a:cubicBezTo>
                  <a:pt x="14" y="44"/>
                  <a:pt x="17" y="41"/>
                  <a:pt x="18" y="42"/>
                </a:cubicBezTo>
                <a:cubicBezTo>
                  <a:pt x="18" y="41"/>
                  <a:pt x="19" y="41"/>
                  <a:pt x="19" y="41"/>
                </a:cubicBezTo>
                <a:cubicBezTo>
                  <a:pt x="20" y="41"/>
                  <a:pt x="20" y="41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19" y="43"/>
                  <a:pt x="20" y="43"/>
                  <a:pt x="20" y="43"/>
                </a:cubicBezTo>
                <a:cubicBezTo>
                  <a:pt x="20" y="43"/>
                  <a:pt x="21" y="43"/>
                  <a:pt x="21" y="44"/>
                </a:cubicBezTo>
                <a:cubicBezTo>
                  <a:pt x="22" y="44"/>
                  <a:pt x="22" y="44"/>
                  <a:pt x="23" y="44"/>
                </a:cubicBezTo>
                <a:cubicBezTo>
                  <a:pt x="23" y="44"/>
                  <a:pt x="23" y="43"/>
                  <a:pt x="23" y="43"/>
                </a:cubicBezTo>
                <a:cubicBezTo>
                  <a:pt x="24" y="43"/>
                  <a:pt x="24" y="43"/>
                  <a:pt x="25" y="44"/>
                </a:cubicBezTo>
                <a:cubicBezTo>
                  <a:pt x="26" y="44"/>
                  <a:pt x="28" y="44"/>
                  <a:pt x="28" y="43"/>
                </a:cubicBezTo>
                <a:cubicBezTo>
                  <a:pt x="28" y="43"/>
                  <a:pt x="29" y="42"/>
                  <a:pt x="29" y="41"/>
                </a:cubicBezTo>
                <a:cubicBezTo>
                  <a:pt x="28" y="41"/>
                  <a:pt x="28" y="41"/>
                  <a:pt x="28" y="41"/>
                </a:cubicBezTo>
                <a:cubicBezTo>
                  <a:pt x="27" y="41"/>
                  <a:pt x="27" y="41"/>
                  <a:pt x="26" y="41"/>
                </a:cubicBezTo>
                <a:cubicBezTo>
                  <a:pt x="26" y="41"/>
                  <a:pt x="25" y="41"/>
                  <a:pt x="26" y="40"/>
                </a:cubicBezTo>
                <a:cubicBezTo>
                  <a:pt x="26" y="40"/>
                  <a:pt x="27" y="39"/>
                  <a:pt x="27" y="39"/>
                </a:cubicBezTo>
                <a:cubicBezTo>
                  <a:pt x="27" y="39"/>
                  <a:pt x="27" y="39"/>
                  <a:pt x="28" y="39"/>
                </a:cubicBezTo>
                <a:cubicBezTo>
                  <a:pt x="28" y="38"/>
                  <a:pt x="29" y="39"/>
                  <a:pt x="30" y="39"/>
                </a:cubicBezTo>
                <a:cubicBezTo>
                  <a:pt x="30" y="39"/>
                  <a:pt x="32" y="39"/>
                  <a:pt x="31" y="38"/>
                </a:cubicBezTo>
                <a:cubicBezTo>
                  <a:pt x="30" y="38"/>
                  <a:pt x="30" y="38"/>
                  <a:pt x="30" y="37"/>
                </a:cubicBezTo>
                <a:cubicBezTo>
                  <a:pt x="30" y="37"/>
                  <a:pt x="30" y="36"/>
                  <a:pt x="30" y="36"/>
                </a:cubicBezTo>
                <a:cubicBezTo>
                  <a:pt x="30" y="36"/>
                  <a:pt x="29" y="36"/>
                  <a:pt x="28" y="37"/>
                </a:cubicBezTo>
                <a:cubicBezTo>
                  <a:pt x="29" y="37"/>
                  <a:pt x="29" y="37"/>
                  <a:pt x="29" y="37"/>
                </a:cubicBezTo>
                <a:cubicBezTo>
                  <a:pt x="28" y="37"/>
                  <a:pt x="28" y="38"/>
                  <a:pt x="28" y="37"/>
                </a:cubicBezTo>
                <a:cubicBezTo>
                  <a:pt x="28" y="37"/>
                  <a:pt x="28" y="37"/>
                  <a:pt x="28" y="37"/>
                </a:cubicBezTo>
                <a:cubicBezTo>
                  <a:pt x="28" y="36"/>
                  <a:pt x="28" y="36"/>
                  <a:pt x="28" y="36"/>
                </a:cubicBezTo>
                <a:cubicBezTo>
                  <a:pt x="27" y="36"/>
                  <a:pt x="27" y="37"/>
                  <a:pt x="27" y="37"/>
                </a:cubicBezTo>
                <a:cubicBezTo>
                  <a:pt x="27" y="37"/>
                  <a:pt x="27" y="37"/>
                  <a:pt x="27" y="37"/>
                </a:cubicBezTo>
                <a:cubicBezTo>
                  <a:pt x="27" y="37"/>
                  <a:pt x="26" y="37"/>
                  <a:pt x="26" y="37"/>
                </a:cubicBezTo>
                <a:cubicBezTo>
                  <a:pt x="25" y="37"/>
                  <a:pt x="27" y="38"/>
                  <a:pt x="26" y="38"/>
                </a:cubicBezTo>
                <a:cubicBezTo>
                  <a:pt x="26" y="39"/>
                  <a:pt x="25" y="39"/>
                  <a:pt x="25" y="39"/>
                </a:cubicBezTo>
                <a:cubicBezTo>
                  <a:pt x="24" y="40"/>
                  <a:pt x="25" y="41"/>
                  <a:pt x="24" y="41"/>
                </a:cubicBezTo>
                <a:cubicBezTo>
                  <a:pt x="23" y="42"/>
                  <a:pt x="24" y="40"/>
                  <a:pt x="24" y="40"/>
                </a:cubicBezTo>
                <a:cubicBezTo>
                  <a:pt x="24" y="39"/>
                  <a:pt x="23" y="38"/>
                  <a:pt x="22" y="37"/>
                </a:cubicBezTo>
                <a:cubicBezTo>
                  <a:pt x="22" y="37"/>
                  <a:pt x="21" y="36"/>
                  <a:pt x="21" y="37"/>
                </a:cubicBezTo>
                <a:cubicBezTo>
                  <a:pt x="20" y="37"/>
                  <a:pt x="21" y="37"/>
                  <a:pt x="21" y="38"/>
                </a:cubicBezTo>
                <a:cubicBezTo>
                  <a:pt x="21" y="38"/>
                  <a:pt x="21" y="39"/>
                  <a:pt x="22" y="39"/>
                </a:cubicBezTo>
                <a:cubicBezTo>
                  <a:pt x="22" y="39"/>
                  <a:pt x="22" y="39"/>
                  <a:pt x="23" y="39"/>
                </a:cubicBezTo>
                <a:cubicBezTo>
                  <a:pt x="23" y="39"/>
                  <a:pt x="23" y="39"/>
                  <a:pt x="23" y="39"/>
                </a:cubicBezTo>
                <a:cubicBezTo>
                  <a:pt x="22" y="39"/>
                  <a:pt x="22" y="40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0"/>
                  <a:pt x="22" y="39"/>
                  <a:pt x="21" y="39"/>
                </a:cubicBezTo>
                <a:cubicBezTo>
                  <a:pt x="20" y="39"/>
                  <a:pt x="20" y="39"/>
                  <a:pt x="20" y="39"/>
                </a:cubicBezTo>
                <a:cubicBezTo>
                  <a:pt x="19" y="38"/>
                  <a:pt x="19" y="38"/>
                  <a:pt x="20" y="38"/>
                </a:cubicBezTo>
                <a:cubicBezTo>
                  <a:pt x="20" y="38"/>
                  <a:pt x="20" y="37"/>
                  <a:pt x="20" y="37"/>
                </a:cubicBezTo>
                <a:cubicBezTo>
                  <a:pt x="20" y="38"/>
                  <a:pt x="19" y="38"/>
                  <a:pt x="19" y="38"/>
                </a:cubicBezTo>
                <a:cubicBezTo>
                  <a:pt x="19" y="38"/>
                  <a:pt x="18" y="38"/>
                  <a:pt x="17" y="38"/>
                </a:cubicBezTo>
                <a:cubicBezTo>
                  <a:pt x="17" y="38"/>
                  <a:pt x="17" y="39"/>
                  <a:pt x="17" y="39"/>
                </a:cubicBezTo>
                <a:cubicBezTo>
                  <a:pt x="17" y="39"/>
                  <a:pt x="17" y="39"/>
                  <a:pt x="16" y="39"/>
                </a:cubicBezTo>
                <a:cubicBezTo>
                  <a:pt x="16" y="39"/>
                  <a:pt x="16" y="40"/>
                  <a:pt x="16" y="40"/>
                </a:cubicBezTo>
                <a:cubicBezTo>
                  <a:pt x="16" y="40"/>
                  <a:pt x="16" y="42"/>
                  <a:pt x="15" y="41"/>
                </a:cubicBezTo>
                <a:cubicBezTo>
                  <a:pt x="14" y="41"/>
                  <a:pt x="13" y="42"/>
                  <a:pt x="14" y="41"/>
                </a:cubicBezTo>
                <a:cubicBezTo>
                  <a:pt x="12" y="41"/>
                  <a:pt x="13" y="39"/>
                  <a:pt x="13" y="38"/>
                </a:cubicBezTo>
                <a:cubicBezTo>
                  <a:pt x="14" y="38"/>
                  <a:pt x="15" y="39"/>
                  <a:pt x="16" y="38"/>
                </a:cubicBezTo>
                <a:cubicBezTo>
                  <a:pt x="16" y="37"/>
                  <a:pt x="17" y="37"/>
                  <a:pt x="17" y="36"/>
                </a:cubicBezTo>
                <a:cubicBezTo>
                  <a:pt x="16" y="35"/>
                  <a:pt x="16" y="36"/>
                  <a:pt x="15" y="35"/>
                </a:cubicBezTo>
                <a:cubicBezTo>
                  <a:pt x="15" y="36"/>
                  <a:pt x="16" y="36"/>
                  <a:pt x="16" y="35"/>
                </a:cubicBezTo>
                <a:cubicBezTo>
                  <a:pt x="16" y="35"/>
                  <a:pt x="16" y="35"/>
                  <a:pt x="16" y="35"/>
                </a:cubicBezTo>
                <a:cubicBezTo>
                  <a:pt x="16" y="35"/>
                  <a:pt x="17" y="35"/>
                  <a:pt x="17" y="34"/>
                </a:cubicBezTo>
                <a:cubicBezTo>
                  <a:pt x="17" y="34"/>
                  <a:pt x="18" y="34"/>
                  <a:pt x="18" y="34"/>
                </a:cubicBezTo>
                <a:cubicBezTo>
                  <a:pt x="18" y="34"/>
                  <a:pt x="18" y="34"/>
                  <a:pt x="18" y="33"/>
                </a:cubicBezTo>
                <a:cubicBezTo>
                  <a:pt x="18" y="33"/>
                  <a:pt x="19" y="33"/>
                  <a:pt x="19" y="33"/>
                </a:cubicBezTo>
                <a:cubicBezTo>
                  <a:pt x="19" y="33"/>
                  <a:pt x="19" y="33"/>
                  <a:pt x="19" y="33"/>
                </a:cubicBezTo>
                <a:cubicBezTo>
                  <a:pt x="20" y="32"/>
                  <a:pt x="20" y="33"/>
                  <a:pt x="20" y="32"/>
                </a:cubicBezTo>
                <a:cubicBezTo>
                  <a:pt x="20" y="32"/>
                  <a:pt x="20" y="31"/>
                  <a:pt x="20" y="31"/>
                </a:cubicBezTo>
                <a:cubicBezTo>
                  <a:pt x="20" y="30"/>
                  <a:pt x="20" y="30"/>
                  <a:pt x="21" y="30"/>
                </a:cubicBezTo>
                <a:cubicBezTo>
                  <a:pt x="21" y="31"/>
                  <a:pt x="20" y="33"/>
                  <a:pt x="21" y="32"/>
                </a:cubicBezTo>
                <a:cubicBezTo>
                  <a:pt x="22" y="32"/>
                  <a:pt x="22" y="32"/>
                  <a:pt x="22" y="33"/>
                </a:cubicBezTo>
                <a:cubicBezTo>
                  <a:pt x="22" y="32"/>
                  <a:pt x="22" y="32"/>
                  <a:pt x="23" y="32"/>
                </a:cubicBezTo>
                <a:cubicBezTo>
                  <a:pt x="23" y="32"/>
                  <a:pt x="24" y="32"/>
                  <a:pt x="24" y="32"/>
                </a:cubicBezTo>
                <a:cubicBezTo>
                  <a:pt x="24" y="31"/>
                  <a:pt x="25" y="30"/>
                  <a:pt x="25" y="30"/>
                </a:cubicBezTo>
                <a:cubicBezTo>
                  <a:pt x="25" y="29"/>
                  <a:pt x="25" y="30"/>
                  <a:pt x="25" y="31"/>
                </a:cubicBezTo>
                <a:cubicBezTo>
                  <a:pt x="26" y="30"/>
                  <a:pt x="25" y="30"/>
                  <a:pt x="26" y="29"/>
                </a:cubicBezTo>
                <a:cubicBezTo>
                  <a:pt x="26" y="29"/>
                  <a:pt x="27" y="29"/>
                  <a:pt x="27" y="29"/>
                </a:cubicBezTo>
                <a:cubicBezTo>
                  <a:pt x="28" y="28"/>
                  <a:pt x="27" y="28"/>
                  <a:pt x="26" y="28"/>
                </a:cubicBezTo>
                <a:cubicBezTo>
                  <a:pt x="26" y="29"/>
                  <a:pt x="25" y="29"/>
                  <a:pt x="25" y="29"/>
                </a:cubicBezTo>
                <a:cubicBezTo>
                  <a:pt x="25" y="28"/>
                  <a:pt x="25" y="27"/>
                  <a:pt x="26" y="26"/>
                </a:cubicBezTo>
                <a:cubicBezTo>
                  <a:pt x="27" y="25"/>
                  <a:pt x="26" y="26"/>
                  <a:pt x="26" y="24"/>
                </a:cubicBezTo>
                <a:cubicBezTo>
                  <a:pt x="26" y="25"/>
                  <a:pt x="25" y="25"/>
                  <a:pt x="25" y="25"/>
                </a:cubicBezTo>
                <a:cubicBezTo>
                  <a:pt x="25" y="25"/>
                  <a:pt x="25" y="25"/>
                  <a:pt x="25" y="26"/>
                </a:cubicBezTo>
                <a:cubicBezTo>
                  <a:pt x="25" y="26"/>
                  <a:pt x="24" y="26"/>
                  <a:pt x="24" y="26"/>
                </a:cubicBezTo>
                <a:cubicBezTo>
                  <a:pt x="23" y="27"/>
                  <a:pt x="23" y="27"/>
                  <a:pt x="23" y="28"/>
                </a:cubicBezTo>
                <a:cubicBezTo>
                  <a:pt x="23" y="28"/>
                  <a:pt x="24" y="28"/>
                  <a:pt x="24" y="29"/>
                </a:cubicBezTo>
                <a:cubicBezTo>
                  <a:pt x="23" y="29"/>
                  <a:pt x="23" y="30"/>
                  <a:pt x="23" y="31"/>
                </a:cubicBezTo>
                <a:cubicBezTo>
                  <a:pt x="23" y="31"/>
                  <a:pt x="22" y="31"/>
                  <a:pt x="22" y="31"/>
                </a:cubicBezTo>
                <a:cubicBezTo>
                  <a:pt x="22" y="31"/>
                  <a:pt x="22" y="31"/>
                  <a:pt x="22" y="31"/>
                </a:cubicBezTo>
                <a:cubicBezTo>
                  <a:pt x="22" y="31"/>
                  <a:pt x="21" y="31"/>
                  <a:pt x="21" y="30"/>
                </a:cubicBezTo>
                <a:cubicBezTo>
                  <a:pt x="21" y="30"/>
                  <a:pt x="21" y="29"/>
                  <a:pt x="21" y="29"/>
                </a:cubicBezTo>
                <a:cubicBezTo>
                  <a:pt x="20" y="29"/>
                  <a:pt x="20" y="30"/>
                  <a:pt x="20" y="30"/>
                </a:cubicBezTo>
                <a:cubicBezTo>
                  <a:pt x="19" y="30"/>
                  <a:pt x="20" y="29"/>
                  <a:pt x="20" y="29"/>
                </a:cubicBezTo>
                <a:cubicBezTo>
                  <a:pt x="20" y="29"/>
                  <a:pt x="20" y="29"/>
                  <a:pt x="19" y="29"/>
                </a:cubicBezTo>
                <a:cubicBezTo>
                  <a:pt x="19" y="29"/>
                  <a:pt x="19" y="28"/>
                  <a:pt x="19" y="28"/>
                </a:cubicBezTo>
                <a:cubicBezTo>
                  <a:pt x="19" y="28"/>
                  <a:pt x="19" y="28"/>
                  <a:pt x="19" y="27"/>
                </a:cubicBezTo>
                <a:cubicBezTo>
                  <a:pt x="20" y="27"/>
                  <a:pt x="20" y="27"/>
                  <a:pt x="21" y="27"/>
                </a:cubicBezTo>
                <a:cubicBezTo>
                  <a:pt x="21" y="27"/>
                  <a:pt x="21" y="27"/>
                  <a:pt x="21" y="27"/>
                </a:cubicBezTo>
                <a:cubicBezTo>
                  <a:pt x="21" y="26"/>
                  <a:pt x="21" y="26"/>
                  <a:pt x="22" y="26"/>
                </a:cubicBezTo>
                <a:cubicBezTo>
                  <a:pt x="22" y="26"/>
                  <a:pt x="21" y="26"/>
                  <a:pt x="21" y="26"/>
                </a:cubicBezTo>
                <a:cubicBezTo>
                  <a:pt x="21" y="26"/>
                  <a:pt x="21" y="25"/>
                  <a:pt x="22" y="25"/>
                </a:cubicBezTo>
                <a:cubicBezTo>
                  <a:pt x="22" y="25"/>
                  <a:pt x="22" y="25"/>
                  <a:pt x="22" y="25"/>
                </a:cubicBezTo>
                <a:cubicBezTo>
                  <a:pt x="23" y="25"/>
                  <a:pt x="23" y="24"/>
                  <a:pt x="24" y="23"/>
                </a:cubicBezTo>
                <a:cubicBezTo>
                  <a:pt x="24" y="23"/>
                  <a:pt x="25" y="23"/>
                  <a:pt x="25" y="22"/>
                </a:cubicBezTo>
                <a:cubicBezTo>
                  <a:pt x="26" y="22"/>
                  <a:pt x="26" y="22"/>
                  <a:pt x="26" y="22"/>
                </a:cubicBezTo>
                <a:cubicBezTo>
                  <a:pt x="27" y="21"/>
                  <a:pt x="27" y="22"/>
                  <a:pt x="27" y="22"/>
                </a:cubicBezTo>
                <a:cubicBezTo>
                  <a:pt x="27" y="22"/>
                  <a:pt x="27" y="21"/>
                  <a:pt x="28" y="21"/>
                </a:cubicBezTo>
                <a:cubicBezTo>
                  <a:pt x="28" y="22"/>
                  <a:pt x="28" y="22"/>
                  <a:pt x="28" y="22"/>
                </a:cubicBezTo>
                <a:cubicBezTo>
                  <a:pt x="28" y="22"/>
                  <a:pt x="28" y="22"/>
                  <a:pt x="29" y="22"/>
                </a:cubicBezTo>
                <a:cubicBezTo>
                  <a:pt x="28" y="23"/>
                  <a:pt x="30" y="23"/>
                  <a:pt x="30" y="23"/>
                </a:cubicBezTo>
                <a:cubicBezTo>
                  <a:pt x="31" y="23"/>
                  <a:pt x="32" y="23"/>
                  <a:pt x="32" y="24"/>
                </a:cubicBezTo>
                <a:cubicBezTo>
                  <a:pt x="31" y="24"/>
                  <a:pt x="30" y="24"/>
                  <a:pt x="29" y="24"/>
                </a:cubicBezTo>
                <a:cubicBezTo>
                  <a:pt x="29" y="25"/>
                  <a:pt x="29" y="24"/>
                  <a:pt x="29" y="25"/>
                </a:cubicBezTo>
                <a:cubicBezTo>
                  <a:pt x="30" y="25"/>
                  <a:pt x="30" y="26"/>
                  <a:pt x="30" y="26"/>
                </a:cubicBezTo>
                <a:cubicBezTo>
                  <a:pt x="30" y="26"/>
                  <a:pt x="30" y="26"/>
                  <a:pt x="30" y="26"/>
                </a:cubicBezTo>
                <a:cubicBezTo>
                  <a:pt x="30" y="26"/>
                  <a:pt x="30" y="26"/>
                  <a:pt x="30" y="25"/>
                </a:cubicBezTo>
                <a:cubicBezTo>
                  <a:pt x="31" y="25"/>
                  <a:pt x="31" y="26"/>
                  <a:pt x="32" y="26"/>
                </a:cubicBezTo>
                <a:cubicBezTo>
                  <a:pt x="31" y="25"/>
                  <a:pt x="31" y="25"/>
                  <a:pt x="31" y="25"/>
                </a:cubicBezTo>
                <a:cubicBezTo>
                  <a:pt x="32" y="24"/>
                  <a:pt x="33" y="24"/>
                  <a:pt x="33" y="25"/>
                </a:cubicBezTo>
                <a:cubicBezTo>
                  <a:pt x="33" y="24"/>
                  <a:pt x="33" y="23"/>
                  <a:pt x="33" y="23"/>
                </a:cubicBezTo>
                <a:cubicBezTo>
                  <a:pt x="33" y="23"/>
                  <a:pt x="34" y="23"/>
                  <a:pt x="34" y="23"/>
                </a:cubicBezTo>
                <a:cubicBezTo>
                  <a:pt x="34" y="23"/>
                  <a:pt x="33" y="23"/>
                  <a:pt x="33" y="23"/>
                </a:cubicBezTo>
                <a:cubicBezTo>
                  <a:pt x="33" y="25"/>
                  <a:pt x="34" y="24"/>
                  <a:pt x="34" y="24"/>
                </a:cubicBezTo>
                <a:cubicBezTo>
                  <a:pt x="35" y="23"/>
                  <a:pt x="36" y="23"/>
                  <a:pt x="36" y="23"/>
                </a:cubicBezTo>
                <a:cubicBezTo>
                  <a:pt x="36" y="23"/>
                  <a:pt x="36" y="23"/>
                  <a:pt x="36" y="23"/>
                </a:cubicBezTo>
                <a:cubicBezTo>
                  <a:pt x="36" y="24"/>
                  <a:pt x="37" y="23"/>
                  <a:pt x="38" y="23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3"/>
                  <a:pt x="38" y="23"/>
                  <a:pt x="38" y="22"/>
                </a:cubicBezTo>
                <a:cubicBezTo>
                  <a:pt x="38" y="23"/>
                  <a:pt x="39" y="22"/>
                  <a:pt x="40" y="22"/>
                </a:cubicBezTo>
                <a:cubicBezTo>
                  <a:pt x="40" y="23"/>
                  <a:pt x="41" y="24"/>
                  <a:pt x="41" y="23"/>
                </a:cubicBezTo>
                <a:cubicBezTo>
                  <a:pt x="42" y="22"/>
                  <a:pt x="41" y="22"/>
                  <a:pt x="41" y="22"/>
                </a:cubicBezTo>
                <a:cubicBezTo>
                  <a:pt x="40" y="21"/>
                  <a:pt x="41" y="21"/>
                  <a:pt x="41" y="20"/>
                </a:cubicBezTo>
                <a:cubicBezTo>
                  <a:pt x="42" y="20"/>
                  <a:pt x="42" y="20"/>
                  <a:pt x="42" y="20"/>
                </a:cubicBezTo>
                <a:cubicBezTo>
                  <a:pt x="43" y="20"/>
                  <a:pt x="42" y="21"/>
                  <a:pt x="42" y="21"/>
                </a:cubicBezTo>
                <a:cubicBezTo>
                  <a:pt x="42" y="21"/>
                  <a:pt x="42" y="21"/>
                  <a:pt x="42" y="21"/>
                </a:cubicBezTo>
                <a:cubicBezTo>
                  <a:pt x="42" y="21"/>
                  <a:pt x="43" y="21"/>
                  <a:pt x="43" y="22"/>
                </a:cubicBezTo>
                <a:cubicBezTo>
                  <a:pt x="43" y="22"/>
                  <a:pt x="43" y="23"/>
                  <a:pt x="43" y="23"/>
                </a:cubicBezTo>
                <a:cubicBezTo>
                  <a:pt x="43" y="23"/>
                  <a:pt x="44" y="23"/>
                  <a:pt x="44" y="23"/>
                </a:cubicBezTo>
                <a:cubicBezTo>
                  <a:pt x="44" y="23"/>
                  <a:pt x="44" y="23"/>
                  <a:pt x="44" y="22"/>
                </a:cubicBezTo>
                <a:cubicBezTo>
                  <a:pt x="44" y="22"/>
                  <a:pt x="44" y="22"/>
                  <a:pt x="43" y="22"/>
                </a:cubicBezTo>
                <a:cubicBezTo>
                  <a:pt x="43" y="21"/>
                  <a:pt x="43" y="20"/>
                  <a:pt x="44" y="20"/>
                </a:cubicBezTo>
                <a:cubicBezTo>
                  <a:pt x="44" y="20"/>
                  <a:pt x="44" y="21"/>
                  <a:pt x="44" y="21"/>
                </a:cubicBezTo>
                <a:cubicBezTo>
                  <a:pt x="44" y="21"/>
                  <a:pt x="45" y="21"/>
                  <a:pt x="45" y="21"/>
                </a:cubicBezTo>
                <a:cubicBezTo>
                  <a:pt x="45" y="21"/>
                  <a:pt x="45" y="21"/>
                  <a:pt x="44" y="20"/>
                </a:cubicBezTo>
                <a:cubicBezTo>
                  <a:pt x="44" y="20"/>
                  <a:pt x="45" y="20"/>
                  <a:pt x="46" y="20"/>
                </a:cubicBezTo>
                <a:cubicBezTo>
                  <a:pt x="46" y="20"/>
                  <a:pt x="46" y="20"/>
                  <a:pt x="46" y="20"/>
                </a:cubicBezTo>
                <a:cubicBezTo>
                  <a:pt x="46" y="21"/>
                  <a:pt x="46" y="22"/>
                  <a:pt x="47" y="21"/>
                </a:cubicBezTo>
                <a:cubicBezTo>
                  <a:pt x="47" y="21"/>
                  <a:pt x="47" y="20"/>
                  <a:pt x="47" y="20"/>
                </a:cubicBezTo>
                <a:cubicBezTo>
                  <a:pt x="46" y="20"/>
                  <a:pt x="46" y="20"/>
                  <a:pt x="46" y="19"/>
                </a:cubicBezTo>
                <a:cubicBezTo>
                  <a:pt x="46" y="19"/>
                  <a:pt x="47" y="18"/>
                  <a:pt x="48" y="18"/>
                </a:cubicBezTo>
                <a:cubicBezTo>
                  <a:pt x="48" y="19"/>
                  <a:pt x="48" y="19"/>
                  <a:pt x="48" y="19"/>
                </a:cubicBezTo>
                <a:cubicBezTo>
                  <a:pt x="48" y="19"/>
                  <a:pt x="48" y="19"/>
                  <a:pt x="48" y="18"/>
                </a:cubicBezTo>
                <a:cubicBezTo>
                  <a:pt x="48" y="17"/>
                  <a:pt x="49" y="17"/>
                  <a:pt x="50" y="17"/>
                </a:cubicBezTo>
                <a:cubicBezTo>
                  <a:pt x="50" y="17"/>
                  <a:pt x="50" y="17"/>
                  <a:pt x="50" y="17"/>
                </a:cubicBezTo>
                <a:cubicBezTo>
                  <a:pt x="50" y="17"/>
                  <a:pt x="51" y="17"/>
                  <a:pt x="51" y="17"/>
                </a:cubicBezTo>
                <a:cubicBezTo>
                  <a:pt x="52" y="17"/>
                  <a:pt x="52" y="17"/>
                  <a:pt x="53" y="17"/>
                </a:cubicBezTo>
                <a:cubicBezTo>
                  <a:pt x="53" y="17"/>
                  <a:pt x="53" y="17"/>
                  <a:pt x="53" y="16"/>
                </a:cubicBezTo>
                <a:cubicBezTo>
                  <a:pt x="53" y="17"/>
                  <a:pt x="53" y="17"/>
                  <a:pt x="54" y="17"/>
                </a:cubicBezTo>
                <a:cubicBezTo>
                  <a:pt x="54" y="16"/>
                  <a:pt x="53" y="16"/>
                  <a:pt x="53" y="16"/>
                </a:cubicBezTo>
                <a:cubicBezTo>
                  <a:pt x="53" y="16"/>
                  <a:pt x="54" y="15"/>
                  <a:pt x="54" y="15"/>
                </a:cubicBezTo>
                <a:cubicBezTo>
                  <a:pt x="54" y="16"/>
                  <a:pt x="54" y="16"/>
                  <a:pt x="55" y="16"/>
                </a:cubicBezTo>
                <a:cubicBezTo>
                  <a:pt x="55" y="16"/>
                  <a:pt x="55" y="17"/>
                  <a:pt x="55" y="17"/>
                </a:cubicBezTo>
                <a:cubicBezTo>
                  <a:pt x="55" y="16"/>
                  <a:pt x="55" y="16"/>
                  <a:pt x="55" y="16"/>
                </a:cubicBezTo>
                <a:cubicBezTo>
                  <a:pt x="56" y="16"/>
                  <a:pt x="56" y="16"/>
                  <a:pt x="57" y="16"/>
                </a:cubicBezTo>
                <a:cubicBezTo>
                  <a:pt x="57" y="17"/>
                  <a:pt x="57" y="17"/>
                  <a:pt x="56" y="17"/>
                </a:cubicBezTo>
                <a:cubicBezTo>
                  <a:pt x="56" y="18"/>
                  <a:pt x="55" y="18"/>
                  <a:pt x="55" y="18"/>
                </a:cubicBezTo>
                <a:cubicBezTo>
                  <a:pt x="54" y="19"/>
                  <a:pt x="54" y="19"/>
                  <a:pt x="54" y="20"/>
                </a:cubicBezTo>
                <a:cubicBezTo>
                  <a:pt x="55" y="19"/>
                  <a:pt x="55" y="19"/>
                  <a:pt x="56" y="19"/>
                </a:cubicBezTo>
                <a:cubicBezTo>
                  <a:pt x="56" y="18"/>
                  <a:pt x="56" y="19"/>
                  <a:pt x="57" y="19"/>
                </a:cubicBezTo>
                <a:cubicBezTo>
                  <a:pt x="57" y="19"/>
                  <a:pt x="57" y="19"/>
                  <a:pt x="57" y="19"/>
                </a:cubicBezTo>
                <a:cubicBezTo>
                  <a:pt x="58" y="18"/>
                  <a:pt x="58" y="19"/>
                  <a:pt x="59" y="19"/>
                </a:cubicBezTo>
                <a:cubicBezTo>
                  <a:pt x="59" y="19"/>
                  <a:pt x="60" y="20"/>
                  <a:pt x="60" y="20"/>
                </a:cubicBezTo>
                <a:cubicBezTo>
                  <a:pt x="60" y="19"/>
                  <a:pt x="60" y="19"/>
                  <a:pt x="60" y="19"/>
                </a:cubicBezTo>
                <a:cubicBezTo>
                  <a:pt x="61" y="19"/>
                  <a:pt x="62" y="19"/>
                  <a:pt x="62" y="19"/>
                </a:cubicBezTo>
                <a:cubicBezTo>
                  <a:pt x="62" y="19"/>
                  <a:pt x="61" y="19"/>
                  <a:pt x="61" y="19"/>
                </a:cubicBezTo>
                <a:cubicBezTo>
                  <a:pt x="61" y="20"/>
                  <a:pt x="62" y="20"/>
                  <a:pt x="63" y="20"/>
                </a:cubicBezTo>
                <a:cubicBezTo>
                  <a:pt x="63" y="21"/>
                  <a:pt x="63" y="21"/>
                  <a:pt x="63" y="21"/>
                </a:cubicBezTo>
                <a:cubicBezTo>
                  <a:pt x="63" y="21"/>
                  <a:pt x="63" y="21"/>
                  <a:pt x="64" y="21"/>
                </a:cubicBezTo>
                <a:cubicBezTo>
                  <a:pt x="64" y="20"/>
                  <a:pt x="65" y="21"/>
                  <a:pt x="65" y="20"/>
                </a:cubicBezTo>
                <a:cubicBezTo>
                  <a:pt x="65" y="20"/>
                  <a:pt x="66" y="21"/>
                  <a:pt x="66" y="20"/>
                </a:cubicBezTo>
                <a:cubicBezTo>
                  <a:pt x="66" y="20"/>
                  <a:pt x="66" y="20"/>
                  <a:pt x="66" y="20"/>
                </a:cubicBezTo>
                <a:cubicBezTo>
                  <a:pt x="67" y="20"/>
                  <a:pt x="67" y="19"/>
                  <a:pt x="68" y="20"/>
                </a:cubicBezTo>
                <a:cubicBezTo>
                  <a:pt x="67" y="20"/>
                  <a:pt x="67" y="20"/>
                  <a:pt x="67" y="20"/>
                </a:cubicBezTo>
                <a:cubicBezTo>
                  <a:pt x="67" y="20"/>
                  <a:pt x="68" y="20"/>
                  <a:pt x="68" y="20"/>
                </a:cubicBezTo>
                <a:cubicBezTo>
                  <a:pt x="68" y="20"/>
                  <a:pt x="68" y="20"/>
                  <a:pt x="68" y="20"/>
                </a:cubicBezTo>
                <a:cubicBezTo>
                  <a:pt x="68" y="20"/>
                  <a:pt x="69" y="20"/>
                  <a:pt x="69" y="20"/>
                </a:cubicBezTo>
                <a:cubicBezTo>
                  <a:pt x="69" y="20"/>
                  <a:pt x="69" y="20"/>
                  <a:pt x="69" y="20"/>
                </a:cubicBezTo>
                <a:cubicBezTo>
                  <a:pt x="69" y="20"/>
                  <a:pt x="69" y="20"/>
                  <a:pt x="69" y="20"/>
                </a:cubicBezTo>
                <a:cubicBezTo>
                  <a:pt x="70" y="20"/>
                  <a:pt x="70" y="20"/>
                  <a:pt x="70" y="20"/>
                </a:cubicBezTo>
                <a:cubicBezTo>
                  <a:pt x="70" y="21"/>
                  <a:pt x="71" y="21"/>
                  <a:pt x="71" y="21"/>
                </a:cubicBezTo>
                <a:cubicBezTo>
                  <a:pt x="72" y="21"/>
                  <a:pt x="71" y="20"/>
                  <a:pt x="71" y="20"/>
                </a:cubicBezTo>
                <a:cubicBezTo>
                  <a:pt x="72" y="21"/>
                  <a:pt x="72" y="21"/>
                  <a:pt x="73" y="21"/>
                </a:cubicBezTo>
                <a:cubicBezTo>
                  <a:pt x="73" y="21"/>
                  <a:pt x="73" y="22"/>
                  <a:pt x="73" y="22"/>
                </a:cubicBezTo>
                <a:cubicBezTo>
                  <a:pt x="73" y="22"/>
                  <a:pt x="73" y="22"/>
                  <a:pt x="73" y="22"/>
                </a:cubicBezTo>
                <a:cubicBezTo>
                  <a:pt x="73" y="21"/>
                  <a:pt x="75" y="22"/>
                  <a:pt x="75" y="22"/>
                </a:cubicBezTo>
                <a:cubicBezTo>
                  <a:pt x="76" y="22"/>
                  <a:pt x="76" y="23"/>
                  <a:pt x="76" y="23"/>
                </a:cubicBezTo>
                <a:cubicBezTo>
                  <a:pt x="76" y="22"/>
                  <a:pt x="76" y="21"/>
                  <a:pt x="76" y="21"/>
                </a:cubicBezTo>
                <a:cubicBezTo>
                  <a:pt x="76" y="21"/>
                  <a:pt x="76" y="21"/>
                  <a:pt x="76" y="21"/>
                </a:cubicBezTo>
                <a:cubicBezTo>
                  <a:pt x="77" y="21"/>
                  <a:pt x="78" y="21"/>
                  <a:pt x="78" y="22"/>
                </a:cubicBezTo>
                <a:cubicBezTo>
                  <a:pt x="79" y="21"/>
                  <a:pt x="79" y="22"/>
                  <a:pt x="80" y="22"/>
                </a:cubicBezTo>
                <a:cubicBezTo>
                  <a:pt x="80" y="22"/>
                  <a:pt x="81" y="23"/>
                  <a:pt x="81" y="23"/>
                </a:cubicBezTo>
                <a:cubicBezTo>
                  <a:pt x="81" y="23"/>
                  <a:pt x="81" y="24"/>
                  <a:pt x="82" y="24"/>
                </a:cubicBezTo>
                <a:cubicBezTo>
                  <a:pt x="82" y="24"/>
                  <a:pt x="82" y="23"/>
                  <a:pt x="82" y="23"/>
                </a:cubicBezTo>
                <a:cubicBezTo>
                  <a:pt x="82" y="23"/>
                  <a:pt x="83" y="23"/>
                  <a:pt x="83" y="24"/>
                </a:cubicBezTo>
                <a:cubicBezTo>
                  <a:pt x="82" y="24"/>
                  <a:pt x="82" y="25"/>
                  <a:pt x="82" y="25"/>
                </a:cubicBezTo>
                <a:cubicBezTo>
                  <a:pt x="82" y="26"/>
                  <a:pt x="81" y="26"/>
                  <a:pt x="81" y="25"/>
                </a:cubicBezTo>
                <a:cubicBezTo>
                  <a:pt x="81" y="25"/>
                  <a:pt x="81" y="25"/>
                  <a:pt x="80" y="25"/>
                </a:cubicBezTo>
                <a:cubicBezTo>
                  <a:pt x="80" y="24"/>
                  <a:pt x="80" y="24"/>
                  <a:pt x="79" y="24"/>
                </a:cubicBezTo>
                <a:cubicBezTo>
                  <a:pt x="80" y="24"/>
                  <a:pt x="80" y="25"/>
                  <a:pt x="80" y="25"/>
                </a:cubicBezTo>
                <a:cubicBezTo>
                  <a:pt x="79" y="25"/>
                  <a:pt x="79" y="24"/>
                  <a:pt x="78" y="24"/>
                </a:cubicBezTo>
                <a:cubicBezTo>
                  <a:pt x="78" y="25"/>
                  <a:pt x="78" y="25"/>
                  <a:pt x="78" y="25"/>
                </a:cubicBezTo>
                <a:cubicBezTo>
                  <a:pt x="78" y="26"/>
                  <a:pt x="79" y="26"/>
                  <a:pt x="79" y="26"/>
                </a:cubicBezTo>
                <a:cubicBezTo>
                  <a:pt x="79" y="26"/>
                  <a:pt x="79" y="26"/>
                  <a:pt x="79" y="26"/>
                </a:cubicBezTo>
                <a:cubicBezTo>
                  <a:pt x="77" y="25"/>
                  <a:pt x="77" y="28"/>
                  <a:pt x="75" y="28"/>
                </a:cubicBezTo>
                <a:cubicBezTo>
                  <a:pt x="75" y="28"/>
                  <a:pt x="75" y="28"/>
                  <a:pt x="75" y="28"/>
                </a:cubicBezTo>
                <a:cubicBezTo>
                  <a:pt x="75" y="28"/>
                  <a:pt x="75" y="28"/>
                  <a:pt x="75" y="28"/>
                </a:cubicBezTo>
                <a:cubicBezTo>
                  <a:pt x="74" y="28"/>
                  <a:pt x="73" y="29"/>
                  <a:pt x="73" y="29"/>
                </a:cubicBezTo>
                <a:cubicBezTo>
                  <a:pt x="73" y="29"/>
                  <a:pt x="74" y="30"/>
                  <a:pt x="74" y="30"/>
                </a:cubicBezTo>
                <a:cubicBezTo>
                  <a:pt x="74" y="31"/>
                  <a:pt x="73" y="30"/>
                  <a:pt x="73" y="31"/>
                </a:cubicBezTo>
                <a:cubicBezTo>
                  <a:pt x="73" y="31"/>
                  <a:pt x="72" y="32"/>
                  <a:pt x="72" y="32"/>
                </a:cubicBezTo>
                <a:cubicBezTo>
                  <a:pt x="72" y="32"/>
                  <a:pt x="72" y="32"/>
                  <a:pt x="72" y="32"/>
                </a:cubicBezTo>
                <a:cubicBezTo>
                  <a:pt x="72" y="33"/>
                  <a:pt x="71" y="34"/>
                  <a:pt x="71" y="33"/>
                </a:cubicBezTo>
                <a:cubicBezTo>
                  <a:pt x="71" y="33"/>
                  <a:pt x="71" y="31"/>
                  <a:pt x="71" y="31"/>
                </a:cubicBezTo>
                <a:cubicBezTo>
                  <a:pt x="71" y="30"/>
                  <a:pt x="71" y="30"/>
                  <a:pt x="72" y="30"/>
                </a:cubicBezTo>
                <a:cubicBezTo>
                  <a:pt x="72" y="29"/>
                  <a:pt x="72" y="29"/>
                  <a:pt x="73" y="28"/>
                </a:cubicBezTo>
                <a:cubicBezTo>
                  <a:pt x="73" y="28"/>
                  <a:pt x="74" y="27"/>
                  <a:pt x="74" y="27"/>
                </a:cubicBezTo>
                <a:cubicBezTo>
                  <a:pt x="74" y="26"/>
                  <a:pt x="73" y="28"/>
                  <a:pt x="72" y="28"/>
                </a:cubicBezTo>
                <a:cubicBezTo>
                  <a:pt x="72" y="27"/>
                  <a:pt x="73" y="27"/>
                  <a:pt x="73" y="27"/>
                </a:cubicBezTo>
                <a:cubicBezTo>
                  <a:pt x="73" y="27"/>
                  <a:pt x="72" y="27"/>
                  <a:pt x="72" y="27"/>
                </a:cubicBezTo>
                <a:cubicBezTo>
                  <a:pt x="72" y="27"/>
                  <a:pt x="71" y="28"/>
                  <a:pt x="71" y="28"/>
                </a:cubicBezTo>
                <a:cubicBezTo>
                  <a:pt x="71" y="29"/>
                  <a:pt x="70" y="29"/>
                  <a:pt x="70" y="29"/>
                </a:cubicBezTo>
                <a:cubicBezTo>
                  <a:pt x="70" y="28"/>
                  <a:pt x="70" y="28"/>
                  <a:pt x="70" y="28"/>
                </a:cubicBezTo>
                <a:cubicBezTo>
                  <a:pt x="69" y="28"/>
                  <a:pt x="68" y="28"/>
                  <a:pt x="68" y="29"/>
                </a:cubicBezTo>
                <a:cubicBezTo>
                  <a:pt x="68" y="29"/>
                  <a:pt x="67" y="29"/>
                  <a:pt x="67" y="29"/>
                </a:cubicBezTo>
                <a:cubicBezTo>
                  <a:pt x="66" y="29"/>
                  <a:pt x="66" y="29"/>
                  <a:pt x="66" y="30"/>
                </a:cubicBezTo>
                <a:cubicBezTo>
                  <a:pt x="65" y="30"/>
                  <a:pt x="65" y="31"/>
                  <a:pt x="64" y="31"/>
                </a:cubicBezTo>
                <a:cubicBezTo>
                  <a:pt x="64" y="31"/>
                  <a:pt x="64" y="31"/>
                  <a:pt x="64" y="32"/>
                </a:cubicBezTo>
                <a:cubicBezTo>
                  <a:pt x="65" y="32"/>
                  <a:pt x="66" y="31"/>
                  <a:pt x="66" y="32"/>
                </a:cubicBezTo>
                <a:cubicBezTo>
                  <a:pt x="66" y="33"/>
                  <a:pt x="66" y="34"/>
                  <a:pt x="66" y="34"/>
                </a:cubicBezTo>
                <a:cubicBezTo>
                  <a:pt x="65" y="35"/>
                  <a:pt x="65" y="36"/>
                  <a:pt x="64" y="36"/>
                </a:cubicBezTo>
                <a:cubicBezTo>
                  <a:pt x="64" y="37"/>
                  <a:pt x="63" y="38"/>
                  <a:pt x="63" y="38"/>
                </a:cubicBezTo>
                <a:cubicBezTo>
                  <a:pt x="63" y="38"/>
                  <a:pt x="63" y="38"/>
                  <a:pt x="63" y="38"/>
                </a:cubicBezTo>
                <a:cubicBezTo>
                  <a:pt x="62" y="38"/>
                  <a:pt x="62" y="38"/>
                  <a:pt x="62" y="39"/>
                </a:cubicBezTo>
                <a:cubicBezTo>
                  <a:pt x="61" y="39"/>
                  <a:pt x="61" y="39"/>
                  <a:pt x="61" y="39"/>
                </a:cubicBezTo>
                <a:cubicBezTo>
                  <a:pt x="61" y="40"/>
                  <a:pt x="61" y="39"/>
                  <a:pt x="61" y="40"/>
                </a:cubicBezTo>
                <a:cubicBezTo>
                  <a:pt x="61" y="40"/>
                  <a:pt x="62" y="42"/>
                  <a:pt x="60" y="42"/>
                </a:cubicBezTo>
                <a:cubicBezTo>
                  <a:pt x="61" y="41"/>
                  <a:pt x="60" y="40"/>
                  <a:pt x="60" y="40"/>
                </a:cubicBezTo>
                <a:cubicBezTo>
                  <a:pt x="60" y="40"/>
                  <a:pt x="60" y="39"/>
                  <a:pt x="60" y="39"/>
                </a:cubicBezTo>
                <a:cubicBezTo>
                  <a:pt x="59" y="40"/>
                  <a:pt x="59" y="40"/>
                  <a:pt x="59" y="39"/>
                </a:cubicBezTo>
                <a:cubicBezTo>
                  <a:pt x="59" y="39"/>
                  <a:pt x="59" y="39"/>
                  <a:pt x="59" y="39"/>
                </a:cubicBezTo>
                <a:cubicBezTo>
                  <a:pt x="59" y="39"/>
                  <a:pt x="57" y="40"/>
                  <a:pt x="58" y="40"/>
                </a:cubicBezTo>
                <a:cubicBezTo>
                  <a:pt x="58" y="41"/>
                  <a:pt x="59" y="41"/>
                  <a:pt x="59" y="41"/>
                </a:cubicBezTo>
                <a:cubicBezTo>
                  <a:pt x="59" y="41"/>
                  <a:pt x="58" y="41"/>
                  <a:pt x="58" y="42"/>
                </a:cubicBezTo>
                <a:cubicBezTo>
                  <a:pt x="59" y="43"/>
                  <a:pt x="59" y="45"/>
                  <a:pt x="58" y="46"/>
                </a:cubicBezTo>
                <a:cubicBezTo>
                  <a:pt x="57" y="46"/>
                  <a:pt x="57" y="47"/>
                  <a:pt x="56" y="47"/>
                </a:cubicBezTo>
                <a:cubicBezTo>
                  <a:pt x="56" y="48"/>
                  <a:pt x="56" y="48"/>
                  <a:pt x="55" y="48"/>
                </a:cubicBezTo>
                <a:cubicBezTo>
                  <a:pt x="55" y="48"/>
                  <a:pt x="54" y="48"/>
                  <a:pt x="54" y="48"/>
                </a:cubicBezTo>
                <a:cubicBezTo>
                  <a:pt x="54" y="48"/>
                  <a:pt x="54" y="48"/>
                  <a:pt x="54" y="47"/>
                </a:cubicBezTo>
                <a:cubicBezTo>
                  <a:pt x="53" y="49"/>
                  <a:pt x="54" y="49"/>
                  <a:pt x="54" y="51"/>
                </a:cubicBezTo>
                <a:cubicBezTo>
                  <a:pt x="54" y="51"/>
                  <a:pt x="54" y="52"/>
                  <a:pt x="54" y="52"/>
                </a:cubicBezTo>
                <a:cubicBezTo>
                  <a:pt x="53" y="53"/>
                  <a:pt x="53" y="53"/>
                  <a:pt x="52" y="53"/>
                </a:cubicBezTo>
                <a:cubicBezTo>
                  <a:pt x="52" y="53"/>
                  <a:pt x="52" y="53"/>
                  <a:pt x="52" y="52"/>
                </a:cubicBezTo>
                <a:cubicBezTo>
                  <a:pt x="52" y="52"/>
                  <a:pt x="51" y="51"/>
                  <a:pt x="50" y="51"/>
                </a:cubicBezTo>
                <a:cubicBezTo>
                  <a:pt x="50" y="52"/>
                  <a:pt x="50" y="53"/>
                  <a:pt x="50" y="53"/>
                </a:cubicBezTo>
                <a:cubicBezTo>
                  <a:pt x="51" y="53"/>
                  <a:pt x="53" y="56"/>
                  <a:pt x="52" y="57"/>
                </a:cubicBezTo>
                <a:cubicBezTo>
                  <a:pt x="52" y="56"/>
                  <a:pt x="51" y="56"/>
                  <a:pt x="51" y="55"/>
                </a:cubicBezTo>
                <a:cubicBezTo>
                  <a:pt x="51" y="54"/>
                  <a:pt x="51" y="54"/>
                  <a:pt x="50" y="53"/>
                </a:cubicBezTo>
                <a:cubicBezTo>
                  <a:pt x="50" y="52"/>
                  <a:pt x="51" y="51"/>
                  <a:pt x="50" y="50"/>
                </a:cubicBezTo>
                <a:cubicBezTo>
                  <a:pt x="50" y="50"/>
                  <a:pt x="49" y="51"/>
                  <a:pt x="49" y="50"/>
                </a:cubicBezTo>
                <a:cubicBezTo>
                  <a:pt x="49" y="50"/>
                  <a:pt x="49" y="49"/>
                  <a:pt x="49" y="49"/>
                </a:cubicBezTo>
                <a:cubicBezTo>
                  <a:pt x="49" y="49"/>
                  <a:pt x="49" y="49"/>
                  <a:pt x="49" y="48"/>
                </a:cubicBezTo>
                <a:cubicBezTo>
                  <a:pt x="49" y="48"/>
                  <a:pt x="48" y="47"/>
                  <a:pt x="48" y="47"/>
                </a:cubicBezTo>
                <a:close/>
                <a:moveTo>
                  <a:pt x="49" y="55"/>
                </a:moveTo>
                <a:cubicBezTo>
                  <a:pt x="49" y="55"/>
                  <a:pt x="49" y="55"/>
                  <a:pt x="49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50" y="55"/>
                  <a:pt x="50" y="56"/>
                  <a:pt x="51" y="56"/>
                </a:cubicBezTo>
                <a:cubicBezTo>
                  <a:pt x="51" y="57"/>
                  <a:pt x="52" y="58"/>
                  <a:pt x="53" y="58"/>
                </a:cubicBezTo>
                <a:cubicBezTo>
                  <a:pt x="53" y="58"/>
                  <a:pt x="52" y="59"/>
                  <a:pt x="52" y="59"/>
                </a:cubicBezTo>
                <a:cubicBezTo>
                  <a:pt x="50" y="59"/>
                  <a:pt x="51" y="56"/>
                  <a:pt x="49" y="55"/>
                </a:cubicBezTo>
                <a:close/>
                <a:moveTo>
                  <a:pt x="55" y="60"/>
                </a:moveTo>
                <a:cubicBezTo>
                  <a:pt x="55" y="62"/>
                  <a:pt x="52" y="60"/>
                  <a:pt x="52" y="60"/>
                </a:cubicBezTo>
                <a:cubicBezTo>
                  <a:pt x="53" y="59"/>
                  <a:pt x="54" y="60"/>
                  <a:pt x="55" y="60"/>
                </a:cubicBezTo>
                <a:close/>
                <a:moveTo>
                  <a:pt x="88" y="28"/>
                </a:moveTo>
                <a:cubicBezTo>
                  <a:pt x="88" y="28"/>
                  <a:pt x="88" y="28"/>
                  <a:pt x="88" y="29"/>
                </a:cubicBezTo>
                <a:cubicBezTo>
                  <a:pt x="88" y="28"/>
                  <a:pt x="88" y="28"/>
                  <a:pt x="89" y="28"/>
                </a:cubicBezTo>
                <a:cubicBezTo>
                  <a:pt x="88" y="27"/>
                  <a:pt x="89" y="27"/>
                  <a:pt x="89" y="26"/>
                </a:cubicBezTo>
                <a:cubicBezTo>
                  <a:pt x="89" y="27"/>
                  <a:pt x="88" y="28"/>
                  <a:pt x="88" y="28"/>
                </a:cubicBezTo>
                <a:close/>
                <a:moveTo>
                  <a:pt x="91" y="28"/>
                </a:moveTo>
                <a:cubicBezTo>
                  <a:pt x="91" y="28"/>
                  <a:pt x="91" y="28"/>
                  <a:pt x="91" y="28"/>
                </a:cubicBezTo>
                <a:cubicBezTo>
                  <a:pt x="91" y="27"/>
                  <a:pt x="90" y="26"/>
                  <a:pt x="90" y="28"/>
                </a:cubicBezTo>
                <a:cubicBezTo>
                  <a:pt x="90" y="27"/>
                  <a:pt x="90" y="28"/>
                  <a:pt x="90" y="28"/>
                </a:cubicBezTo>
                <a:cubicBezTo>
                  <a:pt x="90" y="28"/>
                  <a:pt x="89" y="28"/>
                  <a:pt x="89" y="28"/>
                </a:cubicBezTo>
                <a:cubicBezTo>
                  <a:pt x="90" y="28"/>
                  <a:pt x="91" y="28"/>
                  <a:pt x="91" y="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88664" y="488342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04416" y="5048286"/>
            <a:ext cx="326208" cy="237349"/>
          </a:xfrm>
          <a:custGeom>
            <a:avLst/>
            <a:gdLst>
              <a:gd name="T0" fmla="*/ 47 w 140"/>
              <a:gd name="T1" fmla="*/ 51 h 102"/>
              <a:gd name="T2" fmla="*/ 43 w 140"/>
              <a:gd name="T3" fmla="*/ 55 h 102"/>
              <a:gd name="T4" fmla="*/ 45 w 140"/>
              <a:gd name="T5" fmla="*/ 51 h 102"/>
              <a:gd name="T6" fmla="*/ 81 w 140"/>
              <a:gd name="T7" fmla="*/ 41 h 102"/>
              <a:gd name="T8" fmla="*/ 82 w 140"/>
              <a:gd name="T9" fmla="*/ 47 h 102"/>
              <a:gd name="T10" fmla="*/ 84 w 140"/>
              <a:gd name="T11" fmla="*/ 41 h 102"/>
              <a:gd name="T12" fmla="*/ 27 w 140"/>
              <a:gd name="T13" fmla="*/ 41 h 102"/>
              <a:gd name="T14" fmla="*/ 28 w 140"/>
              <a:gd name="T15" fmla="*/ 47 h 102"/>
              <a:gd name="T16" fmla="*/ 30 w 140"/>
              <a:gd name="T17" fmla="*/ 41 h 102"/>
              <a:gd name="T18" fmla="*/ 126 w 140"/>
              <a:gd name="T19" fmla="*/ 87 h 102"/>
              <a:gd name="T20" fmla="*/ 17 w 140"/>
              <a:gd name="T21" fmla="*/ 89 h 102"/>
              <a:gd name="T22" fmla="*/ 15 w 140"/>
              <a:gd name="T23" fmla="*/ 16 h 102"/>
              <a:gd name="T24" fmla="*/ 124 w 140"/>
              <a:gd name="T25" fmla="*/ 14 h 102"/>
              <a:gd name="T26" fmla="*/ 38 w 140"/>
              <a:gd name="T27" fmla="*/ 44 h 102"/>
              <a:gd name="T28" fmla="*/ 22 w 140"/>
              <a:gd name="T29" fmla="*/ 37 h 102"/>
              <a:gd name="T30" fmla="*/ 23 w 140"/>
              <a:gd name="T31" fmla="*/ 58 h 102"/>
              <a:gd name="T32" fmla="*/ 29 w 140"/>
              <a:gd name="T33" fmla="*/ 51 h 102"/>
              <a:gd name="T34" fmla="*/ 46 w 140"/>
              <a:gd name="T35" fmla="*/ 41 h 102"/>
              <a:gd name="T36" fmla="*/ 39 w 140"/>
              <a:gd name="T37" fmla="*/ 46 h 102"/>
              <a:gd name="T38" fmla="*/ 47 w 140"/>
              <a:gd name="T39" fmla="*/ 47 h 102"/>
              <a:gd name="T40" fmla="*/ 45 w 140"/>
              <a:gd name="T41" fmla="*/ 56 h 102"/>
              <a:gd name="T42" fmla="*/ 51 w 140"/>
              <a:gd name="T43" fmla="*/ 58 h 102"/>
              <a:gd name="T44" fmla="*/ 46 w 140"/>
              <a:gd name="T45" fmla="*/ 41 h 102"/>
              <a:gd name="T46" fmla="*/ 73 w 140"/>
              <a:gd name="T47" fmla="*/ 42 h 102"/>
              <a:gd name="T48" fmla="*/ 62 w 140"/>
              <a:gd name="T49" fmla="*/ 51 h 102"/>
              <a:gd name="T50" fmla="*/ 56 w 140"/>
              <a:gd name="T51" fmla="*/ 42 h 102"/>
              <a:gd name="T52" fmla="*/ 54 w 140"/>
              <a:gd name="T53" fmla="*/ 65 h 102"/>
              <a:gd name="T54" fmla="*/ 92 w 140"/>
              <a:gd name="T55" fmla="*/ 44 h 102"/>
              <a:gd name="T56" fmla="*/ 76 w 140"/>
              <a:gd name="T57" fmla="*/ 37 h 102"/>
              <a:gd name="T58" fmla="*/ 77 w 140"/>
              <a:gd name="T59" fmla="*/ 58 h 102"/>
              <a:gd name="T60" fmla="*/ 83 w 140"/>
              <a:gd name="T61" fmla="*/ 51 h 102"/>
              <a:gd name="T62" fmla="*/ 100 w 140"/>
              <a:gd name="T63" fmla="*/ 41 h 102"/>
              <a:gd name="T64" fmla="*/ 93 w 140"/>
              <a:gd name="T65" fmla="*/ 46 h 102"/>
              <a:gd name="T66" fmla="*/ 102 w 140"/>
              <a:gd name="T67" fmla="*/ 47 h 102"/>
              <a:gd name="T68" fmla="*/ 100 w 140"/>
              <a:gd name="T69" fmla="*/ 56 h 102"/>
              <a:gd name="T70" fmla="*/ 105 w 140"/>
              <a:gd name="T71" fmla="*/ 58 h 102"/>
              <a:gd name="T72" fmla="*/ 100 w 140"/>
              <a:gd name="T73" fmla="*/ 41 h 102"/>
              <a:gd name="T74" fmla="*/ 112 w 140"/>
              <a:gd name="T75" fmla="*/ 37 h 102"/>
              <a:gd name="T76" fmla="*/ 113 w 140"/>
              <a:gd name="T77" fmla="*/ 58 h 102"/>
              <a:gd name="T78" fmla="*/ 121 w 140"/>
              <a:gd name="T79" fmla="*/ 37 h 102"/>
              <a:gd name="T80" fmla="*/ 118 w 140"/>
              <a:gd name="T81" fmla="*/ 37 h 102"/>
              <a:gd name="T82" fmla="*/ 119 w 140"/>
              <a:gd name="T83" fmla="*/ 40 h 102"/>
              <a:gd name="T84" fmla="*/ 120 w 140"/>
              <a:gd name="T85" fmla="*/ 37 h 102"/>
              <a:gd name="T86" fmla="*/ 124 w 140"/>
              <a:gd name="T87" fmla="*/ 37 h 102"/>
              <a:gd name="T88" fmla="*/ 122 w 140"/>
              <a:gd name="T89" fmla="*/ 39 h 102"/>
              <a:gd name="T90" fmla="*/ 122 w 140"/>
              <a:gd name="T91" fmla="*/ 39 h 102"/>
              <a:gd name="T92" fmla="*/ 121 w 140"/>
              <a:gd name="T93" fmla="*/ 37 h 102"/>
              <a:gd name="T94" fmla="*/ 121 w 140"/>
              <a:gd name="T95" fmla="*/ 40 h 102"/>
              <a:gd name="T96" fmla="*/ 122 w 140"/>
              <a:gd name="T97" fmla="*/ 40 h 102"/>
              <a:gd name="T98" fmla="*/ 123 w 140"/>
              <a:gd name="T99" fmla="*/ 37 h 102"/>
              <a:gd name="T100" fmla="*/ 124 w 140"/>
              <a:gd name="T101" fmla="*/ 40 h 102"/>
              <a:gd name="T102" fmla="*/ 140 w 140"/>
              <a:gd name="T103" fmla="*/ 7 h 102"/>
              <a:gd name="T104" fmla="*/ 133 w 140"/>
              <a:gd name="T105" fmla="*/ 102 h 102"/>
              <a:gd name="T106" fmla="*/ 0 w 140"/>
              <a:gd name="T107" fmla="*/ 95 h 102"/>
              <a:gd name="T108" fmla="*/ 7 w 140"/>
              <a:gd name="T109" fmla="*/ 0 h 102"/>
              <a:gd name="T110" fmla="*/ 140 w 140"/>
              <a:gd name="T111" fmla="*/ 7 h 102"/>
              <a:gd name="T112" fmla="*/ 127 w 140"/>
              <a:gd name="T113" fmla="*/ 8 h 102"/>
              <a:gd name="T114" fmla="*/ 8 w 140"/>
              <a:gd name="T115" fmla="*/ 14 h 102"/>
              <a:gd name="T116" fmla="*/ 14 w 140"/>
              <a:gd name="T117" fmla="*/ 95 h 102"/>
              <a:gd name="T118" fmla="*/ 133 w 140"/>
              <a:gd name="T119" fmla="*/ 89 h 102"/>
              <a:gd name="T120" fmla="*/ 96 w 140"/>
              <a:gd name="T121" fmla="*/ 52 h 102"/>
              <a:gd name="T122" fmla="*/ 101 w 140"/>
              <a:gd name="T123" fmla="*/ 53 h 102"/>
              <a:gd name="T124" fmla="*/ 100 w 140"/>
              <a:gd name="T125" fmla="*/ 5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0" h="102">
                <a:moveTo>
                  <a:pt x="45" y="51"/>
                </a:moveTo>
                <a:cubicBezTo>
                  <a:pt x="46" y="51"/>
                  <a:pt x="46" y="51"/>
                  <a:pt x="47" y="51"/>
                </a:cubicBezTo>
                <a:cubicBezTo>
                  <a:pt x="47" y="52"/>
                  <a:pt x="46" y="52"/>
                  <a:pt x="46" y="53"/>
                </a:cubicBezTo>
                <a:cubicBezTo>
                  <a:pt x="46" y="54"/>
                  <a:pt x="45" y="55"/>
                  <a:pt x="43" y="55"/>
                </a:cubicBezTo>
                <a:cubicBezTo>
                  <a:pt x="42" y="55"/>
                  <a:pt x="41" y="54"/>
                  <a:pt x="42" y="52"/>
                </a:cubicBezTo>
                <a:cubicBezTo>
                  <a:pt x="43" y="51"/>
                  <a:pt x="44" y="51"/>
                  <a:pt x="45" y="51"/>
                </a:cubicBezTo>
                <a:close/>
                <a:moveTo>
                  <a:pt x="84" y="41"/>
                </a:moveTo>
                <a:cubicBezTo>
                  <a:pt x="81" y="41"/>
                  <a:pt x="81" y="41"/>
                  <a:pt x="81" y="41"/>
                </a:cubicBezTo>
                <a:cubicBezTo>
                  <a:pt x="80" y="47"/>
                  <a:pt x="80" y="47"/>
                  <a:pt x="80" y="47"/>
                </a:cubicBezTo>
                <a:cubicBezTo>
                  <a:pt x="82" y="47"/>
                  <a:pt x="82" y="47"/>
                  <a:pt x="82" y="47"/>
                </a:cubicBezTo>
                <a:cubicBezTo>
                  <a:pt x="84" y="47"/>
                  <a:pt x="86" y="46"/>
                  <a:pt x="86" y="44"/>
                </a:cubicBezTo>
                <a:cubicBezTo>
                  <a:pt x="86" y="43"/>
                  <a:pt x="85" y="41"/>
                  <a:pt x="84" y="41"/>
                </a:cubicBezTo>
                <a:close/>
                <a:moveTo>
                  <a:pt x="30" y="41"/>
                </a:moveTo>
                <a:cubicBezTo>
                  <a:pt x="27" y="41"/>
                  <a:pt x="27" y="41"/>
                  <a:pt x="27" y="41"/>
                </a:cubicBezTo>
                <a:cubicBezTo>
                  <a:pt x="25" y="47"/>
                  <a:pt x="25" y="47"/>
                  <a:pt x="25" y="47"/>
                </a:cubicBezTo>
                <a:cubicBezTo>
                  <a:pt x="28" y="47"/>
                  <a:pt x="28" y="47"/>
                  <a:pt x="28" y="47"/>
                </a:cubicBezTo>
                <a:cubicBezTo>
                  <a:pt x="30" y="47"/>
                  <a:pt x="31" y="46"/>
                  <a:pt x="32" y="44"/>
                </a:cubicBezTo>
                <a:cubicBezTo>
                  <a:pt x="32" y="43"/>
                  <a:pt x="31" y="41"/>
                  <a:pt x="30" y="41"/>
                </a:cubicBezTo>
                <a:close/>
                <a:moveTo>
                  <a:pt x="126" y="16"/>
                </a:moveTo>
                <a:cubicBezTo>
                  <a:pt x="126" y="87"/>
                  <a:pt x="126" y="87"/>
                  <a:pt x="126" y="87"/>
                </a:cubicBezTo>
                <a:cubicBezTo>
                  <a:pt x="126" y="88"/>
                  <a:pt x="125" y="89"/>
                  <a:pt x="124" y="89"/>
                </a:cubicBezTo>
                <a:cubicBezTo>
                  <a:pt x="17" y="89"/>
                  <a:pt x="17" y="89"/>
                  <a:pt x="17" y="89"/>
                </a:cubicBezTo>
                <a:cubicBezTo>
                  <a:pt x="16" y="89"/>
                  <a:pt x="15" y="88"/>
                  <a:pt x="15" y="87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5"/>
                  <a:pt x="16" y="14"/>
                  <a:pt x="17" y="14"/>
                </a:cubicBezTo>
                <a:cubicBezTo>
                  <a:pt x="124" y="14"/>
                  <a:pt x="124" y="14"/>
                  <a:pt x="124" y="14"/>
                </a:cubicBezTo>
                <a:cubicBezTo>
                  <a:pt x="125" y="14"/>
                  <a:pt x="126" y="15"/>
                  <a:pt x="126" y="16"/>
                </a:cubicBezTo>
                <a:close/>
                <a:moveTo>
                  <a:pt x="38" y="44"/>
                </a:moveTo>
                <a:cubicBezTo>
                  <a:pt x="39" y="39"/>
                  <a:pt x="35" y="37"/>
                  <a:pt x="32" y="37"/>
                </a:cubicBezTo>
                <a:cubicBezTo>
                  <a:pt x="22" y="37"/>
                  <a:pt x="22" y="37"/>
                  <a:pt x="22" y="37"/>
                </a:cubicBezTo>
                <a:cubicBezTo>
                  <a:pt x="17" y="58"/>
                  <a:pt x="17" y="58"/>
                  <a:pt x="17" y="58"/>
                </a:cubicBezTo>
                <a:cubicBezTo>
                  <a:pt x="23" y="58"/>
                  <a:pt x="23" y="58"/>
                  <a:pt x="23" y="58"/>
                </a:cubicBezTo>
                <a:cubicBezTo>
                  <a:pt x="25" y="51"/>
                  <a:pt x="25" y="51"/>
                  <a:pt x="25" y="51"/>
                </a:cubicBezTo>
                <a:cubicBezTo>
                  <a:pt x="29" y="51"/>
                  <a:pt x="29" y="51"/>
                  <a:pt x="29" y="51"/>
                </a:cubicBezTo>
                <a:cubicBezTo>
                  <a:pt x="33" y="51"/>
                  <a:pt x="37" y="49"/>
                  <a:pt x="38" y="44"/>
                </a:cubicBezTo>
                <a:close/>
                <a:moveTo>
                  <a:pt x="46" y="41"/>
                </a:moveTo>
                <a:cubicBezTo>
                  <a:pt x="43" y="41"/>
                  <a:pt x="41" y="42"/>
                  <a:pt x="40" y="42"/>
                </a:cubicBezTo>
                <a:cubicBezTo>
                  <a:pt x="39" y="46"/>
                  <a:pt x="39" y="46"/>
                  <a:pt x="39" y="46"/>
                </a:cubicBezTo>
                <a:cubicBezTo>
                  <a:pt x="40" y="46"/>
                  <a:pt x="42" y="45"/>
                  <a:pt x="45" y="45"/>
                </a:cubicBezTo>
                <a:cubicBezTo>
                  <a:pt x="47" y="45"/>
                  <a:pt x="48" y="46"/>
                  <a:pt x="47" y="47"/>
                </a:cubicBezTo>
                <a:cubicBezTo>
                  <a:pt x="41" y="47"/>
                  <a:pt x="37" y="49"/>
                  <a:pt x="36" y="53"/>
                </a:cubicBezTo>
                <a:cubicBezTo>
                  <a:pt x="35" y="60"/>
                  <a:pt x="43" y="59"/>
                  <a:pt x="45" y="56"/>
                </a:cubicBezTo>
                <a:cubicBezTo>
                  <a:pt x="45" y="58"/>
                  <a:pt x="45" y="58"/>
                  <a:pt x="45" y="58"/>
                </a:cubicBezTo>
                <a:cubicBezTo>
                  <a:pt x="51" y="58"/>
                  <a:pt x="51" y="58"/>
                  <a:pt x="51" y="58"/>
                </a:cubicBezTo>
                <a:cubicBezTo>
                  <a:pt x="53" y="47"/>
                  <a:pt x="53" y="47"/>
                  <a:pt x="53" y="47"/>
                </a:cubicBezTo>
                <a:cubicBezTo>
                  <a:pt x="54" y="42"/>
                  <a:pt x="50" y="41"/>
                  <a:pt x="46" y="41"/>
                </a:cubicBezTo>
                <a:close/>
                <a:moveTo>
                  <a:pt x="60" y="65"/>
                </a:moveTo>
                <a:cubicBezTo>
                  <a:pt x="73" y="42"/>
                  <a:pt x="73" y="42"/>
                  <a:pt x="73" y="42"/>
                </a:cubicBezTo>
                <a:cubicBezTo>
                  <a:pt x="67" y="42"/>
                  <a:pt x="67" y="42"/>
                  <a:pt x="67" y="42"/>
                </a:cubicBezTo>
                <a:cubicBezTo>
                  <a:pt x="62" y="51"/>
                  <a:pt x="62" y="51"/>
                  <a:pt x="62" y="51"/>
                </a:cubicBezTo>
                <a:cubicBezTo>
                  <a:pt x="61" y="42"/>
                  <a:pt x="61" y="42"/>
                  <a:pt x="61" y="42"/>
                </a:cubicBezTo>
                <a:cubicBezTo>
                  <a:pt x="56" y="42"/>
                  <a:pt x="56" y="42"/>
                  <a:pt x="56" y="42"/>
                </a:cubicBezTo>
                <a:cubicBezTo>
                  <a:pt x="58" y="58"/>
                  <a:pt x="58" y="58"/>
                  <a:pt x="58" y="58"/>
                </a:cubicBezTo>
                <a:cubicBezTo>
                  <a:pt x="54" y="65"/>
                  <a:pt x="54" y="65"/>
                  <a:pt x="54" y="65"/>
                </a:cubicBezTo>
                <a:lnTo>
                  <a:pt x="60" y="65"/>
                </a:lnTo>
                <a:close/>
                <a:moveTo>
                  <a:pt x="92" y="44"/>
                </a:moveTo>
                <a:cubicBezTo>
                  <a:pt x="93" y="39"/>
                  <a:pt x="89" y="37"/>
                  <a:pt x="86" y="37"/>
                </a:cubicBezTo>
                <a:cubicBezTo>
                  <a:pt x="76" y="37"/>
                  <a:pt x="76" y="37"/>
                  <a:pt x="76" y="37"/>
                </a:cubicBezTo>
                <a:cubicBezTo>
                  <a:pt x="71" y="58"/>
                  <a:pt x="71" y="58"/>
                  <a:pt x="71" y="58"/>
                </a:cubicBezTo>
                <a:cubicBezTo>
                  <a:pt x="77" y="58"/>
                  <a:pt x="77" y="58"/>
                  <a:pt x="77" y="58"/>
                </a:cubicBezTo>
                <a:cubicBezTo>
                  <a:pt x="79" y="51"/>
                  <a:pt x="79" y="51"/>
                  <a:pt x="79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7" y="51"/>
                  <a:pt x="91" y="49"/>
                  <a:pt x="92" y="44"/>
                </a:cubicBezTo>
                <a:close/>
                <a:moveTo>
                  <a:pt x="100" y="41"/>
                </a:moveTo>
                <a:cubicBezTo>
                  <a:pt x="98" y="41"/>
                  <a:pt x="96" y="42"/>
                  <a:pt x="94" y="42"/>
                </a:cubicBezTo>
                <a:cubicBezTo>
                  <a:pt x="93" y="46"/>
                  <a:pt x="93" y="46"/>
                  <a:pt x="93" y="46"/>
                </a:cubicBezTo>
                <a:cubicBezTo>
                  <a:pt x="94" y="46"/>
                  <a:pt x="97" y="45"/>
                  <a:pt x="99" y="45"/>
                </a:cubicBezTo>
                <a:cubicBezTo>
                  <a:pt x="101" y="45"/>
                  <a:pt x="102" y="46"/>
                  <a:pt x="102" y="47"/>
                </a:cubicBezTo>
                <a:cubicBezTo>
                  <a:pt x="96" y="47"/>
                  <a:pt x="91" y="49"/>
                  <a:pt x="90" y="53"/>
                </a:cubicBezTo>
                <a:cubicBezTo>
                  <a:pt x="89" y="60"/>
                  <a:pt x="97" y="59"/>
                  <a:pt x="100" y="56"/>
                </a:cubicBezTo>
                <a:cubicBezTo>
                  <a:pt x="100" y="58"/>
                  <a:pt x="100" y="58"/>
                  <a:pt x="100" y="58"/>
                </a:cubicBezTo>
                <a:cubicBezTo>
                  <a:pt x="105" y="58"/>
                  <a:pt x="105" y="58"/>
                  <a:pt x="105" y="58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9" y="42"/>
                  <a:pt x="104" y="41"/>
                  <a:pt x="100" y="41"/>
                </a:cubicBezTo>
                <a:close/>
                <a:moveTo>
                  <a:pt x="118" y="37"/>
                </a:moveTo>
                <a:cubicBezTo>
                  <a:pt x="112" y="37"/>
                  <a:pt x="112" y="37"/>
                  <a:pt x="112" y="37"/>
                </a:cubicBezTo>
                <a:cubicBezTo>
                  <a:pt x="108" y="58"/>
                  <a:pt x="108" y="58"/>
                  <a:pt x="108" y="58"/>
                </a:cubicBezTo>
                <a:cubicBezTo>
                  <a:pt x="113" y="58"/>
                  <a:pt x="113" y="58"/>
                  <a:pt x="113" y="58"/>
                </a:cubicBezTo>
                <a:lnTo>
                  <a:pt x="118" y="37"/>
                </a:lnTo>
                <a:close/>
                <a:moveTo>
                  <a:pt x="121" y="37"/>
                </a:moveTo>
                <a:cubicBezTo>
                  <a:pt x="118" y="37"/>
                  <a:pt x="118" y="37"/>
                  <a:pt x="118" y="37"/>
                </a:cubicBezTo>
                <a:cubicBezTo>
                  <a:pt x="118" y="37"/>
                  <a:pt x="118" y="37"/>
                  <a:pt x="118" y="37"/>
                </a:cubicBezTo>
                <a:cubicBezTo>
                  <a:pt x="119" y="37"/>
                  <a:pt x="119" y="37"/>
                  <a:pt x="119" y="37"/>
                </a:cubicBezTo>
                <a:cubicBezTo>
                  <a:pt x="119" y="40"/>
                  <a:pt x="119" y="40"/>
                  <a:pt x="119" y="40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120" y="37"/>
                  <a:pt x="120" y="37"/>
                  <a:pt x="120" y="37"/>
                </a:cubicBezTo>
                <a:cubicBezTo>
                  <a:pt x="121" y="37"/>
                  <a:pt x="121" y="37"/>
                  <a:pt x="121" y="37"/>
                </a:cubicBezTo>
                <a:close/>
                <a:moveTo>
                  <a:pt x="124" y="37"/>
                </a:moveTo>
                <a:cubicBezTo>
                  <a:pt x="123" y="37"/>
                  <a:pt x="123" y="37"/>
                  <a:pt x="123" y="37"/>
                </a:cubicBezTo>
                <a:cubicBezTo>
                  <a:pt x="122" y="39"/>
                  <a:pt x="122" y="39"/>
                  <a:pt x="122" y="39"/>
                </a:cubicBezTo>
                <a:cubicBezTo>
                  <a:pt x="122" y="39"/>
                  <a:pt x="122" y="39"/>
                  <a:pt x="122" y="39"/>
                </a:cubicBezTo>
                <a:cubicBezTo>
                  <a:pt x="122" y="39"/>
                  <a:pt x="122" y="39"/>
                  <a:pt x="122" y="39"/>
                </a:cubicBezTo>
                <a:cubicBezTo>
                  <a:pt x="122" y="37"/>
                  <a:pt x="122" y="37"/>
                  <a:pt x="122" y="37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21" y="40"/>
                  <a:pt x="121" y="40"/>
                  <a:pt x="121" y="40"/>
                </a:cubicBezTo>
                <a:cubicBezTo>
                  <a:pt x="121" y="40"/>
                  <a:pt x="121" y="40"/>
                  <a:pt x="121" y="40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22" y="40"/>
                  <a:pt x="122" y="40"/>
                  <a:pt x="122" y="40"/>
                </a:cubicBezTo>
                <a:cubicBezTo>
                  <a:pt x="122" y="40"/>
                  <a:pt x="122" y="40"/>
                  <a:pt x="122" y="40"/>
                </a:cubicBezTo>
                <a:cubicBezTo>
                  <a:pt x="123" y="37"/>
                  <a:pt x="123" y="37"/>
                  <a:pt x="123" y="37"/>
                </a:cubicBezTo>
                <a:cubicBezTo>
                  <a:pt x="123" y="40"/>
                  <a:pt x="123" y="40"/>
                  <a:pt x="123" y="40"/>
                </a:cubicBezTo>
                <a:cubicBezTo>
                  <a:pt x="124" y="40"/>
                  <a:pt x="124" y="40"/>
                  <a:pt x="124" y="40"/>
                </a:cubicBezTo>
                <a:lnTo>
                  <a:pt x="124" y="37"/>
                </a:lnTo>
                <a:close/>
                <a:moveTo>
                  <a:pt x="140" y="7"/>
                </a:moveTo>
                <a:cubicBezTo>
                  <a:pt x="140" y="95"/>
                  <a:pt x="140" y="95"/>
                  <a:pt x="140" y="95"/>
                </a:cubicBezTo>
                <a:cubicBezTo>
                  <a:pt x="140" y="99"/>
                  <a:pt x="137" y="102"/>
                  <a:pt x="133" y="102"/>
                </a:cubicBezTo>
                <a:cubicBezTo>
                  <a:pt x="7" y="102"/>
                  <a:pt x="7" y="102"/>
                  <a:pt x="7" y="102"/>
                </a:cubicBezTo>
                <a:cubicBezTo>
                  <a:pt x="4" y="102"/>
                  <a:pt x="0" y="99"/>
                  <a:pt x="0" y="95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4" y="0"/>
                  <a:pt x="7" y="0"/>
                </a:cubicBezTo>
                <a:cubicBezTo>
                  <a:pt x="133" y="0"/>
                  <a:pt x="133" y="0"/>
                  <a:pt x="133" y="0"/>
                </a:cubicBezTo>
                <a:cubicBezTo>
                  <a:pt x="137" y="0"/>
                  <a:pt x="140" y="3"/>
                  <a:pt x="140" y="7"/>
                </a:cubicBezTo>
                <a:close/>
                <a:moveTo>
                  <a:pt x="133" y="14"/>
                </a:moveTo>
                <a:cubicBezTo>
                  <a:pt x="133" y="11"/>
                  <a:pt x="130" y="8"/>
                  <a:pt x="127" y="8"/>
                </a:cubicBezTo>
                <a:cubicBezTo>
                  <a:pt x="14" y="8"/>
                  <a:pt x="14" y="8"/>
                  <a:pt x="14" y="8"/>
                </a:cubicBezTo>
                <a:cubicBezTo>
                  <a:pt x="11" y="8"/>
                  <a:pt x="8" y="11"/>
                  <a:pt x="8" y="14"/>
                </a:cubicBezTo>
                <a:cubicBezTo>
                  <a:pt x="8" y="89"/>
                  <a:pt x="8" y="89"/>
                  <a:pt x="8" y="89"/>
                </a:cubicBezTo>
                <a:cubicBezTo>
                  <a:pt x="8" y="92"/>
                  <a:pt x="11" y="95"/>
                  <a:pt x="14" y="95"/>
                </a:cubicBezTo>
                <a:cubicBezTo>
                  <a:pt x="127" y="95"/>
                  <a:pt x="127" y="95"/>
                  <a:pt x="127" y="95"/>
                </a:cubicBezTo>
                <a:cubicBezTo>
                  <a:pt x="130" y="95"/>
                  <a:pt x="133" y="92"/>
                  <a:pt x="133" y="89"/>
                </a:cubicBezTo>
                <a:lnTo>
                  <a:pt x="133" y="14"/>
                </a:lnTo>
                <a:close/>
                <a:moveTo>
                  <a:pt x="96" y="52"/>
                </a:moveTo>
                <a:cubicBezTo>
                  <a:pt x="95" y="54"/>
                  <a:pt x="97" y="55"/>
                  <a:pt x="98" y="55"/>
                </a:cubicBezTo>
                <a:cubicBezTo>
                  <a:pt x="99" y="55"/>
                  <a:pt x="100" y="54"/>
                  <a:pt x="101" y="53"/>
                </a:cubicBezTo>
                <a:cubicBezTo>
                  <a:pt x="101" y="52"/>
                  <a:pt x="101" y="52"/>
                  <a:pt x="101" y="51"/>
                </a:cubicBezTo>
                <a:cubicBezTo>
                  <a:pt x="101" y="51"/>
                  <a:pt x="100" y="51"/>
                  <a:pt x="100" y="51"/>
                </a:cubicBezTo>
                <a:cubicBezTo>
                  <a:pt x="99" y="51"/>
                  <a:pt x="97" y="51"/>
                  <a:pt x="96" y="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88664" y="2465831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11431" y="2572229"/>
            <a:ext cx="312178" cy="326209"/>
          </a:xfrm>
          <a:custGeom>
            <a:avLst/>
            <a:gdLst>
              <a:gd name="T0" fmla="*/ 86 w 134"/>
              <a:gd name="T1" fmla="*/ 115 h 140"/>
              <a:gd name="T2" fmla="*/ 82 w 134"/>
              <a:gd name="T3" fmla="*/ 118 h 140"/>
              <a:gd name="T4" fmla="*/ 10 w 134"/>
              <a:gd name="T5" fmla="*/ 115 h 140"/>
              <a:gd name="T6" fmla="*/ 14 w 134"/>
              <a:gd name="T7" fmla="*/ 11 h 140"/>
              <a:gd name="T8" fmla="*/ 86 w 134"/>
              <a:gd name="T9" fmla="*/ 15 h 140"/>
              <a:gd name="T10" fmla="*/ 96 w 134"/>
              <a:gd name="T11" fmla="*/ 16 h 140"/>
              <a:gd name="T12" fmla="*/ 82 w 134"/>
              <a:gd name="T13" fmla="*/ 0 h 140"/>
              <a:gd name="T14" fmla="*/ 0 w 134"/>
              <a:gd name="T15" fmla="*/ 14 h 140"/>
              <a:gd name="T16" fmla="*/ 14 w 134"/>
              <a:gd name="T17" fmla="*/ 140 h 140"/>
              <a:gd name="T18" fmla="*/ 96 w 134"/>
              <a:gd name="T19" fmla="*/ 126 h 140"/>
              <a:gd name="T20" fmla="*/ 96 w 134"/>
              <a:gd name="T21" fmla="*/ 125 h 140"/>
              <a:gd name="T22" fmla="*/ 86 w 134"/>
              <a:gd name="T23" fmla="*/ 87 h 140"/>
              <a:gd name="T24" fmla="*/ 55 w 134"/>
              <a:gd name="T25" fmla="*/ 4 h 140"/>
              <a:gd name="T26" fmla="*/ 55 w 134"/>
              <a:gd name="T27" fmla="*/ 7 h 140"/>
              <a:gd name="T28" fmla="*/ 40 w 134"/>
              <a:gd name="T29" fmla="*/ 5 h 140"/>
              <a:gd name="T30" fmla="*/ 48 w 134"/>
              <a:gd name="T31" fmla="*/ 135 h 140"/>
              <a:gd name="T32" fmla="*/ 48 w 134"/>
              <a:gd name="T33" fmla="*/ 123 h 140"/>
              <a:gd name="T34" fmla="*/ 48 w 134"/>
              <a:gd name="T35" fmla="*/ 135 h 140"/>
              <a:gd name="T36" fmla="*/ 96 w 134"/>
              <a:gd name="T37" fmla="*/ 22 h 140"/>
              <a:gd name="T38" fmla="*/ 62 w 134"/>
              <a:gd name="T39" fmla="*/ 22 h 140"/>
              <a:gd name="T40" fmla="*/ 51 w 134"/>
              <a:gd name="T41" fmla="*/ 70 h 140"/>
              <a:gd name="T42" fmla="*/ 66 w 134"/>
              <a:gd name="T43" fmla="*/ 81 h 140"/>
              <a:gd name="T44" fmla="*/ 84 w 134"/>
              <a:gd name="T45" fmla="*/ 81 h 140"/>
              <a:gd name="T46" fmla="*/ 96 w 134"/>
              <a:gd name="T47" fmla="*/ 81 h 140"/>
              <a:gd name="T48" fmla="*/ 134 w 134"/>
              <a:gd name="T49" fmla="*/ 70 h 140"/>
              <a:gd name="T50" fmla="*/ 124 w 134"/>
              <a:gd name="T51" fmla="*/ 22 h 140"/>
              <a:gd name="T52" fmla="*/ 124 w 134"/>
              <a:gd name="T53" fmla="*/ 74 h 140"/>
              <a:gd name="T54" fmla="*/ 86 w 134"/>
              <a:gd name="T55" fmla="*/ 74 h 140"/>
              <a:gd name="T56" fmla="*/ 58 w 134"/>
              <a:gd name="T57" fmla="*/ 70 h 140"/>
              <a:gd name="T58" fmla="*/ 62 w 134"/>
              <a:gd name="T59" fmla="*/ 29 h 140"/>
              <a:gd name="T60" fmla="*/ 96 w 134"/>
              <a:gd name="T61" fmla="*/ 29 h 140"/>
              <a:gd name="T62" fmla="*/ 128 w 134"/>
              <a:gd name="T63" fmla="*/ 33 h 140"/>
              <a:gd name="T64" fmla="*/ 111 w 134"/>
              <a:gd name="T65" fmla="*/ 63 h 140"/>
              <a:gd name="T66" fmla="*/ 109 w 134"/>
              <a:gd name="T67" fmla="*/ 51 h 140"/>
              <a:gd name="T68" fmla="*/ 111 w 134"/>
              <a:gd name="T69" fmla="*/ 49 h 140"/>
              <a:gd name="T70" fmla="*/ 77 w 134"/>
              <a:gd name="T71" fmla="*/ 51 h 140"/>
              <a:gd name="T72" fmla="*/ 79 w 134"/>
              <a:gd name="T73" fmla="*/ 63 h 140"/>
              <a:gd name="T74" fmla="*/ 77 w 134"/>
              <a:gd name="T75" fmla="*/ 66 h 140"/>
              <a:gd name="T76" fmla="*/ 75 w 134"/>
              <a:gd name="T77" fmla="*/ 69 h 140"/>
              <a:gd name="T78" fmla="*/ 113 w 134"/>
              <a:gd name="T79" fmla="*/ 66 h 140"/>
              <a:gd name="T80" fmla="*/ 111 w 134"/>
              <a:gd name="T81" fmla="*/ 63 h 140"/>
              <a:gd name="T82" fmla="*/ 83 w 134"/>
              <a:gd name="T83" fmla="*/ 63 h 140"/>
              <a:gd name="T84" fmla="*/ 88 w 134"/>
              <a:gd name="T85" fmla="*/ 51 h 140"/>
              <a:gd name="T86" fmla="*/ 96 w 134"/>
              <a:gd name="T87" fmla="*/ 63 h 140"/>
              <a:gd name="T88" fmla="*/ 92 w 134"/>
              <a:gd name="T89" fmla="*/ 51 h 140"/>
              <a:gd name="T90" fmla="*/ 96 w 134"/>
              <a:gd name="T91" fmla="*/ 63 h 140"/>
              <a:gd name="T92" fmla="*/ 101 w 134"/>
              <a:gd name="T93" fmla="*/ 63 h 140"/>
              <a:gd name="T94" fmla="*/ 105 w 134"/>
              <a:gd name="T95" fmla="*/ 51 h 140"/>
              <a:gd name="T96" fmla="*/ 75 w 134"/>
              <a:gd name="T97" fmla="*/ 46 h 140"/>
              <a:gd name="T98" fmla="*/ 113 w 134"/>
              <a:gd name="T99" fmla="*/ 47 h 140"/>
              <a:gd name="T100" fmla="*/ 94 w 134"/>
              <a:gd name="T101" fmla="*/ 33 h 140"/>
              <a:gd name="T102" fmla="*/ 101 w 134"/>
              <a:gd name="T103" fmla="*/ 43 h 140"/>
              <a:gd name="T104" fmla="*/ 87 w 134"/>
              <a:gd name="T105" fmla="*/ 42 h 140"/>
              <a:gd name="T106" fmla="*/ 101 w 134"/>
              <a:gd name="T107" fmla="*/ 42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34" h="140">
                <a:moveTo>
                  <a:pt x="86" y="87"/>
                </a:moveTo>
                <a:cubicBezTo>
                  <a:pt x="86" y="115"/>
                  <a:pt x="86" y="115"/>
                  <a:pt x="86" y="115"/>
                </a:cubicBezTo>
                <a:cubicBezTo>
                  <a:pt x="86" y="115"/>
                  <a:pt x="86" y="115"/>
                  <a:pt x="86" y="115"/>
                </a:cubicBezTo>
                <a:cubicBezTo>
                  <a:pt x="86" y="117"/>
                  <a:pt x="84" y="118"/>
                  <a:pt x="82" y="118"/>
                </a:cubicBezTo>
                <a:cubicBezTo>
                  <a:pt x="14" y="118"/>
                  <a:pt x="14" y="118"/>
                  <a:pt x="14" y="118"/>
                </a:cubicBezTo>
                <a:cubicBezTo>
                  <a:pt x="12" y="118"/>
                  <a:pt x="10" y="117"/>
                  <a:pt x="10" y="115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13"/>
                  <a:pt x="12" y="11"/>
                  <a:pt x="14" y="11"/>
                </a:cubicBezTo>
                <a:cubicBezTo>
                  <a:pt x="82" y="11"/>
                  <a:pt x="82" y="11"/>
                  <a:pt x="82" y="11"/>
                </a:cubicBezTo>
                <a:cubicBezTo>
                  <a:pt x="84" y="11"/>
                  <a:pt x="86" y="13"/>
                  <a:pt x="86" y="15"/>
                </a:cubicBezTo>
                <a:cubicBezTo>
                  <a:pt x="86" y="16"/>
                  <a:pt x="86" y="16"/>
                  <a:pt x="86" y="16"/>
                </a:cubicBezTo>
                <a:cubicBezTo>
                  <a:pt x="96" y="16"/>
                  <a:pt x="96" y="16"/>
                  <a:pt x="96" y="16"/>
                </a:cubicBezTo>
                <a:cubicBezTo>
                  <a:pt x="96" y="14"/>
                  <a:pt x="96" y="14"/>
                  <a:pt x="96" y="14"/>
                </a:cubicBezTo>
                <a:cubicBezTo>
                  <a:pt x="96" y="6"/>
                  <a:pt x="90" y="0"/>
                  <a:pt x="82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7" y="0"/>
                  <a:pt x="0" y="6"/>
                  <a:pt x="0" y="14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34"/>
                  <a:pt x="7" y="140"/>
                  <a:pt x="14" y="140"/>
                </a:cubicBezTo>
                <a:cubicBezTo>
                  <a:pt x="82" y="140"/>
                  <a:pt x="82" y="140"/>
                  <a:pt x="82" y="140"/>
                </a:cubicBezTo>
                <a:cubicBezTo>
                  <a:pt x="90" y="140"/>
                  <a:pt x="96" y="134"/>
                  <a:pt x="96" y="126"/>
                </a:cubicBezTo>
                <a:cubicBezTo>
                  <a:pt x="96" y="126"/>
                  <a:pt x="96" y="126"/>
                  <a:pt x="96" y="126"/>
                </a:cubicBezTo>
                <a:cubicBezTo>
                  <a:pt x="96" y="125"/>
                  <a:pt x="96" y="125"/>
                  <a:pt x="96" y="125"/>
                </a:cubicBezTo>
                <a:cubicBezTo>
                  <a:pt x="96" y="87"/>
                  <a:pt x="96" y="87"/>
                  <a:pt x="96" y="87"/>
                </a:cubicBezTo>
                <a:cubicBezTo>
                  <a:pt x="86" y="87"/>
                  <a:pt x="86" y="87"/>
                  <a:pt x="86" y="87"/>
                </a:cubicBezTo>
                <a:close/>
                <a:moveTo>
                  <a:pt x="42" y="4"/>
                </a:moveTo>
                <a:cubicBezTo>
                  <a:pt x="55" y="4"/>
                  <a:pt x="55" y="4"/>
                  <a:pt x="55" y="4"/>
                </a:cubicBezTo>
                <a:cubicBezTo>
                  <a:pt x="56" y="4"/>
                  <a:pt x="56" y="4"/>
                  <a:pt x="56" y="5"/>
                </a:cubicBezTo>
                <a:cubicBezTo>
                  <a:pt x="56" y="6"/>
                  <a:pt x="56" y="7"/>
                  <a:pt x="55" y="7"/>
                </a:cubicBezTo>
                <a:cubicBezTo>
                  <a:pt x="42" y="7"/>
                  <a:pt x="42" y="7"/>
                  <a:pt x="42" y="7"/>
                </a:cubicBezTo>
                <a:cubicBezTo>
                  <a:pt x="41" y="7"/>
                  <a:pt x="40" y="6"/>
                  <a:pt x="40" y="5"/>
                </a:cubicBezTo>
                <a:cubicBezTo>
                  <a:pt x="40" y="4"/>
                  <a:pt x="41" y="4"/>
                  <a:pt x="42" y="4"/>
                </a:cubicBezTo>
                <a:close/>
                <a:moveTo>
                  <a:pt x="48" y="135"/>
                </a:moveTo>
                <a:cubicBezTo>
                  <a:pt x="45" y="135"/>
                  <a:pt x="42" y="133"/>
                  <a:pt x="42" y="129"/>
                </a:cubicBezTo>
                <a:cubicBezTo>
                  <a:pt x="42" y="125"/>
                  <a:pt x="45" y="123"/>
                  <a:pt x="48" y="123"/>
                </a:cubicBezTo>
                <a:cubicBezTo>
                  <a:pt x="52" y="123"/>
                  <a:pt x="55" y="125"/>
                  <a:pt x="55" y="129"/>
                </a:cubicBezTo>
                <a:cubicBezTo>
                  <a:pt x="55" y="133"/>
                  <a:pt x="52" y="135"/>
                  <a:pt x="48" y="135"/>
                </a:cubicBezTo>
                <a:close/>
                <a:moveTo>
                  <a:pt x="124" y="22"/>
                </a:moveTo>
                <a:cubicBezTo>
                  <a:pt x="96" y="22"/>
                  <a:pt x="96" y="22"/>
                  <a:pt x="96" y="22"/>
                </a:cubicBezTo>
                <a:cubicBezTo>
                  <a:pt x="86" y="22"/>
                  <a:pt x="86" y="22"/>
                  <a:pt x="86" y="22"/>
                </a:cubicBezTo>
                <a:cubicBezTo>
                  <a:pt x="62" y="22"/>
                  <a:pt x="62" y="22"/>
                  <a:pt x="62" y="22"/>
                </a:cubicBezTo>
                <a:cubicBezTo>
                  <a:pt x="56" y="22"/>
                  <a:pt x="51" y="27"/>
                  <a:pt x="51" y="33"/>
                </a:cubicBezTo>
                <a:cubicBezTo>
                  <a:pt x="51" y="70"/>
                  <a:pt x="51" y="70"/>
                  <a:pt x="51" y="70"/>
                </a:cubicBezTo>
                <a:cubicBezTo>
                  <a:pt x="51" y="76"/>
                  <a:pt x="56" y="81"/>
                  <a:pt x="62" y="81"/>
                </a:cubicBezTo>
                <a:cubicBezTo>
                  <a:pt x="66" y="81"/>
                  <a:pt x="66" y="81"/>
                  <a:pt x="66" y="81"/>
                </a:cubicBezTo>
                <a:cubicBezTo>
                  <a:pt x="66" y="102"/>
                  <a:pt x="66" y="102"/>
                  <a:pt x="66" y="102"/>
                </a:cubicBezTo>
                <a:cubicBezTo>
                  <a:pt x="84" y="81"/>
                  <a:pt x="84" y="81"/>
                  <a:pt x="84" y="81"/>
                </a:cubicBezTo>
                <a:cubicBezTo>
                  <a:pt x="86" y="81"/>
                  <a:pt x="86" y="81"/>
                  <a:pt x="8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124" y="81"/>
                  <a:pt x="124" y="81"/>
                  <a:pt x="124" y="81"/>
                </a:cubicBezTo>
                <a:cubicBezTo>
                  <a:pt x="130" y="81"/>
                  <a:pt x="134" y="76"/>
                  <a:pt x="134" y="70"/>
                </a:cubicBezTo>
                <a:cubicBezTo>
                  <a:pt x="134" y="33"/>
                  <a:pt x="134" y="33"/>
                  <a:pt x="134" y="33"/>
                </a:cubicBezTo>
                <a:cubicBezTo>
                  <a:pt x="134" y="27"/>
                  <a:pt x="130" y="22"/>
                  <a:pt x="124" y="22"/>
                </a:cubicBezTo>
                <a:close/>
                <a:moveTo>
                  <a:pt x="128" y="70"/>
                </a:moveTo>
                <a:cubicBezTo>
                  <a:pt x="128" y="72"/>
                  <a:pt x="126" y="74"/>
                  <a:pt x="124" y="74"/>
                </a:cubicBezTo>
                <a:cubicBezTo>
                  <a:pt x="96" y="74"/>
                  <a:pt x="96" y="74"/>
                  <a:pt x="96" y="74"/>
                </a:cubicBezTo>
                <a:cubicBezTo>
                  <a:pt x="86" y="74"/>
                  <a:pt x="86" y="74"/>
                  <a:pt x="86" y="74"/>
                </a:cubicBezTo>
                <a:cubicBezTo>
                  <a:pt x="62" y="74"/>
                  <a:pt x="62" y="74"/>
                  <a:pt x="62" y="74"/>
                </a:cubicBezTo>
                <a:cubicBezTo>
                  <a:pt x="60" y="74"/>
                  <a:pt x="58" y="72"/>
                  <a:pt x="58" y="70"/>
                </a:cubicBezTo>
                <a:cubicBezTo>
                  <a:pt x="58" y="33"/>
                  <a:pt x="58" y="33"/>
                  <a:pt x="58" y="33"/>
                </a:cubicBezTo>
                <a:cubicBezTo>
                  <a:pt x="58" y="30"/>
                  <a:pt x="60" y="29"/>
                  <a:pt x="62" y="29"/>
                </a:cubicBezTo>
                <a:cubicBezTo>
                  <a:pt x="86" y="29"/>
                  <a:pt x="86" y="29"/>
                  <a:pt x="86" y="29"/>
                </a:cubicBezTo>
                <a:cubicBezTo>
                  <a:pt x="96" y="29"/>
                  <a:pt x="96" y="29"/>
                  <a:pt x="96" y="29"/>
                </a:cubicBezTo>
                <a:cubicBezTo>
                  <a:pt x="124" y="29"/>
                  <a:pt x="124" y="29"/>
                  <a:pt x="124" y="29"/>
                </a:cubicBezTo>
                <a:cubicBezTo>
                  <a:pt x="126" y="29"/>
                  <a:pt x="128" y="30"/>
                  <a:pt x="128" y="33"/>
                </a:cubicBezTo>
                <a:lnTo>
                  <a:pt x="128" y="70"/>
                </a:lnTo>
                <a:close/>
                <a:moveTo>
                  <a:pt x="111" y="63"/>
                </a:moveTo>
                <a:cubicBezTo>
                  <a:pt x="109" y="63"/>
                  <a:pt x="109" y="63"/>
                  <a:pt x="109" y="63"/>
                </a:cubicBezTo>
                <a:cubicBezTo>
                  <a:pt x="109" y="51"/>
                  <a:pt x="109" y="51"/>
                  <a:pt x="109" y="51"/>
                </a:cubicBezTo>
                <a:cubicBezTo>
                  <a:pt x="111" y="51"/>
                  <a:pt x="111" y="51"/>
                  <a:pt x="111" y="51"/>
                </a:cubicBezTo>
                <a:cubicBezTo>
                  <a:pt x="111" y="49"/>
                  <a:pt x="111" y="49"/>
                  <a:pt x="111" y="49"/>
                </a:cubicBezTo>
                <a:cubicBezTo>
                  <a:pt x="77" y="49"/>
                  <a:pt x="77" y="49"/>
                  <a:pt x="77" y="49"/>
                </a:cubicBezTo>
                <a:cubicBezTo>
                  <a:pt x="77" y="51"/>
                  <a:pt x="77" y="51"/>
                  <a:pt x="77" y="51"/>
                </a:cubicBezTo>
                <a:cubicBezTo>
                  <a:pt x="79" y="51"/>
                  <a:pt x="79" y="51"/>
                  <a:pt x="79" y="51"/>
                </a:cubicBezTo>
                <a:cubicBezTo>
                  <a:pt x="79" y="63"/>
                  <a:pt x="79" y="63"/>
                  <a:pt x="79" y="63"/>
                </a:cubicBezTo>
                <a:cubicBezTo>
                  <a:pt x="77" y="63"/>
                  <a:pt x="77" y="63"/>
                  <a:pt x="77" y="63"/>
                </a:cubicBezTo>
                <a:cubicBezTo>
                  <a:pt x="77" y="66"/>
                  <a:pt x="77" y="66"/>
                  <a:pt x="77" y="66"/>
                </a:cubicBezTo>
                <a:cubicBezTo>
                  <a:pt x="75" y="66"/>
                  <a:pt x="75" y="66"/>
                  <a:pt x="75" y="66"/>
                </a:cubicBezTo>
                <a:cubicBezTo>
                  <a:pt x="75" y="69"/>
                  <a:pt x="75" y="69"/>
                  <a:pt x="75" y="69"/>
                </a:cubicBezTo>
                <a:cubicBezTo>
                  <a:pt x="113" y="69"/>
                  <a:pt x="113" y="69"/>
                  <a:pt x="113" y="69"/>
                </a:cubicBezTo>
                <a:cubicBezTo>
                  <a:pt x="113" y="66"/>
                  <a:pt x="113" y="66"/>
                  <a:pt x="113" y="66"/>
                </a:cubicBezTo>
                <a:cubicBezTo>
                  <a:pt x="111" y="66"/>
                  <a:pt x="111" y="66"/>
                  <a:pt x="111" y="66"/>
                </a:cubicBezTo>
                <a:lnTo>
                  <a:pt x="111" y="63"/>
                </a:lnTo>
                <a:close/>
                <a:moveTo>
                  <a:pt x="88" y="63"/>
                </a:moveTo>
                <a:cubicBezTo>
                  <a:pt x="83" y="63"/>
                  <a:pt x="83" y="63"/>
                  <a:pt x="83" y="63"/>
                </a:cubicBezTo>
                <a:cubicBezTo>
                  <a:pt x="83" y="51"/>
                  <a:pt x="83" y="51"/>
                  <a:pt x="83" y="51"/>
                </a:cubicBezTo>
                <a:cubicBezTo>
                  <a:pt x="88" y="51"/>
                  <a:pt x="88" y="51"/>
                  <a:pt x="88" y="51"/>
                </a:cubicBezTo>
                <a:lnTo>
                  <a:pt x="88" y="63"/>
                </a:lnTo>
                <a:close/>
                <a:moveTo>
                  <a:pt x="96" y="63"/>
                </a:moveTo>
                <a:cubicBezTo>
                  <a:pt x="92" y="63"/>
                  <a:pt x="92" y="63"/>
                  <a:pt x="92" y="63"/>
                </a:cubicBezTo>
                <a:cubicBezTo>
                  <a:pt x="92" y="51"/>
                  <a:pt x="92" y="51"/>
                  <a:pt x="92" y="51"/>
                </a:cubicBezTo>
                <a:cubicBezTo>
                  <a:pt x="96" y="51"/>
                  <a:pt x="96" y="51"/>
                  <a:pt x="96" y="51"/>
                </a:cubicBezTo>
                <a:lnTo>
                  <a:pt x="96" y="63"/>
                </a:lnTo>
                <a:close/>
                <a:moveTo>
                  <a:pt x="105" y="63"/>
                </a:moveTo>
                <a:cubicBezTo>
                  <a:pt x="101" y="63"/>
                  <a:pt x="101" y="63"/>
                  <a:pt x="101" y="63"/>
                </a:cubicBezTo>
                <a:cubicBezTo>
                  <a:pt x="101" y="51"/>
                  <a:pt x="101" y="51"/>
                  <a:pt x="101" y="51"/>
                </a:cubicBezTo>
                <a:cubicBezTo>
                  <a:pt x="105" y="51"/>
                  <a:pt x="105" y="51"/>
                  <a:pt x="105" y="51"/>
                </a:cubicBezTo>
                <a:lnTo>
                  <a:pt x="105" y="63"/>
                </a:lnTo>
                <a:close/>
                <a:moveTo>
                  <a:pt x="75" y="46"/>
                </a:moveTo>
                <a:cubicBezTo>
                  <a:pt x="75" y="47"/>
                  <a:pt x="75" y="47"/>
                  <a:pt x="75" y="47"/>
                </a:cubicBezTo>
                <a:cubicBezTo>
                  <a:pt x="113" y="47"/>
                  <a:pt x="113" y="47"/>
                  <a:pt x="113" y="47"/>
                </a:cubicBezTo>
                <a:cubicBezTo>
                  <a:pt x="113" y="46"/>
                  <a:pt x="113" y="46"/>
                  <a:pt x="113" y="46"/>
                </a:cubicBezTo>
                <a:cubicBezTo>
                  <a:pt x="94" y="33"/>
                  <a:pt x="94" y="33"/>
                  <a:pt x="94" y="33"/>
                </a:cubicBezTo>
                <a:lnTo>
                  <a:pt x="75" y="46"/>
                </a:lnTo>
                <a:close/>
                <a:moveTo>
                  <a:pt x="101" y="43"/>
                </a:moveTo>
                <a:cubicBezTo>
                  <a:pt x="87" y="43"/>
                  <a:pt x="87" y="43"/>
                  <a:pt x="87" y="43"/>
                </a:cubicBezTo>
                <a:cubicBezTo>
                  <a:pt x="87" y="42"/>
                  <a:pt x="87" y="42"/>
                  <a:pt x="87" y="42"/>
                </a:cubicBezTo>
                <a:cubicBezTo>
                  <a:pt x="94" y="38"/>
                  <a:pt x="94" y="38"/>
                  <a:pt x="94" y="38"/>
                </a:cubicBezTo>
                <a:cubicBezTo>
                  <a:pt x="101" y="42"/>
                  <a:pt x="101" y="42"/>
                  <a:pt x="101" y="42"/>
                </a:cubicBezTo>
                <a:lnTo>
                  <a:pt x="101" y="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88664" y="4077563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25462" y="4216698"/>
            <a:ext cx="286455" cy="279441"/>
          </a:xfrm>
          <a:custGeom>
            <a:avLst/>
            <a:gdLst>
              <a:gd name="T0" fmla="*/ 3 w 123"/>
              <a:gd name="T1" fmla="*/ 25 h 120"/>
              <a:gd name="T2" fmla="*/ 22 w 123"/>
              <a:gd name="T3" fmla="*/ 33 h 120"/>
              <a:gd name="T4" fmla="*/ 0 w 123"/>
              <a:gd name="T5" fmla="*/ 33 h 120"/>
              <a:gd name="T6" fmla="*/ 19 w 123"/>
              <a:gd name="T7" fmla="*/ 83 h 120"/>
              <a:gd name="T8" fmla="*/ 0 w 123"/>
              <a:gd name="T9" fmla="*/ 91 h 120"/>
              <a:gd name="T10" fmla="*/ 22 w 123"/>
              <a:gd name="T11" fmla="*/ 91 h 120"/>
              <a:gd name="T12" fmla="*/ 3 w 123"/>
              <a:gd name="T13" fmla="*/ 40 h 120"/>
              <a:gd name="T14" fmla="*/ 112 w 123"/>
              <a:gd name="T15" fmla="*/ 0 h 120"/>
              <a:gd name="T16" fmla="*/ 3 w 123"/>
              <a:gd name="T17" fmla="*/ 22 h 120"/>
              <a:gd name="T18" fmla="*/ 19 w 123"/>
              <a:gd name="T19" fmla="*/ 6 h 120"/>
              <a:gd name="T20" fmla="*/ 117 w 123"/>
              <a:gd name="T21" fmla="*/ 104 h 120"/>
              <a:gd name="T22" fmla="*/ 9 w 123"/>
              <a:gd name="T23" fmla="*/ 104 h 120"/>
              <a:gd name="T24" fmla="*/ 3 w 123"/>
              <a:gd name="T25" fmla="*/ 109 h 120"/>
              <a:gd name="T26" fmla="*/ 123 w 123"/>
              <a:gd name="T27" fmla="*/ 109 h 120"/>
              <a:gd name="T28" fmla="*/ 26 w 123"/>
              <a:gd name="T29" fmla="*/ 91 h 120"/>
              <a:gd name="T30" fmla="*/ 13 w 123"/>
              <a:gd name="T31" fmla="*/ 80 h 120"/>
              <a:gd name="T32" fmla="*/ 26 w 123"/>
              <a:gd name="T33" fmla="*/ 33 h 120"/>
              <a:gd name="T34" fmla="*/ 13 w 123"/>
              <a:gd name="T35" fmla="*/ 22 h 120"/>
              <a:gd name="T36" fmla="*/ 103 w 123"/>
              <a:gd name="T37" fmla="*/ 10 h 120"/>
              <a:gd name="T38" fmla="*/ 103 w 123"/>
              <a:gd name="T39" fmla="*/ 110 h 120"/>
              <a:gd name="T40" fmla="*/ 13 w 123"/>
              <a:gd name="T41" fmla="*/ 98 h 120"/>
              <a:gd name="T42" fmla="*/ 101 w 123"/>
              <a:gd name="T43" fmla="*/ 77 h 120"/>
              <a:gd name="T44" fmla="*/ 107 w 123"/>
              <a:gd name="T45" fmla="*/ 77 h 120"/>
              <a:gd name="T46" fmla="*/ 104 w 123"/>
              <a:gd name="T47" fmla="*/ 40 h 120"/>
              <a:gd name="T48" fmla="*/ 75 w 123"/>
              <a:gd name="T49" fmla="*/ 51 h 120"/>
              <a:gd name="T50" fmla="*/ 75 w 123"/>
              <a:gd name="T51" fmla="*/ 44 h 120"/>
              <a:gd name="T52" fmla="*/ 83 w 123"/>
              <a:gd name="T53" fmla="*/ 64 h 120"/>
              <a:gd name="T54" fmla="*/ 75 w 123"/>
              <a:gd name="T55" fmla="*/ 64 h 120"/>
              <a:gd name="T56" fmla="*/ 83 w 123"/>
              <a:gd name="T57" fmla="*/ 69 h 120"/>
              <a:gd name="T58" fmla="*/ 63 w 123"/>
              <a:gd name="T59" fmla="*/ 51 h 120"/>
              <a:gd name="T60" fmla="*/ 63 w 123"/>
              <a:gd name="T61" fmla="*/ 44 h 120"/>
              <a:gd name="T62" fmla="*/ 71 w 123"/>
              <a:gd name="T63" fmla="*/ 64 h 120"/>
              <a:gd name="T64" fmla="*/ 63 w 123"/>
              <a:gd name="T65" fmla="*/ 64 h 120"/>
              <a:gd name="T66" fmla="*/ 71 w 123"/>
              <a:gd name="T67" fmla="*/ 69 h 120"/>
              <a:gd name="T68" fmla="*/ 52 w 123"/>
              <a:gd name="T69" fmla="*/ 51 h 120"/>
              <a:gd name="T70" fmla="*/ 52 w 123"/>
              <a:gd name="T71" fmla="*/ 44 h 120"/>
              <a:gd name="T72" fmla="*/ 59 w 123"/>
              <a:gd name="T73" fmla="*/ 64 h 120"/>
              <a:gd name="T74" fmla="*/ 52 w 123"/>
              <a:gd name="T75" fmla="*/ 64 h 120"/>
              <a:gd name="T76" fmla="*/ 59 w 123"/>
              <a:gd name="T77" fmla="*/ 69 h 120"/>
              <a:gd name="T78" fmla="*/ 40 w 123"/>
              <a:gd name="T79" fmla="*/ 51 h 120"/>
              <a:gd name="T80" fmla="*/ 40 w 123"/>
              <a:gd name="T81" fmla="*/ 44 h 120"/>
              <a:gd name="T82" fmla="*/ 48 w 123"/>
              <a:gd name="T83" fmla="*/ 64 h 120"/>
              <a:gd name="T84" fmla="*/ 40 w 123"/>
              <a:gd name="T85" fmla="*/ 64 h 120"/>
              <a:gd name="T86" fmla="*/ 48 w 123"/>
              <a:gd name="T87" fmla="*/ 69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23" h="120">
                <a:moveTo>
                  <a:pt x="0" y="33"/>
                </a:moveTo>
                <a:cubicBezTo>
                  <a:pt x="0" y="28"/>
                  <a:pt x="0" y="28"/>
                  <a:pt x="0" y="28"/>
                </a:cubicBezTo>
                <a:cubicBezTo>
                  <a:pt x="0" y="26"/>
                  <a:pt x="1" y="25"/>
                  <a:pt x="3" y="25"/>
                </a:cubicBezTo>
                <a:cubicBezTo>
                  <a:pt x="19" y="25"/>
                  <a:pt x="19" y="25"/>
                  <a:pt x="19" y="25"/>
                </a:cubicBezTo>
                <a:cubicBezTo>
                  <a:pt x="21" y="25"/>
                  <a:pt x="22" y="26"/>
                  <a:pt x="22" y="28"/>
                </a:cubicBezTo>
                <a:cubicBezTo>
                  <a:pt x="22" y="33"/>
                  <a:pt x="22" y="33"/>
                  <a:pt x="22" y="33"/>
                </a:cubicBezTo>
                <a:cubicBezTo>
                  <a:pt x="22" y="35"/>
                  <a:pt x="21" y="37"/>
                  <a:pt x="19" y="37"/>
                </a:cubicBezTo>
                <a:cubicBezTo>
                  <a:pt x="3" y="37"/>
                  <a:pt x="3" y="37"/>
                  <a:pt x="3" y="37"/>
                </a:cubicBezTo>
                <a:cubicBezTo>
                  <a:pt x="1" y="37"/>
                  <a:pt x="0" y="35"/>
                  <a:pt x="0" y="33"/>
                </a:cubicBezTo>
                <a:close/>
                <a:moveTo>
                  <a:pt x="22" y="91"/>
                </a:moveTo>
                <a:cubicBezTo>
                  <a:pt x="22" y="86"/>
                  <a:pt x="22" y="86"/>
                  <a:pt x="22" y="86"/>
                </a:cubicBezTo>
                <a:cubicBezTo>
                  <a:pt x="22" y="84"/>
                  <a:pt x="21" y="83"/>
                  <a:pt x="19" y="83"/>
                </a:cubicBezTo>
                <a:cubicBezTo>
                  <a:pt x="3" y="83"/>
                  <a:pt x="3" y="83"/>
                  <a:pt x="3" y="83"/>
                </a:cubicBezTo>
                <a:cubicBezTo>
                  <a:pt x="1" y="83"/>
                  <a:pt x="0" y="84"/>
                  <a:pt x="0" y="86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93"/>
                  <a:pt x="1" y="95"/>
                  <a:pt x="3" y="95"/>
                </a:cubicBezTo>
                <a:cubicBezTo>
                  <a:pt x="19" y="95"/>
                  <a:pt x="19" y="95"/>
                  <a:pt x="19" y="95"/>
                </a:cubicBezTo>
                <a:cubicBezTo>
                  <a:pt x="21" y="95"/>
                  <a:pt x="22" y="93"/>
                  <a:pt x="22" y="91"/>
                </a:cubicBezTo>
                <a:close/>
                <a:moveTo>
                  <a:pt x="9" y="80"/>
                </a:moveTo>
                <a:cubicBezTo>
                  <a:pt x="9" y="40"/>
                  <a:pt x="9" y="40"/>
                  <a:pt x="9" y="40"/>
                </a:cubicBezTo>
                <a:cubicBezTo>
                  <a:pt x="3" y="40"/>
                  <a:pt x="3" y="40"/>
                  <a:pt x="3" y="40"/>
                </a:cubicBezTo>
                <a:cubicBezTo>
                  <a:pt x="3" y="80"/>
                  <a:pt x="3" y="80"/>
                  <a:pt x="3" y="80"/>
                </a:cubicBezTo>
                <a:lnTo>
                  <a:pt x="9" y="80"/>
                </a:lnTo>
                <a:close/>
                <a:moveTo>
                  <a:pt x="112" y="0"/>
                </a:moveTo>
                <a:cubicBezTo>
                  <a:pt x="15" y="0"/>
                  <a:pt x="15" y="0"/>
                  <a:pt x="15" y="0"/>
                </a:cubicBezTo>
                <a:cubicBezTo>
                  <a:pt x="8" y="0"/>
                  <a:pt x="3" y="5"/>
                  <a:pt x="3" y="11"/>
                </a:cubicBezTo>
                <a:cubicBezTo>
                  <a:pt x="3" y="22"/>
                  <a:pt x="3" y="22"/>
                  <a:pt x="3" y="22"/>
                </a:cubicBezTo>
                <a:cubicBezTo>
                  <a:pt x="9" y="22"/>
                  <a:pt x="9" y="22"/>
                  <a:pt x="9" y="22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0"/>
                  <a:pt x="14" y="6"/>
                  <a:pt x="19" y="6"/>
                </a:cubicBezTo>
                <a:cubicBezTo>
                  <a:pt x="107" y="6"/>
                  <a:pt x="107" y="6"/>
                  <a:pt x="107" y="6"/>
                </a:cubicBezTo>
                <a:cubicBezTo>
                  <a:pt x="113" y="6"/>
                  <a:pt x="117" y="10"/>
                  <a:pt x="117" y="16"/>
                </a:cubicBezTo>
                <a:cubicBezTo>
                  <a:pt x="117" y="104"/>
                  <a:pt x="117" y="104"/>
                  <a:pt x="117" y="104"/>
                </a:cubicBezTo>
                <a:cubicBezTo>
                  <a:pt x="117" y="110"/>
                  <a:pt x="113" y="114"/>
                  <a:pt x="107" y="114"/>
                </a:cubicBezTo>
                <a:cubicBezTo>
                  <a:pt x="19" y="114"/>
                  <a:pt x="19" y="114"/>
                  <a:pt x="19" y="114"/>
                </a:cubicBezTo>
                <a:cubicBezTo>
                  <a:pt x="14" y="114"/>
                  <a:pt x="9" y="110"/>
                  <a:pt x="9" y="104"/>
                </a:cubicBezTo>
                <a:cubicBezTo>
                  <a:pt x="9" y="98"/>
                  <a:pt x="9" y="98"/>
                  <a:pt x="9" y="98"/>
                </a:cubicBezTo>
                <a:cubicBezTo>
                  <a:pt x="3" y="98"/>
                  <a:pt x="3" y="98"/>
                  <a:pt x="3" y="98"/>
                </a:cubicBezTo>
                <a:cubicBezTo>
                  <a:pt x="3" y="109"/>
                  <a:pt x="3" y="109"/>
                  <a:pt x="3" y="109"/>
                </a:cubicBezTo>
                <a:cubicBezTo>
                  <a:pt x="3" y="115"/>
                  <a:pt x="8" y="120"/>
                  <a:pt x="15" y="120"/>
                </a:cubicBezTo>
                <a:cubicBezTo>
                  <a:pt x="112" y="120"/>
                  <a:pt x="112" y="120"/>
                  <a:pt x="112" y="120"/>
                </a:cubicBezTo>
                <a:cubicBezTo>
                  <a:pt x="118" y="120"/>
                  <a:pt x="123" y="115"/>
                  <a:pt x="123" y="109"/>
                </a:cubicBezTo>
                <a:cubicBezTo>
                  <a:pt x="123" y="11"/>
                  <a:pt x="123" y="11"/>
                  <a:pt x="123" y="11"/>
                </a:cubicBezTo>
                <a:cubicBezTo>
                  <a:pt x="123" y="5"/>
                  <a:pt x="118" y="0"/>
                  <a:pt x="112" y="0"/>
                </a:cubicBezTo>
                <a:close/>
                <a:moveTo>
                  <a:pt x="26" y="91"/>
                </a:moveTo>
                <a:cubicBezTo>
                  <a:pt x="26" y="86"/>
                  <a:pt x="26" y="86"/>
                  <a:pt x="26" y="86"/>
                </a:cubicBezTo>
                <a:cubicBezTo>
                  <a:pt x="26" y="83"/>
                  <a:pt x="23" y="80"/>
                  <a:pt x="19" y="80"/>
                </a:cubicBezTo>
                <a:cubicBezTo>
                  <a:pt x="13" y="80"/>
                  <a:pt x="13" y="80"/>
                  <a:pt x="13" y="80"/>
                </a:cubicBezTo>
                <a:cubicBezTo>
                  <a:pt x="13" y="40"/>
                  <a:pt x="13" y="40"/>
                  <a:pt x="13" y="40"/>
                </a:cubicBezTo>
                <a:cubicBezTo>
                  <a:pt x="19" y="40"/>
                  <a:pt x="19" y="40"/>
                  <a:pt x="19" y="40"/>
                </a:cubicBezTo>
                <a:cubicBezTo>
                  <a:pt x="23" y="40"/>
                  <a:pt x="26" y="37"/>
                  <a:pt x="26" y="33"/>
                </a:cubicBezTo>
                <a:cubicBezTo>
                  <a:pt x="26" y="28"/>
                  <a:pt x="26" y="28"/>
                  <a:pt x="26" y="28"/>
                </a:cubicBezTo>
                <a:cubicBezTo>
                  <a:pt x="26" y="25"/>
                  <a:pt x="23" y="22"/>
                  <a:pt x="19" y="22"/>
                </a:cubicBezTo>
                <a:cubicBezTo>
                  <a:pt x="13" y="22"/>
                  <a:pt x="13" y="22"/>
                  <a:pt x="13" y="22"/>
                </a:cubicBezTo>
                <a:cubicBezTo>
                  <a:pt x="13" y="20"/>
                  <a:pt x="13" y="20"/>
                  <a:pt x="13" y="20"/>
                </a:cubicBezTo>
                <a:cubicBezTo>
                  <a:pt x="13" y="15"/>
                  <a:pt x="18" y="10"/>
                  <a:pt x="23" y="10"/>
                </a:cubicBezTo>
                <a:cubicBezTo>
                  <a:pt x="103" y="10"/>
                  <a:pt x="103" y="10"/>
                  <a:pt x="103" y="10"/>
                </a:cubicBezTo>
                <a:cubicBezTo>
                  <a:pt x="109" y="10"/>
                  <a:pt x="113" y="15"/>
                  <a:pt x="113" y="20"/>
                </a:cubicBezTo>
                <a:cubicBezTo>
                  <a:pt x="113" y="100"/>
                  <a:pt x="113" y="100"/>
                  <a:pt x="113" y="100"/>
                </a:cubicBezTo>
                <a:cubicBezTo>
                  <a:pt x="113" y="105"/>
                  <a:pt x="109" y="110"/>
                  <a:pt x="103" y="110"/>
                </a:cubicBezTo>
                <a:cubicBezTo>
                  <a:pt x="23" y="110"/>
                  <a:pt x="23" y="110"/>
                  <a:pt x="23" y="110"/>
                </a:cubicBezTo>
                <a:cubicBezTo>
                  <a:pt x="18" y="110"/>
                  <a:pt x="13" y="105"/>
                  <a:pt x="13" y="100"/>
                </a:cubicBezTo>
                <a:cubicBezTo>
                  <a:pt x="13" y="98"/>
                  <a:pt x="13" y="98"/>
                  <a:pt x="13" y="98"/>
                </a:cubicBezTo>
                <a:cubicBezTo>
                  <a:pt x="19" y="98"/>
                  <a:pt x="19" y="98"/>
                  <a:pt x="19" y="98"/>
                </a:cubicBezTo>
                <a:cubicBezTo>
                  <a:pt x="23" y="98"/>
                  <a:pt x="26" y="95"/>
                  <a:pt x="26" y="91"/>
                </a:cubicBezTo>
                <a:close/>
                <a:moveTo>
                  <a:pt x="101" y="77"/>
                </a:moveTo>
                <a:cubicBezTo>
                  <a:pt x="101" y="79"/>
                  <a:pt x="102" y="80"/>
                  <a:pt x="104" y="80"/>
                </a:cubicBezTo>
                <a:cubicBezTo>
                  <a:pt x="104" y="80"/>
                  <a:pt x="104" y="80"/>
                  <a:pt x="104" y="80"/>
                </a:cubicBezTo>
                <a:cubicBezTo>
                  <a:pt x="106" y="80"/>
                  <a:pt x="107" y="79"/>
                  <a:pt x="107" y="77"/>
                </a:cubicBezTo>
                <a:cubicBezTo>
                  <a:pt x="107" y="43"/>
                  <a:pt x="107" y="43"/>
                  <a:pt x="107" y="43"/>
                </a:cubicBezTo>
                <a:cubicBezTo>
                  <a:pt x="107" y="41"/>
                  <a:pt x="106" y="40"/>
                  <a:pt x="104" y="40"/>
                </a:cubicBezTo>
                <a:cubicBezTo>
                  <a:pt x="104" y="40"/>
                  <a:pt x="104" y="40"/>
                  <a:pt x="104" y="40"/>
                </a:cubicBezTo>
                <a:cubicBezTo>
                  <a:pt x="102" y="40"/>
                  <a:pt x="101" y="41"/>
                  <a:pt x="101" y="43"/>
                </a:cubicBezTo>
                <a:lnTo>
                  <a:pt x="101" y="77"/>
                </a:lnTo>
                <a:close/>
                <a:moveTo>
                  <a:pt x="75" y="51"/>
                </a:moveTo>
                <a:cubicBezTo>
                  <a:pt x="83" y="51"/>
                  <a:pt x="83" y="51"/>
                  <a:pt x="83" y="51"/>
                </a:cubicBezTo>
                <a:cubicBezTo>
                  <a:pt x="83" y="44"/>
                  <a:pt x="83" y="44"/>
                  <a:pt x="83" y="44"/>
                </a:cubicBezTo>
                <a:cubicBezTo>
                  <a:pt x="75" y="44"/>
                  <a:pt x="75" y="44"/>
                  <a:pt x="75" y="44"/>
                </a:cubicBezTo>
                <a:lnTo>
                  <a:pt x="75" y="51"/>
                </a:lnTo>
                <a:close/>
                <a:moveTo>
                  <a:pt x="75" y="64"/>
                </a:moveTo>
                <a:cubicBezTo>
                  <a:pt x="78" y="64"/>
                  <a:pt x="80" y="64"/>
                  <a:pt x="83" y="64"/>
                </a:cubicBezTo>
                <a:cubicBezTo>
                  <a:pt x="83" y="61"/>
                  <a:pt x="83" y="59"/>
                  <a:pt x="83" y="56"/>
                </a:cubicBezTo>
                <a:cubicBezTo>
                  <a:pt x="80" y="56"/>
                  <a:pt x="78" y="56"/>
                  <a:pt x="75" y="56"/>
                </a:cubicBezTo>
                <a:cubicBezTo>
                  <a:pt x="75" y="59"/>
                  <a:pt x="75" y="61"/>
                  <a:pt x="75" y="64"/>
                </a:cubicBezTo>
                <a:close/>
                <a:moveTo>
                  <a:pt x="75" y="76"/>
                </a:moveTo>
                <a:cubicBezTo>
                  <a:pt x="83" y="76"/>
                  <a:pt x="83" y="76"/>
                  <a:pt x="83" y="76"/>
                </a:cubicBezTo>
                <a:cubicBezTo>
                  <a:pt x="83" y="69"/>
                  <a:pt x="83" y="69"/>
                  <a:pt x="83" y="69"/>
                </a:cubicBezTo>
                <a:cubicBezTo>
                  <a:pt x="75" y="69"/>
                  <a:pt x="75" y="69"/>
                  <a:pt x="75" y="69"/>
                </a:cubicBezTo>
                <a:lnTo>
                  <a:pt x="75" y="76"/>
                </a:lnTo>
                <a:close/>
                <a:moveTo>
                  <a:pt x="63" y="51"/>
                </a:moveTo>
                <a:cubicBezTo>
                  <a:pt x="66" y="51"/>
                  <a:pt x="68" y="51"/>
                  <a:pt x="71" y="51"/>
                </a:cubicBezTo>
                <a:cubicBezTo>
                  <a:pt x="71" y="49"/>
                  <a:pt x="71" y="46"/>
                  <a:pt x="71" y="44"/>
                </a:cubicBezTo>
                <a:cubicBezTo>
                  <a:pt x="68" y="44"/>
                  <a:pt x="66" y="44"/>
                  <a:pt x="63" y="44"/>
                </a:cubicBezTo>
                <a:cubicBezTo>
                  <a:pt x="63" y="46"/>
                  <a:pt x="63" y="49"/>
                  <a:pt x="63" y="51"/>
                </a:cubicBezTo>
                <a:close/>
                <a:moveTo>
                  <a:pt x="63" y="64"/>
                </a:moveTo>
                <a:cubicBezTo>
                  <a:pt x="66" y="64"/>
                  <a:pt x="68" y="64"/>
                  <a:pt x="71" y="64"/>
                </a:cubicBezTo>
                <a:cubicBezTo>
                  <a:pt x="71" y="61"/>
                  <a:pt x="71" y="59"/>
                  <a:pt x="71" y="56"/>
                </a:cubicBezTo>
                <a:cubicBezTo>
                  <a:pt x="68" y="56"/>
                  <a:pt x="66" y="56"/>
                  <a:pt x="63" y="56"/>
                </a:cubicBezTo>
                <a:cubicBezTo>
                  <a:pt x="63" y="59"/>
                  <a:pt x="63" y="61"/>
                  <a:pt x="63" y="64"/>
                </a:cubicBezTo>
                <a:close/>
                <a:moveTo>
                  <a:pt x="63" y="76"/>
                </a:moveTo>
                <a:cubicBezTo>
                  <a:pt x="66" y="76"/>
                  <a:pt x="68" y="76"/>
                  <a:pt x="71" y="76"/>
                </a:cubicBezTo>
                <a:cubicBezTo>
                  <a:pt x="71" y="74"/>
                  <a:pt x="71" y="71"/>
                  <a:pt x="71" y="69"/>
                </a:cubicBezTo>
                <a:cubicBezTo>
                  <a:pt x="68" y="69"/>
                  <a:pt x="66" y="69"/>
                  <a:pt x="63" y="69"/>
                </a:cubicBezTo>
                <a:cubicBezTo>
                  <a:pt x="63" y="71"/>
                  <a:pt x="63" y="74"/>
                  <a:pt x="63" y="76"/>
                </a:cubicBezTo>
                <a:close/>
                <a:moveTo>
                  <a:pt x="52" y="51"/>
                </a:moveTo>
                <a:cubicBezTo>
                  <a:pt x="54" y="51"/>
                  <a:pt x="57" y="51"/>
                  <a:pt x="59" y="51"/>
                </a:cubicBezTo>
                <a:cubicBezTo>
                  <a:pt x="59" y="49"/>
                  <a:pt x="59" y="46"/>
                  <a:pt x="59" y="44"/>
                </a:cubicBezTo>
                <a:cubicBezTo>
                  <a:pt x="57" y="44"/>
                  <a:pt x="54" y="44"/>
                  <a:pt x="52" y="44"/>
                </a:cubicBezTo>
                <a:cubicBezTo>
                  <a:pt x="52" y="46"/>
                  <a:pt x="52" y="49"/>
                  <a:pt x="52" y="51"/>
                </a:cubicBezTo>
                <a:close/>
                <a:moveTo>
                  <a:pt x="52" y="64"/>
                </a:moveTo>
                <a:cubicBezTo>
                  <a:pt x="54" y="64"/>
                  <a:pt x="57" y="64"/>
                  <a:pt x="59" y="64"/>
                </a:cubicBezTo>
                <a:cubicBezTo>
                  <a:pt x="59" y="61"/>
                  <a:pt x="59" y="59"/>
                  <a:pt x="59" y="56"/>
                </a:cubicBezTo>
                <a:cubicBezTo>
                  <a:pt x="57" y="56"/>
                  <a:pt x="54" y="56"/>
                  <a:pt x="52" y="56"/>
                </a:cubicBezTo>
                <a:cubicBezTo>
                  <a:pt x="52" y="59"/>
                  <a:pt x="52" y="61"/>
                  <a:pt x="52" y="64"/>
                </a:cubicBezTo>
                <a:close/>
                <a:moveTo>
                  <a:pt x="52" y="76"/>
                </a:moveTo>
                <a:cubicBezTo>
                  <a:pt x="54" y="76"/>
                  <a:pt x="57" y="76"/>
                  <a:pt x="59" y="76"/>
                </a:cubicBezTo>
                <a:cubicBezTo>
                  <a:pt x="59" y="74"/>
                  <a:pt x="59" y="71"/>
                  <a:pt x="59" y="69"/>
                </a:cubicBezTo>
                <a:cubicBezTo>
                  <a:pt x="57" y="69"/>
                  <a:pt x="54" y="69"/>
                  <a:pt x="52" y="69"/>
                </a:cubicBezTo>
                <a:cubicBezTo>
                  <a:pt x="52" y="71"/>
                  <a:pt x="52" y="74"/>
                  <a:pt x="52" y="76"/>
                </a:cubicBezTo>
                <a:close/>
                <a:moveTo>
                  <a:pt x="40" y="51"/>
                </a:moveTo>
                <a:cubicBezTo>
                  <a:pt x="48" y="51"/>
                  <a:pt x="48" y="51"/>
                  <a:pt x="48" y="51"/>
                </a:cubicBezTo>
                <a:cubicBezTo>
                  <a:pt x="48" y="44"/>
                  <a:pt x="48" y="44"/>
                  <a:pt x="48" y="44"/>
                </a:cubicBezTo>
                <a:cubicBezTo>
                  <a:pt x="40" y="44"/>
                  <a:pt x="40" y="44"/>
                  <a:pt x="40" y="44"/>
                </a:cubicBezTo>
                <a:lnTo>
                  <a:pt x="40" y="51"/>
                </a:lnTo>
                <a:close/>
                <a:moveTo>
                  <a:pt x="40" y="64"/>
                </a:moveTo>
                <a:cubicBezTo>
                  <a:pt x="43" y="64"/>
                  <a:pt x="45" y="64"/>
                  <a:pt x="48" y="64"/>
                </a:cubicBezTo>
                <a:cubicBezTo>
                  <a:pt x="48" y="61"/>
                  <a:pt x="48" y="59"/>
                  <a:pt x="48" y="56"/>
                </a:cubicBezTo>
                <a:cubicBezTo>
                  <a:pt x="45" y="56"/>
                  <a:pt x="43" y="56"/>
                  <a:pt x="40" y="56"/>
                </a:cubicBezTo>
                <a:cubicBezTo>
                  <a:pt x="40" y="59"/>
                  <a:pt x="40" y="61"/>
                  <a:pt x="40" y="64"/>
                </a:cubicBezTo>
                <a:close/>
                <a:moveTo>
                  <a:pt x="40" y="76"/>
                </a:moveTo>
                <a:cubicBezTo>
                  <a:pt x="48" y="76"/>
                  <a:pt x="48" y="76"/>
                  <a:pt x="48" y="76"/>
                </a:cubicBezTo>
                <a:cubicBezTo>
                  <a:pt x="48" y="69"/>
                  <a:pt x="48" y="69"/>
                  <a:pt x="48" y="69"/>
                </a:cubicBezTo>
                <a:cubicBezTo>
                  <a:pt x="40" y="69"/>
                  <a:pt x="40" y="69"/>
                  <a:pt x="40" y="69"/>
                </a:cubicBezTo>
                <a:lnTo>
                  <a:pt x="40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88664" y="569396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13770" y="5841289"/>
            <a:ext cx="309839" cy="284118"/>
          </a:xfrm>
          <a:custGeom>
            <a:avLst/>
            <a:gdLst>
              <a:gd name="T0" fmla="*/ 108 w 133"/>
              <a:gd name="T1" fmla="*/ 3 h 122"/>
              <a:gd name="T2" fmla="*/ 43 w 133"/>
              <a:gd name="T3" fmla="*/ 119 h 122"/>
              <a:gd name="T4" fmla="*/ 25 w 133"/>
              <a:gd name="T5" fmla="*/ 119 h 122"/>
              <a:gd name="T6" fmla="*/ 90 w 133"/>
              <a:gd name="T7" fmla="*/ 3 h 122"/>
              <a:gd name="T8" fmla="*/ 108 w 133"/>
              <a:gd name="T9" fmla="*/ 3 h 122"/>
              <a:gd name="T10" fmla="*/ 11 w 133"/>
              <a:gd name="T11" fmla="*/ 52 h 122"/>
              <a:gd name="T12" fmla="*/ 11 w 133"/>
              <a:gd name="T13" fmla="*/ 11 h 122"/>
              <a:gd name="T14" fmla="*/ 52 w 133"/>
              <a:gd name="T15" fmla="*/ 11 h 122"/>
              <a:gd name="T16" fmla="*/ 52 w 133"/>
              <a:gd name="T17" fmla="*/ 52 h 122"/>
              <a:gd name="T18" fmla="*/ 11 w 133"/>
              <a:gd name="T19" fmla="*/ 52 h 122"/>
              <a:gd name="T20" fmla="*/ 18 w 133"/>
              <a:gd name="T21" fmla="*/ 45 h 122"/>
              <a:gd name="T22" fmla="*/ 45 w 133"/>
              <a:gd name="T23" fmla="*/ 45 h 122"/>
              <a:gd name="T24" fmla="*/ 45 w 133"/>
              <a:gd name="T25" fmla="*/ 18 h 122"/>
              <a:gd name="T26" fmla="*/ 18 w 133"/>
              <a:gd name="T27" fmla="*/ 18 h 122"/>
              <a:gd name="T28" fmla="*/ 18 w 133"/>
              <a:gd name="T29" fmla="*/ 45 h 122"/>
              <a:gd name="T30" fmla="*/ 122 w 133"/>
              <a:gd name="T31" fmla="*/ 111 h 122"/>
              <a:gd name="T32" fmla="*/ 81 w 133"/>
              <a:gd name="T33" fmla="*/ 111 h 122"/>
              <a:gd name="T34" fmla="*/ 81 w 133"/>
              <a:gd name="T35" fmla="*/ 70 h 122"/>
              <a:gd name="T36" fmla="*/ 122 w 133"/>
              <a:gd name="T37" fmla="*/ 70 h 122"/>
              <a:gd name="T38" fmla="*/ 122 w 133"/>
              <a:gd name="T39" fmla="*/ 111 h 122"/>
              <a:gd name="T40" fmla="*/ 115 w 133"/>
              <a:gd name="T41" fmla="*/ 77 h 122"/>
              <a:gd name="T42" fmla="*/ 88 w 133"/>
              <a:gd name="T43" fmla="*/ 77 h 122"/>
              <a:gd name="T44" fmla="*/ 88 w 133"/>
              <a:gd name="T45" fmla="*/ 104 h 122"/>
              <a:gd name="T46" fmla="*/ 115 w 133"/>
              <a:gd name="T47" fmla="*/ 104 h 122"/>
              <a:gd name="T48" fmla="*/ 115 w 133"/>
              <a:gd name="T49" fmla="*/ 77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3" h="122">
                <a:moveTo>
                  <a:pt x="108" y="3"/>
                </a:moveTo>
                <a:cubicBezTo>
                  <a:pt x="43" y="119"/>
                  <a:pt x="43" y="119"/>
                  <a:pt x="43" y="119"/>
                </a:cubicBezTo>
                <a:cubicBezTo>
                  <a:pt x="25" y="119"/>
                  <a:pt x="25" y="119"/>
                  <a:pt x="25" y="119"/>
                </a:cubicBezTo>
                <a:cubicBezTo>
                  <a:pt x="90" y="3"/>
                  <a:pt x="90" y="3"/>
                  <a:pt x="90" y="3"/>
                </a:cubicBezTo>
                <a:lnTo>
                  <a:pt x="108" y="3"/>
                </a:lnTo>
                <a:close/>
                <a:moveTo>
                  <a:pt x="11" y="52"/>
                </a:moveTo>
                <a:cubicBezTo>
                  <a:pt x="0" y="41"/>
                  <a:pt x="0" y="22"/>
                  <a:pt x="11" y="11"/>
                </a:cubicBezTo>
                <a:cubicBezTo>
                  <a:pt x="22" y="0"/>
                  <a:pt x="40" y="0"/>
                  <a:pt x="52" y="11"/>
                </a:cubicBezTo>
                <a:cubicBezTo>
                  <a:pt x="63" y="22"/>
                  <a:pt x="63" y="41"/>
                  <a:pt x="52" y="52"/>
                </a:cubicBezTo>
                <a:cubicBezTo>
                  <a:pt x="40" y="63"/>
                  <a:pt x="22" y="63"/>
                  <a:pt x="11" y="52"/>
                </a:cubicBezTo>
                <a:close/>
                <a:moveTo>
                  <a:pt x="18" y="45"/>
                </a:moveTo>
                <a:cubicBezTo>
                  <a:pt x="25" y="52"/>
                  <a:pt x="37" y="52"/>
                  <a:pt x="45" y="45"/>
                </a:cubicBezTo>
                <a:cubicBezTo>
                  <a:pt x="52" y="37"/>
                  <a:pt x="52" y="26"/>
                  <a:pt x="45" y="18"/>
                </a:cubicBezTo>
                <a:cubicBezTo>
                  <a:pt x="37" y="11"/>
                  <a:pt x="25" y="11"/>
                  <a:pt x="18" y="18"/>
                </a:cubicBezTo>
                <a:cubicBezTo>
                  <a:pt x="11" y="26"/>
                  <a:pt x="11" y="37"/>
                  <a:pt x="18" y="45"/>
                </a:cubicBezTo>
                <a:close/>
                <a:moveTo>
                  <a:pt x="122" y="111"/>
                </a:moveTo>
                <a:cubicBezTo>
                  <a:pt x="111" y="122"/>
                  <a:pt x="92" y="122"/>
                  <a:pt x="81" y="111"/>
                </a:cubicBezTo>
                <a:cubicBezTo>
                  <a:pt x="70" y="100"/>
                  <a:pt x="70" y="81"/>
                  <a:pt x="81" y="70"/>
                </a:cubicBezTo>
                <a:cubicBezTo>
                  <a:pt x="92" y="59"/>
                  <a:pt x="111" y="59"/>
                  <a:pt x="122" y="70"/>
                </a:cubicBezTo>
                <a:cubicBezTo>
                  <a:pt x="133" y="81"/>
                  <a:pt x="133" y="100"/>
                  <a:pt x="122" y="111"/>
                </a:cubicBezTo>
                <a:close/>
                <a:moveTo>
                  <a:pt x="115" y="77"/>
                </a:moveTo>
                <a:cubicBezTo>
                  <a:pt x="107" y="70"/>
                  <a:pt x="95" y="70"/>
                  <a:pt x="88" y="77"/>
                </a:cubicBezTo>
                <a:cubicBezTo>
                  <a:pt x="81" y="85"/>
                  <a:pt x="81" y="97"/>
                  <a:pt x="88" y="104"/>
                </a:cubicBezTo>
                <a:cubicBezTo>
                  <a:pt x="95" y="111"/>
                  <a:pt x="107" y="111"/>
                  <a:pt x="115" y="104"/>
                </a:cubicBezTo>
                <a:cubicBezTo>
                  <a:pt x="122" y="97"/>
                  <a:pt x="122" y="85"/>
                  <a:pt x="115" y="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69" name="Group 468出自【趣你的PPT】(微信:qunideppt)：最优质的PPT资源库"/>
          <p:cNvGrpSpPr/>
          <p:nvPr/>
        </p:nvGrpSpPr>
        <p:grpSpPr>
          <a:xfrm>
            <a:off x="2000250" y="1645935"/>
            <a:ext cx="558881" cy="558881"/>
            <a:chOff x="3100388" y="295275"/>
            <a:chExt cx="758825" cy="758825"/>
          </a:xfrm>
        </p:grpSpPr>
        <p:sp>
          <p:nvSpPr>
            <p:cNvPr id="4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100388" y="295275"/>
              <a:ext cx="758825" cy="758825"/>
            </a:xfrm>
            <a:prstGeom prst="ellipse">
              <a:avLst/>
            </a:prstGeom>
            <a:solidFill>
              <a:srgbClr val="4F5A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59138" y="457200"/>
              <a:ext cx="441325" cy="409575"/>
            </a:xfrm>
            <a:custGeom>
              <a:avLst/>
              <a:gdLst>
                <a:gd name="T0" fmla="*/ 264 w 278"/>
                <a:gd name="T1" fmla="*/ 223 h 258"/>
                <a:gd name="T2" fmla="*/ 248 w 278"/>
                <a:gd name="T3" fmla="*/ 223 h 258"/>
                <a:gd name="T4" fmla="*/ 248 w 278"/>
                <a:gd name="T5" fmla="*/ 133 h 258"/>
                <a:gd name="T6" fmla="*/ 264 w 278"/>
                <a:gd name="T7" fmla="*/ 133 h 258"/>
                <a:gd name="T8" fmla="*/ 264 w 278"/>
                <a:gd name="T9" fmla="*/ 115 h 258"/>
                <a:gd name="T10" fmla="*/ 13 w 278"/>
                <a:gd name="T11" fmla="*/ 115 h 258"/>
                <a:gd name="T12" fmla="*/ 13 w 278"/>
                <a:gd name="T13" fmla="*/ 133 h 258"/>
                <a:gd name="T14" fmla="*/ 29 w 278"/>
                <a:gd name="T15" fmla="*/ 133 h 258"/>
                <a:gd name="T16" fmla="*/ 29 w 278"/>
                <a:gd name="T17" fmla="*/ 223 h 258"/>
                <a:gd name="T18" fmla="*/ 13 w 278"/>
                <a:gd name="T19" fmla="*/ 223 h 258"/>
                <a:gd name="T20" fmla="*/ 13 w 278"/>
                <a:gd name="T21" fmla="*/ 239 h 258"/>
                <a:gd name="T22" fmla="*/ 0 w 278"/>
                <a:gd name="T23" fmla="*/ 239 h 258"/>
                <a:gd name="T24" fmla="*/ 0 w 278"/>
                <a:gd name="T25" fmla="*/ 258 h 258"/>
                <a:gd name="T26" fmla="*/ 278 w 278"/>
                <a:gd name="T27" fmla="*/ 258 h 258"/>
                <a:gd name="T28" fmla="*/ 278 w 278"/>
                <a:gd name="T29" fmla="*/ 239 h 258"/>
                <a:gd name="T30" fmla="*/ 264 w 278"/>
                <a:gd name="T31" fmla="*/ 239 h 258"/>
                <a:gd name="T32" fmla="*/ 264 w 278"/>
                <a:gd name="T33" fmla="*/ 223 h 258"/>
                <a:gd name="T34" fmla="*/ 91 w 278"/>
                <a:gd name="T35" fmla="*/ 223 h 258"/>
                <a:gd name="T36" fmla="*/ 61 w 278"/>
                <a:gd name="T37" fmla="*/ 223 h 258"/>
                <a:gd name="T38" fmla="*/ 61 w 278"/>
                <a:gd name="T39" fmla="*/ 133 h 258"/>
                <a:gd name="T40" fmla="*/ 91 w 278"/>
                <a:gd name="T41" fmla="*/ 133 h 258"/>
                <a:gd name="T42" fmla="*/ 91 w 278"/>
                <a:gd name="T43" fmla="*/ 223 h 258"/>
                <a:gd name="T44" fmla="*/ 155 w 278"/>
                <a:gd name="T45" fmla="*/ 223 h 258"/>
                <a:gd name="T46" fmla="*/ 123 w 278"/>
                <a:gd name="T47" fmla="*/ 223 h 258"/>
                <a:gd name="T48" fmla="*/ 123 w 278"/>
                <a:gd name="T49" fmla="*/ 133 h 258"/>
                <a:gd name="T50" fmla="*/ 155 w 278"/>
                <a:gd name="T51" fmla="*/ 133 h 258"/>
                <a:gd name="T52" fmla="*/ 155 w 278"/>
                <a:gd name="T53" fmla="*/ 223 h 258"/>
                <a:gd name="T54" fmla="*/ 217 w 278"/>
                <a:gd name="T55" fmla="*/ 223 h 258"/>
                <a:gd name="T56" fmla="*/ 187 w 278"/>
                <a:gd name="T57" fmla="*/ 223 h 258"/>
                <a:gd name="T58" fmla="*/ 187 w 278"/>
                <a:gd name="T59" fmla="*/ 133 h 258"/>
                <a:gd name="T60" fmla="*/ 217 w 278"/>
                <a:gd name="T61" fmla="*/ 133 h 258"/>
                <a:gd name="T62" fmla="*/ 217 w 278"/>
                <a:gd name="T63" fmla="*/ 223 h 258"/>
                <a:gd name="T64" fmla="*/ 139 w 278"/>
                <a:gd name="T65" fmla="*/ 0 h 258"/>
                <a:gd name="T66" fmla="*/ 0 w 278"/>
                <a:gd name="T67" fmla="*/ 93 h 258"/>
                <a:gd name="T68" fmla="*/ 0 w 278"/>
                <a:gd name="T69" fmla="*/ 101 h 258"/>
                <a:gd name="T70" fmla="*/ 278 w 278"/>
                <a:gd name="T71" fmla="*/ 101 h 258"/>
                <a:gd name="T72" fmla="*/ 278 w 278"/>
                <a:gd name="T73" fmla="*/ 93 h 258"/>
                <a:gd name="T74" fmla="*/ 139 w 278"/>
                <a:gd name="T75" fmla="*/ 0 h 258"/>
                <a:gd name="T76" fmla="*/ 187 w 278"/>
                <a:gd name="T77" fmla="*/ 71 h 258"/>
                <a:gd name="T78" fmla="*/ 89 w 278"/>
                <a:gd name="T79" fmla="*/ 71 h 258"/>
                <a:gd name="T80" fmla="*/ 89 w 278"/>
                <a:gd name="T81" fmla="*/ 69 h 258"/>
                <a:gd name="T82" fmla="*/ 139 w 278"/>
                <a:gd name="T83" fmla="*/ 35 h 258"/>
                <a:gd name="T84" fmla="*/ 187 w 278"/>
                <a:gd name="T85" fmla="*/ 69 h 258"/>
                <a:gd name="T86" fmla="*/ 187 w 278"/>
                <a:gd name="T87" fmla="*/ 71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78" h="258">
                  <a:moveTo>
                    <a:pt x="264" y="223"/>
                  </a:moveTo>
                  <a:lnTo>
                    <a:pt x="248" y="223"/>
                  </a:lnTo>
                  <a:lnTo>
                    <a:pt x="248" y="133"/>
                  </a:lnTo>
                  <a:lnTo>
                    <a:pt x="264" y="133"/>
                  </a:lnTo>
                  <a:lnTo>
                    <a:pt x="264" y="115"/>
                  </a:lnTo>
                  <a:lnTo>
                    <a:pt x="13" y="115"/>
                  </a:lnTo>
                  <a:lnTo>
                    <a:pt x="13" y="133"/>
                  </a:lnTo>
                  <a:lnTo>
                    <a:pt x="29" y="133"/>
                  </a:lnTo>
                  <a:lnTo>
                    <a:pt x="29" y="223"/>
                  </a:lnTo>
                  <a:lnTo>
                    <a:pt x="13" y="223"/>
                  </a:lnTo>
                  <a:lnTo>
                    <a:pt x="13" y="239"/>
                  </a:lnTo>
                  <a:lnTo>
                    <a:pt x="0" y="239"/>
                  </a:lnTo>
                  <a:lnTo>
                    <a:pt x="0" y="258"/>
                  </a:lnTo>
                  <a:lnTo>
                    <a:pt x="278" y="258"/>
                  </a:lnTo>
                  <a:lnTo>
                    <a:pt x="278" y="239"/>
                  </a:lnTo>
                  <a:lnTo>
                    <a:pt x="264" y="239"/>
                  </a:lnTo>
                  <a:lnTo>
                    <a:pt x="264" y="223"/>
                  </a:lnTo>
                  <a:close/>
                  <a:moveTo>
                    <a:pt x="91" y="223"/>
                  </a:moveTo>
                  <a:lnTo>
                    <a:pt x="61" y="223"/>
                  </a:lnTo>
                  <a:lnTo>
                    <a:pt x="61" y="133"/>
                  </a:lnTo>
                  <a:lnTo>
                    <a:pt x="91" y="133"/>
                  </a:lnTo>
                  <a:lnTo>
                    <a:pt x="91" y="223"/>
                  </a:lnTo>
                  <a:close/>
                  <a:moveTo>
                    <a:pt x="155" y="223"/>
                  </a:moveTo>
                  <a:lnTo>
                    <a:pt x="123" y="223"/>
                  </a:lnTo>
                  <a:lnTo>
                    <a:pt x="123" y="133"/>
                  </a:lnTo>
                  <a:lnTo>
                    <a:pt x="155" y="133"/>
                  </a:lnTo>
                  <a:lnTo>
                    <a:pt x="155" y="223"/>
                  </a:lnTo>
                  <a:close/>
                  <a:moveTo>
                    <a:pt x="217" y="223"/>
                  </a:moveTo>
                  <a:lnTo>
                    <a:pt x="187" y="223"/>
                  </a:lnTo>
                  <a:lnTo>
                    <a:pt x="187" y="133"/>
                  </a:lnTo>
                  <a:lnTo>
                    <a:pt x="217" y="133"/>
                  </a:lnTo>
                  <a:lnTo>
                    <a:pt x="217" y="223"/>
                  </a:lnTo>
                  <a:close/>
                  <a:moveTo>
                    <a:pt x="139" y="0"/>
                  </a:moveTo>
                  <a:lnTo>
                    <a:pt x="0" y="93"/>
                  </a:lnTo>
                  <a:lnTo>
                    <a:pt x="0" y="101"/>
                  </a:lnTo>
                  <a:lnTo>
                    <a:pt x="278" y="101"/>
                  </a:lnTo>
                  <a:lnTo>
                    <a:pt x="278" y="93"/>
                  </a:lnTo>
                  <a:lnTo>
                    <a:pt x="139" y="0"/>
                  </a:lnTo>
                  <a:close/>
                  <a:moveTo>
                    <a:pt x="187" y="71"/>
                  </a:moveTo>
                  <a:lnTo>
                    <a:pt x="89" y="71"/>
                  </a:lnTo>
                  <a:lnTo>
                    <a:pt x="89" y="69"/>
                  </a:lnTo>
                  <a:lnTo>
                    <a:pt x="139" y="35"/>
                  </a:lnTo>
                  <a:lnTo>
                    <a:pt x="187" y="69"/>
                  </a:lnTo>
                  <a:lnTo>
                    <a:pt x="187" y="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8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00250" y="3271697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117171" y="3428370"/>
            <a:ext cx="325039" cy="237349"/>
          </a:xfrm>
          <a:custGeom>
            <a:avLst/>
            <a:gdLst>
              <a:gd name="T0" fmla="*/ 71 w 140"/>
              <a:gd name="T1" fmla="*/ 37 h 102"/>
              <a:gd name="T2" fmla="*/ 12 w 140"/>
              <a:gd name="T3" fmla="*/ 52 h 102"/>
              <a:gd name="T4" fmla="*/ 127 w 140"/>
              <a:gd name="T5" fmla="*/ 87 h 102"/>
              <a:gd name="T6" fmla="*/ 12 w 140"/>
              <a:gd name="T7" fmla="*/ 74 h 102"/>
              <a:gd name="T8" fmla="*/ 12 w 140"/>
              <a:gd name="T9" fmla="*/ 74 h 102"/>
              <a:gd name="T10" fmla="*/ 78 w 140"/>
              <a:gd name="T11" fmla="*/ 37 h 102"/>
              <a:gd name="T12" fmla="*/ 22 w 140"/>
              <a:gd name="T13" fmla="*/ 28 h 102"/>
              <a:gd name="T14" fmla="*/ 23 w 140"/>
              <a:gd name="T15" fmla="*/ 24 h 102"/>
              <a:gd name="T16" fmla="*/ 20 w 140"/>
              <a:gd name="T17" fmla="*/ 26 h 102"/>
              <a:gd name="T18" fmla="*/ 16 w 140"/>
              <a:gd name="T19" fmla="*/ 21 h 102"/>
              <a:gd name="T20" fmla="*/ 20 w 140"/>
              <a:gd name="T21" fmla="*/ 17 h 102"/>
              <a:gd name="T22" fmla="*/ 23 w 140"/>
              <a:gd name="T23" fmla="*/ 19 h 102"/>
              <a:gd name="T24" fmla="*/ 22 w 140"/>
              <a:gd name="T25" fmla="*/ 15 h 102"/>
              <a:gd name="T26" fmla="*/ 13 w 140"/>
              <a:gd name="T27" fmla="*/ 21 h 102"/>
              <a:gd name="T28" fmla="*/ 30 w 140"/>
              <a:gd name="T29" fmla="*/ 20 h 102"/>
              <a:gd name="T30" fmla="*/ 32 w 140"/>
              <a:gd name="T31" fmla="*/ 22 h 102"/>
              <a:gd name="T32" fmla="*/ 35 w 140"/>
              <a:gd name="T33" fmla="*/ 21 h 102"/>
              <a:gd name="T34" fmla="*/ 29 w 140"/>
              <a:gd name="T35" fmla="*/ 19 h 102"/>
              <a:gd name="T36" fmla="*/ 29 w 140"/>
              <a:gd name="T37" fmla="*/ 28 h 102"/>
              <a:gd name="T38" fmla="*/ 38 w 140"/>
              <a:gd name="T39" fmla="*/ 19 h 102"/>
              <a:gd name="T40" fmla="*/ 47 w 140"/>
              <a:gd name="T41" fmla="*/ 24 h 102"/>
              <a:gd name="T42" fmla="*/ 42 w 140"/>
              <a:gd name="T43" fmla="*/ 26 h 102"/>
              <a:gd name="T44" fmla="*/ 46 w 140"/>
              <a:gd name="T45" fmla="*/ 25 h 102"/>
              <a:gd name="T46" fmla="*/ 46 w 140"/>
              <a:gd name="T47" fmla="*/ 28 h 102"/>
              <a:gd name="T48" fmla="*/ 38 w 140"/>
              <a:gd name="T49" fmla="*/ 27 h 102"/>
              <a:gd name="T50" fmla="*/ 42 w 140"/>
              <a:gd name="T51" fmla="*/ 20 h 102"/>
              <a:gd name="T52" fmla="*/ 47 w 140"/>
              <a:gd name="T53" fmla="*/ 23 h 102"/>
              <a:gd name="T54" fmla="*/ 52 w 140"/>
              <a:gd name="T55" fmla="*/ 18 h 102"/>
              <a:gd name="T56" fmla="*/ 57 w 140"/>
              <a:gd name="T57" fmla="*/ 18 h 102"/>
              <a:gd name="T58" fmla="*/ 54 w 140"/>
              <a:gd name="T59" fmla="*/ 28 h 102"/>
              <a:gd name="T60" fmla="*/ 49 w 140"/>
              <a:gd name="T61" fmla="*/ 27 h 102"/>
              <a:gd name="T62" fmla="*/ 53 w 140"/>
              <a:gd name="T63" fmla="*/ 26 h 102"/>
              <a:gd name="T64" fmla="*/ 53 w 140"/>
              <a:gd name="T65" fmla="*/ 20 h 102"/>
              <a:gd name="T66" fmla="*/ 65 w 140"/>
              <a:gd name="T67" fmla="*/ 28 h 102"/>
              <a:gd name="T68" fmla="*/ 69 w 140"/>
              <a:gd name="T69" fmla="*/ 18 h 102"/>
              <a:gd name="T70" fmla="*/ 64 w 140"/>
              <a:gd name="T71" fmla="*/ 26 h 102"/>
              <a:gd name="T72" fmla="*/ 63 w 140"/>
              <a:gd name="T73" fmla="*/ 23 h 102"/>
              <a:gd name="T74" fmla="*/ 61 w 140"/>
              <a:gd name="T75" fmla="*/ 27 h 102"/>
              <a:gd name="T76" fmla="*/ 72 w 140"/>
              <a:gd name="T77" fmla="*/ 19 h 102"/>
              <a:gd name="T78" fmla="*/ 81 w 140"/>
              <a:gd name="T79" fmla="*/ 24 h 102"/>
              <a:gd name="T80" fmla="*/ 76 w 140"/>
              <a:gd name="T81" fmla="*/ 26 h 102"/>
              <a:gd name="T82" fmla="*/ 80 w 140"/>
              <a:gd name="T83" fmla="*/ 25 h 102"/>
              <a:gd name="T84" fmla="*/ 80 w 140"/>
              <a:gd name="T85" fmla="*/ 28 h 102"/>
              <a:gd name="T86" fmla="*/ 72 w 140"/>
              <a:gd name="T87" fmla="*/ 27 h 102"/>
              <a:gd name="T88" fmla="*/ 76 w 140"/>
              <a:gd name="T89" fmla="*/ 20 h 102"/>
              <a:gd name="T90" fmla="*/ 140 w 140"/>
              <a:gd name="T91" fmla="*/ 95 h 102"/>
              <a:gd name="T92" fmla="*/ 0 w 140"/>
              <a:gd name="T93" fmla="*/ 7 h 102"/>
              <a:gd name="T94" fmla="*/ 130 w 140"/>
              <a:gd name="T95" fmla="*/ 10 h 102"/>
              <a:gd name="T96" fmla="*/ 130 w 140"/>
              <a:gd name="T97" fmla="*/ 10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0" h="102">
                <a:moveTo>
                  <a:pt x="71" y="42"/>
                </a:moveTo>
                <a:cubicBezTo>
                  <a:pt x="12" y="42"/>
                  <a:pt x="12" y="42"/>
                  <a:pt x="12" y="42"/>
                </a:cubicBezTo>
                <a:cubicBezTo>
                  <a:pt x="12" y="37"/>
                  <a:pt x="12" y="37"/>
                  <a:pt x="12" y="37"/>
                </a:cubicBezTo>
                <a:cubicBezTo>
                  <a:pt x="71" y="37"/>
                  <a:pt x="71" y="37"/>
                  <a:pt x="71" y="37"/>
                </a:cubicBezTo>
                <a:lnTo>
                  <a:pt x="71" y="42"/>
                </a:lnTo>
                <a:close/>
                <a:moveTo>
                  <a:pt x="71" y="48"/>
                </a:moveTo>
                <a:cubicBezTo>
                  <a:pt x="12" y="48"/>
                  <a:pt x="12" y="48"/>
                  <a:pt x="12" y="48"/>
                </a:cubicBezTo>
                <a:cubicBezTo>
                  <a:pt x="12" y="52"/>
                  <a:pt x="12" y="52"/>
                  <a:pt x="12" y="52"/>
                </a:cubicBezTo>
                <a:cubicBezTo>
                  <a:pt x="71" y="52"/>
                  <a:pt x="71" y="52"/>
                  <a:pt x="71" y="52"/>
                </a:cubicBezTo>
                <a:lnTo>
                  <a:pt x="71" y="48"/>
                </a:lnTo>
                <a:close/>
                <a:moveTo>
                  <a:pt x="69" y="87"/>
                </a:moveTo>
                <a:cubicBezTo>
                  <a:pt x="127" y="87"/>
                  <a:pt x="127" y="87"/>
                  <a:pt x="127" y="87"/>
                </a:cubicBezTo>
                <a:cubicBezTo>
                  <a:pt x="127" y="84"/>
                  <a:pt x="127" y="84"/>
                  <a:pt x="127" y="84"/>
                </a:cubicBezTo>
                <a:cubicBezTo>
                  <a:pt x="69" y="84"/>
                  <a:pt x="69" y="84"/>
                  <a:pt x="69" y="84"/>
                </a:cubicBezTo>
                <a:lnTo>
                  <a:pt x="69" y="87"/>
                </a:lnTo>
                <a:close/>
                <a:moveTo>
                  <a:pt x="12" y="74"/>
                </a:moveTo>
                <a:cubicBezTo>
                  <a:pt x="128" y="74"/>
                  <a:pt x="128" y="74"/>
                  <a:pt x="128" y="74"/>
                </a:cubicBezTo>
                <a:cubicBezTo>
                  <a:pt x="128" y="59"/>
                  <a:pt x="128" y="59"/>
                  <a:pt x="128" y="59"/>
                </a:cubicBezTo>
                <a:cubicBezTo>
                  <a:pt x="12" y="59"/>
                  <a:pt x="12" y="59"/>
                  <a:pt x="12" y="59"/>
                </a:cubicBezTo>
                <a:lnTo>
                  <a:pt x="12" y="74"/>
                </a:lnTo>
                <a:close/>
                <a:moveTo>
                  <a:pt x="78" y="52"/>
                </a:moveTo>
                <a:cubicBezTo>
                  <a:pt x="128" y="52"/>
                  <a:pt x="128" y="52"/>
                  <a:pt x="128" y="52"/>
                </a:cubicBezTo>
                <a:cubicBezTo>
                  <a:pt x="128" y="37"/>
                  <a:pt x="128" y="37"/>
                  <a:pt x="128" y="37"/>
                </a:cubicBezTo>
                <a:cubicBezTo>
                  <a:pt x="78" y="37"/>
                  <a:pt x="78" y="37"/>
                  <a:pt x="78" y="37"/>
                </a:cubicBezTo>
                <a:lnTo>
                  <a:pt x="78" y="52"/>
                </a:lnTo>
                <a:close/>
                <a:moveTo>
                  <a:pt x="19" y="28"/>
                </a:moveTo>
                <a:cubicBezTo>
                  <a:pt x="20" y="28"/>
                  <a:pt x="20" y="28"/>
                  <a:pt x="21" y="28"/>
                </a:cubicBezTo>
                <a:cubicBezTo>
                  <a:pt x="21" y="28"/>
                  <a:pt x="21" y="28"/>
                  <a:pt x="22" y="28"/>
                </a:cubicBezTo>
                <a:cubicBezTo>
                  <a:pt x="22" y="28"/>
                  <a:pt x="23" y="28"/>
                  <a:pt x="23" y="27"/>
                </a:cubicBezTo>
                <a:cubicBezTo>
                  <a:pt x="23" y="27"/>
                  <a:pt x="23" y="27"/>
                  <a:pt x="24" y="27"/>
                </a:cubicBezTo>
                <a:cubicBezTo>
                  <a:pt x="24" y="24"/>
                  <a:pt x="24" y="24"/>
                  <a:pt x="24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23" y="25"/>
                  <a:pt x="22" y="25"/>
                  <a:pt x="22" y="25"/>
                </a:cubicBezTo>
                <a:cubicBezTo>
                  <a:pt x="22" y="25"/>
                  <a:pt x="21" y="25"/>
                  <a:pt x="21" y="25"/>
                </a:cubicBezTo>
                <a:cubicBezTo>
                  <a:pt x="21" y="26"/>
                  <a:pt x="20" y="26"/>
                  <a:pt x="20" y="26"/>
                </a:cubicBezTo>
                <a:cubicBezTo>
                  <a:pt x="19" y="26"/>
                  <a:pt x="19" y="26"/>
                  <a:pt x="18" y="25"/>
                </a:cubicBezTo>
                <a:cubicBezTo>
                  <a:pt x="18" y="25"/>
                  <a:pt x="18" y="25"/>
                  <a:pt x="17" y="25"/>
                </a:cubicBezTo>
                <a:cubicBezTo>
                  <a:pt x="17" y="24"/>
                  <a:pt x="17" y="24"/>
                  <a:pt x="16" y="23"/>
                </a:cubicBezTo>
                <a:cubicBezTo>
                  <a:pt x="16" y="23"/>
                  <a:pt x="16" y="22"/>
                  <a:pt x="16" y="21"/>
                </a:cubicBezTo>
                <a:cubicBezTo>
                  <a:pt x="16" y="21"/>
                  <a:pt x="16" y="20"/>
                  <a:pt x="16" y="19"/>
                </a:cubicBezTo>
                <a:cubicBezTo>
                  <a:pt x="17" y="19"/>
                  <a:pt x="17" y="18"/>
                  <a:pt x="17" y="18"/>
                </a:cubicBezTo>
                <a:cubicBezTo>
                  <a:pt x="18" y="17"/>
                  <a:pt x="18" y="17"/>
                  <a:pt x="18" y="17"/>
                </a:cubicBezTo>
                <a:cubicBezTo>
                  <a:pt x="19" y="17"/>
                  <a:pt x="19" y="17"/>
                  <a:pt x="20" y="17"/>
                </a:cubicBezTo>
                <a:cubicBezTo>
                  <a:pt x="20" y="17"/>
                  <a:pt x="21" y="17"/>
                  <a:pt x="21" y="17"/>
                </a:cubicBezTo>
                <a:cubicBezTo>
                  <a:pt x="21" y="17"/>
                  <a:pt x="22" y="17"/>
                  <a:pt x="22" y="18"/>
                </a:cubicBezTo>
                <a:cubicBezTo>
                  <a:pt x="22" y="18"/>
                  <a:pt x="23" y="18"/>
                  <a:pt x="23" y="18"/>
                </a:cubicBezTo>
                <a:cubicBezTo>
                  <a:pt x="23" y="18"/>
                  <a:pt x="23" y="18"/>
                  <a:pt x="23" y="19"/>
                </a:cubicBezTo>
                <a:cubicBezTo>
                  <a:pt x="24" y="19"/>
                  <a:pt x="24" y="19"/>
                  <a:pt x="24" y="19"/>
                </a:cubicBezTo>
                <a:cubicBezTo>
                  <a:pt x="24" y="15"/>
                  <a:pt x="24" y="15"/>
                  <a:pt x="24" y="15"/>
                </a:cubicBezTo>
                <a:cubicBezTo>
                  <a:pt x="24" y="15"/>
                  <a:pt x="23" y="15"/>
                  <a:pt x="23" y="15"/>
                </a:cubicBezTo>
                <a:cubicBezTo>
                  <a:pt x="22" y="15"/>
                  <a:pt x="22" y="15"/>
                  <a:pt x="22" y="15"/>
                </a:cubicBezTo>
                <a:cubicBezTo>
                  <a:pt x="21" y="15"/>
                  <a:pt x="21" y="14"/>
                  <a:pt x="21" y="14"/>
                </a:cubicBezTo>
                <a:cubicBezTo>
                  <a:pt x="20" y="14"/>
                  <a:pt x="20" y="14"/>
                  <a:pt x="19" y="14"/>
                </a:cubicBezTo>
                <a:cubicBezTo>
                  <a:pt x="17" y="14"/>
                  <a:pt x="16" y="15"/>
                  <a:pt x="14" y="16"/>
                </a:cubicBezTo>
                <a:cubicBezTo>
                  <a:pt x="13" y="17"/>
                  <a:pt x="13" y="19"/>
                  <a:pt x="13" y="21"/>
                </a:cubicBezTo>
                <a:cubicBezTo>
                  <a:pt x="13" y="23"/>
                  <a:pt x="13" y="25"/>
                  <a:pt x="14" y="26"/>
                </a:cubicBezTo>
                <a:cubicBezTo>
                  <a:pt x="16" y="28"/>
                  <a:pt x="17" y="28"/>
                  <a:pt x="19" y="28"/>
                </a:cubicBezTo>
                <a:close/>
                <a:moveTo>
                  <a:pt x="29" y="21"/>
                </a:moveTo>
                <a:cubicBezTo>
                  <a:pt x="29" y="21"/>
                  <a:pt x="29" y="20"/>
                  <a:pt x="30" y="20"/>
                </a:cubicBezTo>
                <a:cubicBezTo>
                  <a:pt x="30" y="20"/>
                  <a:pt x="30" y="20"/>
                  <a:pt x="30" y="20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0"/>
                  <a:pt x="31" y="21"/>
                  <a:pt x="32" y="21"/>
                </a:cubicBezTo>
                <a:cubicBezTo>
                  <a:pt x="32" y="21"/>
                  <a:pt x="32" y="21"/>
                  <a:pt x="32" y="22"/>
                </a:cubicBezTo>
                <a:cubicBezTo>
                  <a:pt x="32" y="22"/>
                  <a:pt x="32" y="23"/>
                  <a:pt x="32" y="23"/>
                </a:cubicBezTo>
                <a:cubicBezTo>
                  <a:pt x="32" y="28"/>
                  <a:pt x="32" y="28"/>
                  <a:pt x="32" y="28"/>
                </a:cubicBezTo>
                <a:cubicBezTo>
                  <a:pt x="35" y="28"/>
                  <a:pt x="35" y="28"/>
                  <a:pt x="35" y="28"/>
                </a:cubicBezTo>
                <a:cubicBezTo>
                  <a:pt x="35" y="21"/>
                  <a:pt x="35" y="21"/>
                  <a:pt x="35" y="21"/>
                </a:cubicBezTo>
                <a:cubicBezTo>
                  <a:pt x="35" y="20"/>
                  <a:pt x="35" y="19"/>
                  <a:pt x="34" y="19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1" y="18"/>
                  <a:pt x="30" y="18"/>
                </a:cubicBezTo>
                <a:cubicBezTo>
                  <a:pt x="30" y="18"/>
                  <a:pt x="29" y="19"/>
                  <a:pt x="29" y="19"/>
                </a:cubicBezTo>
                <a:cubicBezTo>
                  <a:pt x="29" y="14"/>
                  <a:pt x="29" y="14"/>
                  <a:pt x="29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28"/>
                  <a:pt x="26" y="28"/>
                  <a:pt x="26" y="28"/>
                </a:cubicBezTo>
                <a:cubicBezTo>
                  <a:pt x="29" y="28"/>
                  <a:pt x="29" y="28"/>
                  <a:pt x="29" y="28"/>
                </a:cubicBezTo>
                <a:lnTo>
                  <a:pt x="29" y="21"/>
                </a:lnTo>
                <a:close/>
                <a:moveTo>
                  <a:pt x="38" y="27"/>
                </a:moveTo>
                <a:cubicBezTo>
                  <a:pt x="37" y="26"/>
                  <a:pt x="37" y="25"/>
                  <a:pt x="37" y="23"/>
                </a:cubicBezTo>
                <a:cubicBezTo>
                  <a:pt x="37" y="21"/>
                  <a:pt x="37" y="20"/>
                  <a:pt x="38" y="19"/>
                </a:cubicBezTo>
                <a:cubicBezTo>
                  <a:pt x="39" y="18"/>
                  <a:pt x="40" y="18"/>
                  <a:pt x="42" y="18"/>
                </a:cubicBezTo>
                <a:cubicBezTo>
                  <a:pt x="43" y="18"/>
                  <a:pt x="45" y="18"/>
                  <a:pt x="45" y="19"/>
                </a:cubicBezTo>
                <a:cubicBezTo>
                  <a:pt x="46" y="20"/>
                  <a:pt x="47" y="21"/>
                  <a:pt x="47" y="22"/>
                </a:cubicBezTo>
                <a:cubicBezTo>
                  <a:pt x="47" y="24"/>
                  <a:pt x="47" y="24"/>
                  <a:pt x="47" y="24"/>
                </a:cubicBezTo>
                <a:cubicBezTo>
                  <a:pt x="40" y="24"/>
                  <a:pt x="40" y="24"/>
                  <a:pt x="40" y="24"/>
                </a:cubicBezTo>
                <a:cubicBezTo>
                  <a:pt x="40" y="24"/>
                  <a:pt x="40" y="24"/>
                  <a:pt x="40" y="25"/>
                </a:cubicBezTo>
                <a:cubicBezTo>
                  <a:pt x="40" y="25"/>
                  <a:pt x="40" y="25"/>
                  <a:pt x="41" y="25"/>
                </a:cubicBezTo>
                <a:cubicBezTo>
                  <a:pt x="41" y="26"/>
                  <a:pt x="41" y="26"/>
                  <a:pt x="42" y="26"/>
                </a:cubicBezTo>
                <a:cubicBezTo>
                  <a:pt x="42" y="26"/>
                  <a:pt x="42" y="26"/>
                  <a:pt x="43" y="26"/>
                </a:cubicBezTo>
                <a:cubicBezTo>
                  <a:pt x="43" y="26"/>
                  <a:pt x="44" y="26"/>
                  <a:pt x="44" y="26"/>
                </a:cubicBezTo>
                <a:cubicBezTo>
                  <a:pt x="44" y="26"/>
                  <a:pt x="45" y="26"/>
                  <a:pt x="45" y="26"/>
                </a:cubicBezTo>
                <a:cubicBezTo>
                  <a:pt x="45" y="25"/>
                  <a:pt x="45" y="25"/>
                  <a:pt x="46" y="25"/>
                </a:cubicBezTo>
                <a:cubicBezTo>
                  <a:pt x="46" y="25"/>
                  <a:pt x="46" y="25"/>
                  <a:pt x="46" y="25"/>
                </a:cubicBezTo>
                <a:cubicBezTo>
                  <a:pt x="46" y="25"/>
                  <a:pt x="46" y="25"/>
                  <a:pt x="46" y="25"/>
                </a:cubicBezTo>
                <a:cubicBezTo>
                  <a:pt x="46" y="27"/>
                  <a:pt x="46" y="27"/>
                  <a:pt x="46" y="27"/>
                </a:cubicBezTo>
                <a:cubicBezTo>
                  <a:pt x="46" y="27"/>
                  <a:pt x="46" y="28"/>
                  <a:pt x="46" y="28"/>
                </a:cubicBezTo>
                <a:cubicBezTo>
                  <a:pt x="46" y="28"/>
                  <a:pt x="45" y="28"/>
                  <a:pt x="45" y="28"/>
                </a:cubicBezTo>
                <a:cubicBezTo>
                  <a:pt x="44" y="28"/>
                  <a:pt x="44" y="28"/>
                  <a:pt x="44" y="28"/>
                </a:cubicBezTo>
                <a:cubicBezTo>
                  <a:pt x="43" y="28"/>
                  <a:pt x="43" y="28"/>
                  <a:pt x="42" y="28"/>
                </a:cubicBezTo>
                <a:cubicBezTo>
                  <a:pt x="41" y="28"/>
                  <a:pt x="39" y="28"/>
                  <a:pt x="38" y="27"/>
                </a:cubicBezTo>
                <a:close/>
                <a:moveTo>
                  <a:pt x="40" y="22"/>
                </a:moveTo>
                <a:cubicBezTo>
                  <a:pt x="44" y="22"/>
                  <a:pt x="44" y="22"/>
                  <a:pt x="44" y="22"/>
                </a:cubicBezTo>
                <a:cubicBezTo>
                  <a:pt x="43" y="21"/>
                  <a:pt x="43" y="20"/>
                  <a:pt x="43" y="20"/>
                </a:cubicBezTo>
                <a:cubicBezTo>
                  <a:pt x="43" y="20"/>
                  <a:pt x="42" y="20"/>
                  <a:pt x="42" y="20"/>
                </a:cubicBezTo>
                <a:cubicBezTo>
                  <a:pt x="41" y="20"/>
                  <a:pt x="41" y="20"/>
                  <a:pt x="40" y="20"/>
                </a:cubicBezTo>
                <a:cubicBezTo>
                  <a:pt x="40" y="21"/>
                  <a:pt x="40" y="21"/>
                  <a:pt x="40" y="22"/>
                </a:cubicBezTo>
                <a:close/>
                <a:moveTo>
                  <a:pt x="49" y="27"/>
                </a:moveTo>
                <a:cubicBezTo>
                  <a:pt x="48" y="26"/>
                  <a:pt x="47" y="25"/>
                  <a:pt x="47" y="23"/>
                </a:cubicBezTo>
                <a:cubicBezTo>
                  <a:pt x="47" y="22"/>
                  <a:pt x="48" y="21"/>
                  <a:pt x="48" y="21"/>
                </a:cubicBezTo>
                <a:cubicBezTo>
                  <a:pt x="48" y="20"/>
                  <a:pt x="48" y="19"/>
                  <a:pt x="49" y="19"/>
                </a:cubicBezTo>
                <a:cubicBezTo>
                  <a:pt x="49" y="19"/>
                  <a:pt x="50" y="18"/>
                  <a:pt x="50" y="18"/>
                </a:cubicBezTo>
                <a:cubicBezTo>
                  <a:pt x="51" y="18"/>
                  <a:pt x="51" y="18"/>
                  <a:pt x="52" y="18"/>
                </a:cubicBezTo>
                <a:cubicBezTo>
                  <a:pt x="52" y="18"/>
                  <a:pt x="53" y="18"/>
                  <a:pt x="53" y="18"/>
                </a:cubicBezTo>
                <a:cubicBezTo>
                  <a:pt x="53" y="18"/>
                  <a:pt x="54" y="18"/>
                  <a:pt x="54" y="18"/>
                </a:cubicBezTo>
                <a:cubicBezTo>
                  <a:pt x="54" y="18"/>
                  <a:pt x="54" y="18"/>
                  <a:pt x="54" y="18"/>
                </a:cubicBezTo>
                <a:cubicBezTo>
                  <a:pt x="57" y="18"/>
                  <a:pt x="57" y="18"/>
                  <a:pt x="57" y="18"/>
                </a:cubicBezTo>
                <a:cubicBezTo>
                  <a:pt x="57" y="32"/>
                  <a:pt x="57" y="32"/>
                  <a:pt x="57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4" y="27"/>
                  <a:pt x="54" y="28"/>
                </a:cubicBezTo>
                <a:cubicBezTo>
                  <a:pt x="53" y="28"/>
                  <a:pt x="53" y="28"/>
                  <a:pt x="53" y="28"/>
                </a:cubicBezTo>
                <a:cubicBezTo>
                  <a:pt x="53" y="28"/>
                  <a:pt x="52" y="28"/>
                  <a:pt x="52" y="28"/>
                </a:cubicBezTo>
                <a:cubicBezTo>
                  <a:pt x="52" y="28"/>
                  <a:pt x="52" y="28"/>
                  <a:pt x="51" y="28"/>
                </a:cubicBezTo>
                <a:cubicBezTo>
                  <a:pt x="50" y="28"/>
                  <a:pt x="49" y="28"/>
                  <a:pt x="49" y="27"/>
                </a:cubicBezTo>
                <a:close/>
                <a:moveTo>
                  <a:pt x="51" y="23"/>
                </a:moveTo>
                <a:cubicBezTo>
                  <a:pt x="51" y="24"/>
                  <a:pt x="51" y="25"/>
                  <a:pt x="51" y="25"/>
                </a:cubicBezTo>
                <a:cubicBezTo>
                  <a:pt x="51" y="26"/>
                  <a:pt x="52" y="26"/>
                  <a:pt x="53" y="26"/>
                </a:cubicBezTo>
                <a:cubicBezTo>
                  <a:pt x="53" y="26"/>
                  <a:pt x="53" y="26"/>
                  <a:pt x="53" y="26"/>
                </a:cubicBezTo>
                <a:cubicBezTo>
                  <a:pt x="54" y="26"/>
                  <a:pt x="54" y="25"/>
                  <a:pt x="54" y="25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0"/>
                  <a:pt x="54" y="20"/>
                </a:cubicBezTo>
                <a:cubicBezTo>
                  <a:pt x="53" y="20"/>
                  <a:pt x="53" y="20"/>
                  <a:pt x="53" y="20"/>
                </a:cubicBezTo>
                <a:cubicBezTo>
                  <a:pt x="52" y="20"/>
                  <a:pt x="52" y="20"/>
                  <a:pt x="51" y="21"/>
                </a:cubicBezTo>
                <a:cubicBezTo>
                  <a:pt x="51" y="21"/>
                  <a:pt x="51" y="22"/>
                  <a:pt x="51" y="23"/>
                </a:cubicBezTo>
                <a:close/>
                <a:moveTo>
                  <a:pt x="63" y="28"/>
                </a:moveTo>
                <a:cubicBezTo>
                  <a:pt x="64" y="28"/>
                  <a:pt x="64" y="28"/>
                  <a:pt x="65" y="28"/>
                </a:cubicBezTo>
                <a:cubicBezTo>
                  <a:pt x="65" y="28"/>
                  <a:pt x="65" y="27"/>
                  <a:pt x="66" y="27"/>
                </a:cubicBezTo>
                <a:cubicBezTo>
                  <a:pt x="66" y="28"/>
                  <a:pt x="66" y="28"/>
                  <a:pt x="66" y="28"/>
                </a:cubicBezTo>
                <a:cubicBezTo>
                  <a:pt x="69" y="28"/>
                  <a:pt x="69" y="28"/>
                  <a:pt x="69" y="28"/>
                </a:cubicBezTo>
                <a:cubicBezTo>
                  <a:pt x="69" y="18"/>
                  <a:pt x="69" y="18"/>
                  <a:pt x="69" y="18"/>
                </a:cubicBezTo>
                <a:cubicBezTo>
                  <a:pt x="66" y="18"/>
                  <a:pt x="66" y="18"/>
                  <a:pt x="66" y="18"/>
                </a:cubicBezTo>
                <a:cubicBezTo>
                  <a:pt x="66" y="25"/>
                  <a:pt x="66" y="25"/>
                  <a:pt x="66" y="25"/>
                </a:cubicBezTo>
                <a:cubicBezTo>
                  <a:pt x="66" y="25"/>
                  <a:pt x="65" y="25"/>
                  <a:pt x="65" y="25"/>
                </a:cubicBezTo>
                <a:cubicBezTo>
                  <a:pt x="65" y="26"/>
                  <a:pt x="65" y="26"/>
                  <a:pt x="64" y="26"/>
                </a:cubicBezTo>
                <a:cubicBezTo>
                  <a:pt x="64" y="26"/>
                  <a:pt x="64" y="26"/>
                  <a:pt x="64" y="25"/>
                </a:cubicBezTo>
                <a:cubicBezTo>
                  <a:pt x="63" y="25"/>
                  <a:pt x="63" y="25"/>
                  <a:pt x="63" y="25"/>
                </a:cubicBezTo>
                <a:cubicBezTo>
                  <a:pt x="63" y="25"/>
                  <a:pt x="63" y="24"/>
                  <a:pt x="63" y="24"/>
                </a:cubicBezTo>
                <a:cubicBezTo>
                  <a:pt x="63" y="24"/>
                  <a:pt x="63" y="23"/>
                  <a:pt x="63" y="23"/>
                </a:cubicBezTo>
                <a:cubicBezTo>
                  <a:pt x="63" y="18"/>
                  <a:pt x="63" y="18"/>
                  <a:pt x="63" y="18"/>
                </a:cubicBezTo>
                <a:cubicBezTo>
                  <a:pt x="60" y="18"/>
                  <a:pt x="60" y="18"/>
                  <a:pt x="60" y="18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26"/>
                  <a:pt x="60" y="27"/>
                  <a:pt x="61" y="27"/>
                </a:cubicBezTo>
                <a:cubicBezTo>
                  <a:pt x="61" y="28"/>
                  <a:pt x="62" y="28"/>
                  <a:pt x="63" y="28"/>
                </a:cubicBezTo>
                <a:close/>
                <a:moveTo>
                  <a:pt x="72" y="27"/>
                </a:moveTo>
                <a:cubicBezTo>
                  <a:pt x="71" y="26"/>
                  <a:pt x="71" y="25"/>
                  <a:pt x="71" y="23"/>
                </a:cubicBezTo>
                <a:cubicBezTo>
                  <a:pt x="71" y="21"/>
                  <a:pt x="71" y="20"/>
                  <a:pt x="72" y="19"/>
                </a:cubicBezTo>
                <a:cubicBezTo>
                  <a:pt x="73" y="18"/>
                  <a:pt x="75" y="18"/>
                  <a:pt x="76" y="18"/>
                </a:cubicBezTo>
                <a:cubicBezTo>
                  <a:pt x="78" y="18"/>
                  <a:pt x="79" y="18"/>
                  <a:pt x="80" y="19"/>
                </a:cubicBezTo>
                <a:cubicBezTo>
                  <a:pt x="80" y="20"/>
                  <a:pt x="81" y="21"/>
                  <a:pt x="81" y="22"/>
                </a:cubicBezTo>
                <a:cubicBezTo>
                  <a:pt x="81" y="24"/>
                  <a:pt x="81" y="24"/>
                  <a:pt x="81" y="24"/>
                </a:cubicBezTo>
                <a:cubicBezTo>
                  <a:pt x="74" y="24"/>
                  <a:pt x="74" y="24"/>
                  <a:pt x="74" y="24"/>
                </a:cubicBezTo>
                <a:cubicBezTo>
                  <a:pt x="74" y="24"/>
                  <a:pt x="74" y="24"/>
                  <a:pt x="74" y="25"/>
                </a:cubicBezTo>
                <a:cubicBezTo>
                  <a:pt x="74" y="25"/>
                  <a:pt x="75" y="25"/>
                  <a:pt x="75" y="25"/>
                </a:cubicBezTo>
                <a:cubicBezTo>
                  <a:pt x="75" y="26"/>
                  <a:pt x="76" y="26"/>
                  <a:pt x="76" y="26"/>
                </a:cubicBezTo>
                <a:cubicBezTo>
                  <a:pt x="76" y="26"/>
                  <a:pt x="77" y="26"/>
                  <a:pt x="77" y="26"/>
                </a:cubicBezTo>
                <a:cubicBezTo>
                  <a:pt x="77" y="26"/>
                  <a:pt x="78" y="26"/>
                  <a:pt x="78" y="26"/>
                </a:cubicBezTo>
                <a:cubicBezTo>
                  <a:pt x="78" y="26"/>
                  <a:pt x="79" y="26"/>
                  <a:pt x="79" y="26"/>
                </a:cubicBezTo>
                <a:cubicBezTo>
                  <a:pt x="79" y="25"/>
                  <a:pt x="80" y="25"/>
                  <a:pt x="80" y="25"/>
                </a:cubicBezTo>
                <a:cubicBezTo>
                  <a:pt x="80" y="25"/>
                  <a:pt x="80" y="25"/>
                  <a:pt x="80" y="25"/>
                </a:cubicBezTo>
                <a:cubicBezTo>
                  <a:pt x="81" y="25"/>
                  <a:pt x="81" y="25"/>
                  <a:pt x="81" y="25"/>
                </a:cubicBezTo>
                <a:cubicBezTo>
                  <a:pt x="81" y="27"/>
                  <a:pt x="81" y="27"/>
                  <a:pt x="81" y="27"/>
                </a:cubicBezTo>
                <a:cubicBezTo>
                  <a:pt x="80" y="27"/>
                  <a:pt x="80" y="28"/>
                  <a:pt x="80" y="28"/>
                </a:cubicBezTo>
                <a:cubicBezTo>
                  <a:pt x="80" y="28"/>
                  <a:pt x="79" y="28"/>
                  <a:pt x="79" y="28"/>
                </a:cubicBezTo>
                <a:cubicBezTo>
                  <a:pt x="79" y="28"/>
                  <a:pt x="78" y="28"/>
                  <a:pt x="78" y="28"/>
                </a:cubicBezTo>
                <a:cubicBezTo>
                  <a:pt x="78" y="28"/>
                  <a:pt x="77" y="28"/>
                  <a:pt x="77" y="28"/>
                </a:cubicBezTo>
                <a:cubicBezTo>
                  <a:pt x="75" y="28"/>
                  <a:pt x="73" y="28"/>
                  <a:pt x="72" y="27"/>
                </a:cubicBezTo>
                <a:close/>
                <a:moveTo>
                  <a:pt x="74" y="22"/>
                </a:moveTo>
                <a:cubicBezTo>
                  <a:pt x="78" y="22"/>
                  <a:pt x="78" y="22"/>
                  <a:pt x="78" y="22"/>
                </a:cubicBezTo>
                <a:cubicBezTo>
                  <a:pt x="78" y="21"/>
                  <a:pt x="78" y="20"/>
                  <a:pt x="77" y="20"/>
                </a:cubicBezTo>
                <a:cubicBezTo>
                  <a:pt x="77" y="20"/>
                  <a:pt x="77" y="20"/>
                  <a:pt x="76" y="20"/>
                </a:cubicBezTo>
                <a:cubicBezTo>
                  <a:pt x="75" y="20"/>
                  <a:pt x="75" y="20"/>
                  <a:pt x="75" y="20"/>
                </a:cubicBezTo>
                <a:cubicBezTo>
                  <a:pt x="74" y="21"/>
                  <a:pt x="74" y="21"/>
                  <a:pt x="74" y="22"/>
                </a:cubicBezTo>
                <a:close/>
                <a:moveTo>
                  <a:pt x="140" y="7"/>
                </a:moveTo>
                <a:cubicBezTo>
                  <a:pt x="140" y="95"/>
                  <a:pt x="140" y="95"/>
                  <a:pt x="140" y="95"/>
                </a:cubicBezTo>
                <a:cubicBezTo>
                  <a:pt x="140" y="99"/>
                  <a:pt x="137" y="102"/>
                  <a:pt x="133" y="102"/>
                </a:cubicBezTo>
                <a:cubicBezTo>
                  <a:pt x="7" y="102"/>
                  <a:pt x="7" y="102"/>
                  <a:pt x="7" y="102"/>
                </a:cubicBezTo>
                <a:cubicBezTo>
                  <a:pt x="3" y="102"/>
                  <a:pt x="0" y="99"/>
                  <a:pt x="0" y="95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133" y="0"/>
                  <a:pt x="133" y="0"/>
                  <a:pt x="133" y="0"/>
                </a:cubicBezTo>
                <a:cubicBezTo>
                  <a:pt x="137" y="0"/>
                  <a:pt x="140" y="3"/>
                  <a:pt x="140" y="7"/>
                </a:cubicBezTo>
                <a:close/>
                <a:moveTo>
                  <a:pt x="13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93"/>
                  <a:pt x="10" y="93"/>
                  <a:pt x="10" y="93"/>
                </a:cubicBezTo>
                <a:cubicBezTo>
                  <a:pt x="130" y="93"/>
                  <a:pt x="130" y="93"/>
                  <a:pt x="130" y="93"/>
                </a:cubicBezTo>
                <a:lnTo>
                  <a:pt x="130" y="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00250" y="488342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117171" y="5017887"/>
            <a:ext cx="325039" cy="298148"/>
          </a:xfrm>
          <a:custGeom>
            <a:avLst/>
            <a:gdLst>
              <a:gd name="T0" fmla="*/ 126 w 140"/>
              <a:gd name="T1" fmla="*/ 71 h 128"/>
              <a:gd name="T2" fmla="*/ 92 w 140"/>
              <a:gd name="T3" fmla="*/ 24 h 128"/>
              <a:gd name="T4" fmla="*/ 72 w 140"/>
              <a:gd name="T5" fmla="*/ 25 h 128"/>
              <a:gd name="T6" fmla="*/ 71 w 140"/>
              <a:gd name="T7" fmla="*/ 20 h 128"/>
              <a:gd name="T8" fmla="*/ 72 w 140"/>
              <a:gd name="T9" fmla="*/ 21 h 128"/>
              <a:gd name="T10" fmla="*/ 92 w 140"/>
              <a:gd name="T11" fmla="*/ 20 h 128"/>
              <a:gd name="T12" fmla="*/ 92 w 140"/>
              <a:gd name="T13" fmla="*/ 16 h 128"/>
              <a:gd name="T14" fmla="*/ 79 w 140"/>
              <a:gd name="T15" fmla="*/ 15 h 128"/>
              <a:gd name="T16" fmla="*/ 71 w 140"/>
              <a:gd name="T17" fmla="*/ 16 h 128"/>
              <a:gd name="T18" fmla="*/ 69 w 140"/>
              <a:gd name="T19" fmla="*/ 19 h 128"/>
              <a:gd name="T20" fmla="*/ 68 w 140"/>
              <a:gd name="T21" fmla="*/ 15 h 128"/>
              <a:gd name="T22" fmla="*/ 49 w 140"/>
              <a:gd name="T23" fmla="*/ 15 h 128"/>
              <a:gd name="T24" fmla="*/ 48 w 140"/>
              <a:gd name="T25" fmla="*/ 17 h 128"/>
              <a:gd name="T26" fmla="*/ 49 w 140"/>
              <a:gd name="T27" fmla="*/ 21 h 128"/>
              <a:gd name="T28" fmla="*/ 69 w 140"/>
              <a:gd name="T29" fmla="*/ 20 h 128"/>
              <a:gd name="T30" fmla="*/ 69 w 140"/>
              <a:gd name="T31" fmla="*/ 24 h 128"/>
              <a:gd name="T32" fmla="*/ 49 w 140"/>
              <a:gd name="T33" fmla="*/ 25 h 128"/>
              <a:gd name="T34" fmla="*/ 48 w 140"/>
              <a:gd name="T35" fmla="*/ 21 h 128"/>
              <a:gd name="T36" fmla="*/ 25 w 140"/>
              <a:gd name="T37" fmla="*/ 21 h 128"/>
              <a:gd name="T38" fmla="*/ 9 w 140"/>
              <a:gd name="T39" fmla="*/ 57 h 128"/>
              <a:gd name="T40" fmla="*/ 0 w 140"/>
              <a:gd name="T41" fmla="*/ 61 h 128"/>
              <a:gd name="T42" fmla="*/ 6 w 140"/>
              <a:gd name="T43" fmla="*/ 85 h 128"/>
              <a:gd name="T44" fmla="*/ 29 w 140"/>
              <a:gd name="T45" fmla="*/ 113 h 128"/>
              <a:gd name="T46" fmla="*/ 37 w 140"/>
              <a:gd name="T47" fmla="*/ 128 h 128"/>
              <a:gd name="T48" fmla="*/ 66 w 140"/>
              <a:gd name="T49" fmla="*/ 125 h 128"/>
              <a:gd name="T50" fmla="*/ 96 w 140"/>
              <a:gd name="T51" fmla="*/ 128 h 128"/>
              <a:gd name="T52" fmla="*/ 104 w 140"/>
              <a:gd name="T53" fmla="*/ 113 h 128"/>
              <a:gd name="T54" fmla="*/ 140 w 140"/>
              <a:gd name="T55" fmla="*/ 77 h 128"/>
              <a:gd name="T56" fmla="*/ 29 w 140"/>
              <a:gd name="T57" fmla="*/ 62 h 128"/>
              <a:gd name="T58" fmla="*/ 29 w 140"/>
              <a:gd name="T59" fmla="*/ 50 h 128"/>
              <a:gd name="T60" fmla="*/ 29 w 140"/>
              <a:gd name="T61" fmla="*/ 62 h 128"/>
              <a:gd name="T62" fmla="*/ 48 w 140"/>
              <a:gd name="T63" fmla="*/ 9 h 128"/>
              <a:gd name="T64" fmla="*/ 68 w 140"/>
              <a:gd name="T65" fmla="*/ 8 h 128"/>
              <a:gd name="T66" fmla="*/ 69 w 140"/>
              <a:gd name="T67" fmla="*/ 12 h 128"/>
              <a:gd name="T68" fmla="*/ 49 w 140"/>
              <a:gd name="T69" fmla="*/ 13 h 128"/>
              <a:gd name="T70" fmla="*/ 48 w 140"/>
              <a:gd name="T71" fmla="*/ 5 h 128"/>
              <a:gd name="T72" fmla="*/ 49 w 140"/>
              <a:gd name="T73" fmla="*/ 0 h 128"/>
              <a:gd name="T74" fmla="*/ 69 w 140"/>
              <a:gd name="T75" fmla="*/ 1 h 128"/>
              <a:gd name="T76" fmla="*/ 68 w 140"/>
              <a:gd name="T77" fmla="*/ 6 h 128"/>
              <a:gd name="T78" fmla="*/ 48 w 140"/>
              <a:gd name="T79" fmla="*/ 5 h 128"/>
              <a:gd name="T80" fmla="*/ 71 w 140"/>
              <a:gd name="T81" fmla="*/ 9 h 128"/>
              <a:gd name="T82" fmla="*/ 91 w 140"/>
              <a:gd name="T83" fmla="*/ 8 h 128"/>
              <a:gd name="T84" fmla="*/ 92 w 140"/>
              <a:gd name="T85" fmla="*/ 12 h 128"/>
              <a:gd name="T86" fmla="*/ 72 w 140"/>
              <a:gd name="T87" fmla="*/ 1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0" h="128">
                <a:moveTo>
                  <a:pt x="125" y="82"/>
                </a:moveTo>
                <a:cubicBezTo>
                  <a:pt x="125" y="79"/>
                  <a:pt x="126" y="75"/>
                  <a:pt x="126" y="71"/>
                </a:cubicBezTo>
                <a:cubicBezTo>
                  <a:pt x="126" y="50"/>
                  <a:pt x="112" y="32"/>
                  <a:pt x="92" y="23"/>
                </a:cubicBezTo>
                <a:cubicBezTo>
                  <a:pt x="92" y="24"/>
                  <a:pt x="92" y="24"/>
                  <a:pt x="92" y="24"/>
                </a:cubicBezTo>
                <a:cubicBezTo>
                  <a:pt x="92" y="24"/>
                  <a:pt x="92" y="25"/>
                  <a:pt x="91" y="25"/>
                </a:cubicBezTo>
                <a:cubicBezTo>
                  <a:pt x="72" y="25"/>
                  <a:pt x="72" y="25"/>
                  <a:pt x="72" y="25"/>
                </a:cubicBezTo>
                <a:cubicBezTo>
                  <a:pt x="71" y="25"/>
                  <a:pt x="71" y="24"/>
                  <a:pt x="71" y="24"/>
                </a:cubicBezTo>
                <a:cubicBezTo>
                  <a:pt x="71" y="20"/>
                  <a:pt x="71" y="20"/>
                  <a:pt x="71" y="20"/>
                </a:cubicBezTo>
                <a:cubicBezTo>
                  <a:pt x="71" y="20"/>
                  <a:pt x="71" y="20"/>
                  <a:pt x="71" y="20"/>
                </a:cubicBezTo>
                <a:cubicBezTo>
                  <a:pt x="71" y="20"/>
                  <a:pt x="71" y="21"/>
                  <a:pt x="72" y="21"/>
                </a:cubicBezTo>
                <a:cubicBezTo>
                  <a:pt x="91" y="21"/>
                  <a:pt x="91" y="21"/>
                  <a:pt x="91" y="21"/>
                </a:cubicBezTo>
                <a:cubicBezTo>
                  <a:pt x="92" y="21"/>
                  <a:pt x="92" y="20"/>
                  <a:pt x="92" y="20"/>
                </a:cubicBezTo>
                <a:cubicBezTo>
                  <a:pt x="92" y="19"/>
                  <a:pt x="92" y="19"/>
                  <a:pt x="92" y="19"/>
                </a:cubicBezTo>
                <a:cubicBezTo>
                  <a:pt x="92" y="16"/>
                  <a:pt x="92" y="16"/>
                  <a:pt x="92" y="16"/>
                </a:cubicBezTo>
                <a:cubicBezTo>
                  <a:pt x="92" y="16"/>
                  <a:pt x="92" y="15"/>
                  <a:pt x="91" y="15"/>
                </a:cubicBezTo>
                <a:cubicBezTo>
                  <a:pt x="79" y="15"/>
                  <a:pt x="79" y="15"/>
                  <a:pt x="79" y="15"/>
                </a:cubicBezTo>
                <a:cubicBezTo>
                  <a:pt x="72" y="15"/>
                  <a:pt x="72" y="15"/>
                  <a:pt x="72" y="15"/>
                </a:cubicBezTo>
                <a:cubicBezTo>
                  <a:pt x="71" y="15"/>
                  <a:pt x="71" y="16"/>
                  <a:pt x="71" y="16"/>
                </a:cubicBezTo>
                <a:cubicBezTo>
                  <a:pt x="71" y="19"/>
                  <a:pt x="71" y="19"/>
                  <a:pt x="71" y="19"/>
                </a:cubicBezTo>
                <a:cubicBezTo>
                  <a:pt x="69" y="19"/>
                  <a:pt x="69" y="19"/>
                  <a:pt x="69" y="19"/>
                </a:cubicBezTo>
                <a:cubicBezTo>
                  <a:pt x="69" y="16"/>
                  <a:pt x="69" y="16"/>
                  <a:pt x="69" y="16"/>
                </a:cubicBezTo>
                <a:cubicBezTo>
                  <a:pt x="69" y="16"/>
                  <a:pt x="69" y="15"/>
                  <a:pt x="68" y="15"/>
                </a:cubicBezTo>
                <a:cubicBezTo>
                  <a:pt x="54" y="15"/>
                  <a:pt x="54" y="15"/>
                  <a:pt x="54" y="15"/>
                </a:cubicBezTo>
                <a:cubicBezTo>
                  <a:pt x="49" y="15"/>
                  <a:pt x="49" y="15"/>
                  <a:pt x="49" y="15"/>
                </a:cubicBezTo>
                <a:cubicBezTo>
                  <a:pt x="48" y="15"/>
                  <a:pt x="48" y="16"/>
                  <a:pt x="48" y="16"/>
                </a:cubicBezTo>
                <a:cubicBezTo>
                  <a:pt x="48" y="17"/>
                  <a:pt x="48" y="17"/>
                  <a:pt x="48" y="17"/>
                </a:cubicBezTo>
                <a:cubicBezTo>
                  <a:pt x="48" y="20"/>
                  <a:pt x="48" y="20"/>
                  <a:pt x="48" y="20"/>
                </a:cubicBezTo>
                <a:cubicBezTo>
                  <a:pt x="48" y="20"/>
                  <a:pt x="48" y="21"/>
                  <a:pt x="49" y="21"/>
                </a:cubicBezTo>
                <a:cubicBezTo>
                  <a:pt x="68" y="21"/>
                  <a:pt x="68" y="21"/>
                  <a:pt x="68" y="21"/>
                </a:cubicBezTo>
                <a:cubicBezTo>
                  <a:pt x="69" y="21"/>
                  <a:pt x="69" y="20"/>
                  <a:pt x="69" y="20"/>
                </a:cubicBezTo>
                <a:cubicBezTo>
                  <a:pt x="69" y="20"/>
                  <a:pt x="69" y="20"/>
                  <a:pt x="69" y="20"/>
                </a:cubicBezTo>
                <a:cubicBezTo>
                  <a:pt x="69" y="24"/>
                  <a:pt x="69" y="24"/>
                  <a:pt x="69" y="24"/>
                </a:cubicBezTo>
                <a:cubicBezTo>
                  <a:pt x="69" y="24"/>
                  <a:pt x="69" y="25"/>
                  <a:pt x="68" y="25"/>
                </a:cubicBezTo>
                <a:cubicBezTo>
                  <a:pt x="49" y="25"/>
                  <a:pt x="49" y="25"/>
                  <a:pt x="49" y="25"/>
                </a:cubicBezTo>
                <a:cubicBezTo>
                  <a:pt x="48" y="25"/>
                  <a:pt x="48" y="24"/>
                  <a:pt x="48" y="24"/>
                </a:cubicBezTo>
                <a:cubicBezTo>
                  <a:pt x="48" y="21"/>
                  <a:pt x="48" y="21"/>
                  <a:pt x="48" y="21"/>
                </a:cubicBezTo>
                <a:cubicBezTo>
                  <a:pt x="45" y="22"/>
                  <a:pt x="42" y="22"/>
                  <a:pt x="40" y="24"/>
                </a:cubicBezTo>
                <a:cubicBezTo>
                  <a:pt x="32" y="14"/>
                  <a:pt x="23" y="15"/>
                  <a:pt x="25" y="21"/>
                </a:cubicBezTo>
                <a:cubicBezTo>
                  <a:pt x="26" y="25"/>
                  <a:pt x="26" y="30"/>
                  <a:pt x="25" y="33"/>
                </a:cubicBezTo>
                <a:cubicBezTo>
                  <a:pt x="18" y="40"/>
                  <a:pt x="12" y="48"/>
                  <a:pt x="9" y="57"/>
                </a:cubicBezTo>
                <a:cubicBezTo>
                  <a:pt x="8" y="56"/>
                  <a:pt x="7" y="56"/>
                  <a:pt x="6" y="56"/>
                </a:cubicBezTo>
                <a:cubicBezTo>
                  <a:pt x="3" y="56"/>
                  <a:pt x="0" y="58"/>
                  <a:pt x="0" y="61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3"/>
                  <a:pt x="3" y="85"/>
                  <a:pt x="6" y="85"/>
                </a:cubicBezTo>
                <a:cubicBezTo>
                  <a:pt x="7" y="85"/>
                  <a:pt x="8" y="85"/>
                  <a:pt x="9" y="85"/>
                </a:cubicBezTo>
                <a:cubicBezTo>
                  <a:pt x="12" y="96"/>
                  <a:pt x="19" y="106"/>
                  <a:pt x="29" y="113"/>
                </a:cubicBezTo>
                <a:cubicBezTo>
                  <a:pt x="29" y="120"/>
                  <a:pt x="29" y="120"/>
                  <a:pt x="29" y="120"/>
                </a:cubicBezTo>
                <a:cubicBezTo>
                  <a:pt x="29" y="124"/>
                  <a:pt x="33" y="128"/>
                  <a:pt x="37" y="128"/>
                </a:cubicBezTo>
                <a:cubicBezTo>
                  <a:pt x="41" y="128"/>
                  <a:pt x="45" y="125"/>
                  <a:pt x="45" y="122"/>
                </a:cubicBezTo>
                <a:cubicBezTo>
                  <a:pt x="52" y="124"/>
                  <a:pt x="59" y="125"/>
                  <a:pt x="66" y="125"/>
                </a:cubicBezTo>
                <a:cubicBezTo>
                  <a:pt x="74" y="125"/>
                  <a:pt x="81" y="124"/>
                  <a:pt x="88" y="122"/>
                </a:cubicBezTo>
                <a:cubicBezTo>
                  <a:pt x="88" y="125"/>
                  <a:pt x="92" y="128"/>
                  <a:pt x="96" y="128"/>
                </a:cubicBezTo>
                <a:cubicBezTo>
                  <a:pt x="100" y="128"/>
                  <a:pt x="104" y="124"/>
                  <a:pt x="104" y="120"/>
                </a:cubicBezTo>
                <a:cubicBezTo>
                  <a:pt x="104" y="113"/>
                  <a:pt x="104" y="113"/>
                  <a:pt x="104" y="113"/>
                </a:cubicBezTo>
                <a:cubicBezTo>
                  <a:pt x="112" y="107"/>
                  <a:pt x="119" y="99"/>
                  <a:pt x="122" y="90"/>
                </a:cubicBezTo>
                <a:cubicBezTo>
                  <a:pt x="128" y="90"/>
                  <a:pt x="138" y="88"/>
                  <a:pt x="140" y="77"/>
                </a:cubicBezTo>
                <a:cubicBezTo>
                  <a:pt x="140" y="77"/>
                  <a:pt x="132" y="85"/>
                  <a:pt x="125" y="82"/>
                </a:cubicBezTo>
                <a:close/>
                <a:moveTo>
                  <a:pt x="29" y="62"/>
                </a:moveTo>
                <a:cubicBezTo>
                  <a:pt x="26" y="62"/>
                  <a:pt x="24" y="59"/>
                  <a:pt x="24" y="56"/>
                </a:cubicBezTo>
                <a:cubicBezTo>
                  <a:pt x="24" y="52"/>
                  <a:pt x="26" y="50"/>
                  <a:pt x="29" y="50"/>
                </a:cubicBezTo>
                <a:cubicBezTo>
                  <a:pt x="31" y="50"/>
                  <a:pt x="33" y="52"/>
                  <a:pt x="33" y="56"/>
                </a:cubicBezTo>
                <a:cubicBezTo>
                  <a:pt x="33" y="59"/>
                  <a:pt x="31" y="62"/>
                  <a:pt x="29" y="62"/>
                </a:cubicBezTo>
                <a:close/>
                <a:moveTo>
                  <a:pt x="48" y="12"/>
                </a:moveTo>
                <a:cubicBezTo>
                  <a:pt x="48" y="9"/>
                  <a:pt x="48" y="9"/>
                  <a:pt x="48" y="9"/>
                </a:cubicBezTo>
                <a:cubicBezTo>
                  <a:pt x="48" y="8"/>
                  <a:pt x="48" y="8"/>
                  <a:pt x="49" y="8"/>
                </a:cubicBezTo>
                <a:cubicBezTo>
                  <a:pt x="68" y="8"/>
                  <a:pt x="68" y="8"/>
                  <a:pt x="68" y="8"/>
                </a:cubicBezTo>
                <a:cubicBezTo>
                  <a:pt x="69" y="8"/>
                  <a:pt x="69" y="8"/>
                  <a:pt x="69" y="9"/>
                </a:cubicBezTo>
                <a:cubicBezTo>
                  <a:pt x="69" y="12"/>
                  <a:pt x="69" y="12"/>
                  <a:pt x="69" y="12"/>
                </a:cubicBezTo>
                <a:cubicBezTo>
                  <a:pt x="69" y="13"/>
                  <a:pt x="69" y="13"/>
                  <a:pt x="68" y="13"/>
                </a:cubicBezTo>
                <a:cubicBezTo>
                  <a:pt x="49" y="13"/>
                  <a:pt x="49" y="13"/>
                  <a:pt x="49" y="13"/>
                </a:cubicBezTo>
                <a:cubicBezTo>
                  <a:pt x="48" y="13"/>
                  <a:pt x="48" y="13"/>
                  <a:pt x="48" y="12"/>
                </a:cubicBezTo>
                <a:close/>
                <a:moveTo>
                  <a:pt x="48" y="5"/>
                </a:moveTo>
                <a:cubicBezTo>
                  <a:pt x="48" y="1"/>
                  <a:pt x="48" y="1"/>
                  <a:pt x="48" y="1"/>
                </a:cubicBezTo>
                <a:cubicBezTo>
                  <a:pt x="48" y="1"/>
                  <a:pt x="48" y="0"/>
                  <a:pt x="49" y="0"/>
                </a:cubicBezTo>
                <a:cubicBezTo>
                  <a:pt x="68" y="0"/>
                  <a:pt x="68" y="0"/>
                  <a:pt x="68" y="0"/>
                </a:cubicBezTo>
                <a:cubicBezTo>
                  <a:pt x="69" y="0"/>
                  <a:pt x="69" y="1"/>
                  <a:pt x="69" y="1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5"/>
                  <a:pt x="69" y="6"/>
                  <a:pt x="68" y="6"/>
                </a:cubicBezTo>
                <a:cubicBezTo>
                  <a:pt x="49" y="6"/>
                  <a:pt x="49" y="6"/>
                  <a:pt x="49" y="6"/>
                </a:cubicBezTo>
                <a:cubicBezTo>
                  <a:pt x="48" y="6"/>
                  <a:pt x="48" y="5"/>
                  <a:pt x="48" y="5"/>
                </a:cubicBezTo>
                <a:close/>
                <a:moveTo>
                  <a:pt x="71" y="12"/>
                </a:moveTo>
                <a:cubicBezTo>
                  <a:pt x="71" y="9"/>
                  <a:pt x="71" y="9"/>
                  <a:pt x="71" y="9"/>
                </a:cubicBezTo>
                <a:cubicBezTo>
                  <a:pt x="71" y="8"/>
                  <a:pt x="71" y="8"/>
                  <a:pt x="72" y="8"/>
                </a:cubicBezTo>
                <a:cubicBezTo>
                  <a:pt x="91" y="8"/>
                  <a:pt x="91" y="8"/>
                  <a:pt x="91" y="8"/>
                </a:cubicBezTo>
                <a:cubicBezTo>
                  <a:pt x="92" y="8"/>
                  <a:pt x="92" y="8"/>
                  <a:pt x="92" y="9"/>
                </a:cubicBezTo>
                <a:cubicBezTo>
                  <a:pt x="92" y="12"/>
                  <a:pt x="92" y="12"/>
                  <a:pt x="92" y="12"/>
                </a:cubicBezTo>
                <a:cubicBezTo>
                  <a:pt x="92" y="13"/>
                  <a:pt x="92" y="13"/>
                  <a:pt x="91" y="13"/>
                </a:cubicBezTo>
                <a:cubicBezTo>
                  <a:pt x="72" y="13"/>
                  <a:pt x="72" y="13"/>
                  <a:pt x="72" y="13"/>
                </a:cubicBezTo>
                <a:cubicBezTo>
                  <a:pt x="71" y="13"/>
                  <a:pt x="71" y="13"/>
                  <a:pt x="71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00250" y="2465831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117171" y="2604967"/>
            <a:ext cx="325039" cy="260733"/>
          </a:xfrm>
          <a:custGeom>
            <a:avLst/>
            <a:gdLst>
              <a:gd name="T0" fmla="*/ 0 w 140"/>
              <a:gd name="T1" fmla="*/ 9 h 112"/>
              <a:gd name="T2" fmla="*/ 131 w 140"/>
              <a:gd name="T3" fmla="*/ 112 h 112"/>
              <a:gd name="T4" fmla="*/ 131 w 140"/>
              <a:gd name="T5" fmla="*/ 0 h 112"/>
              <a:gd name="T6" fmla="*/ 14 w 140"/>
              <a:gd name="T7" fmla="*/ 101 h 112"/>
              <a:gd name="T8" fmla="*/ 14 w 140"/>
              <a:gd name="T9" fmla="*/ 92 h 112"/>
              <a:gd name="T10" fmla="*/ 71 w 140"/>
              <a:gd name="T11" fmla="*/ 99 h 112"/>
              <a:gd name="T12" fmla="*/ 16 w 140"/>
              <a:gd name="T13" fmla="*/ 62 h 112"/>
              <a:gd name="T14" fmla="*/ 16 w 140"/>
              <a:gd name="T15" fmla="*/ 11 h 112"/>
              <a:gd name="T16" fmla="*/ 71 w 140"/>
              <a:gd name="T17" fmla="*/ 57 h 112"/>
              <a:gd name="T18" fmla="*/ 86 w 140"/>
              <a:gd name="T19" fmla="*/ 98 h 112"/>
              <a:gd name="T20" fmla="*/ 87 w 140"/>
              <a:gd name="T21" fmla="*/ 87 h 112"/>
              <a:gd name="T22" fmla="*/ 92 w 140"/>
              <a:gd name="T23" fmla="*/ 101 h 112"/>
              <a:gd name="T24" fmla="*/ 95 w 140"/>
              <a:gd name="T25" fmla="*/ 51 h 112"/>
              <a:gd name="T26" fmla="*/ 85 w 140"/>
              <a:gd name="T27" fmla="*/ 61 h 112"/>
              <a:gd name="T28" fmla="*/ 85 w 140"/>
              <a:gd name="T29" fmla="*/ 49 h 112"/>
              <a:gd name="T30" fmla="*/ 85 w 140"/>
              <a:gd name="T31" fmla="*/ 32 h 112"/>
              <a:gd name="T32" fmla="*/ 95 w 140"/>
              <a:gd name="T33" fmla="*/ 42 h 112"/>
              <a:gd name="T34" fmla="*/ 84 w 140"/>
              <a:gd name="T35" fmla="*/ 42 h 112"/>
              <a:gd name="T36" fmla="*/ 95 w 140"/>
              <a:gd name="T37" fmla="*/ 68 h 112"/>
              <a:gd name="T38" fmla="*/ 85 w 140"/>
              <a:gd name="T39" fmla="*/ 78 h 112"/>
              <a:gd name="T40" fmla="*/ 85 w 140"/>
              <a:gd name="T41" fmla="*/ 66 h 112"/>
              <a:gd name="T42" fmla="*/ 105 w 140"/>
              <a:gd name="T43" fmla="*/ 101 h 112"/>
              <a:gd name="T44" fmla="*/ 98 w 140"/>
              <a:gd name="T45" fmla="*/ 90 h 112"/>
              <a:gd name="T46" fmla="*/ 109 w 140"/>
              <a:gd name="T47" fmla="*/ 90 h 112"/>
              <a:gd name="T48" fmla="*/ 102 w 140"/>
              <a:gd name="T49" fmla="*/ 78 h 112"/>
              <a:gd name="T50" fmla="*/ 102 w 140"/>
              <a:gd name="T51" fmla="*/ 66 h 112"/>
              <a:gd name="T52" fmla="*/ 112 w 140"/>
              <a:gd name="T53" fmla="*/ 76 h 112"/>
              <a:gd name="T54" fmla="*/ 102 w 140"/>
              <a:gd name="T55" fmla="*/ 61 h 112"/>
              <a:gd name="T56" fmla="*/ 102 w 140"/>
              <a:gd name="T57" fmla="*/ 49 h 112"/>
              <a:gd name="T58" fmla="*/ 112 w 140"/>
              <a:gd name="T59" fmla="*/ 59 h 112"/>
              <a:gd name="T60" fmla="*/ 102 w 140"/>
              <a:gd name="T61" fmla="*/ 44 h 112"/>
              <a:gd name="T62" fmla="*/ 102 w 140"/>
              <a:gd name="T63" fmla="*/ 32 h 112"/>
              <a:gd name="T64" fmla="*/ 112 w 140"/>
              <a:gd name="T65" fmla="*/ 42 h 112"/>
              <a:gd name="T66" fmla="*/ 124 w 140"/>
              <a:gd name="T67" fmla="*/ 90 h 112"/>
              <a:gd name="T68" fmla="*/ 116 w 140"/>
              <a:gd name="T69" fmla="*/ 90 h 112"/>
              <a:gd name="T70" fmla="*/ 113 w 140"/>
              <a:gd name="T71" fmla="*/ 87 h 112"/>
              <a:gd name="T72" fmla="*/ 123 w 140"/>
              <a:gd name="T73" fmla="*/ 87 h 112"/>
              <a:gd name="T74" fmla="*/ 129 w 140"/>
              <a:gd name="T75" fmla="*/ 76 h 112"/>
              <a:gd name="T76" fmla="*/ 118 w 140"/>
              <a:gd name="T77" fmla="*/ 76 h 112"/>
              <a:gd name="T78" fmla="*/ 127 w 140"/>
              <a:gd name="T79" fmla="*/ 66 h 112"/>
              <a:gd name="T80" fmla="*/ 129 w 140"/>
              <a:gd name="T81" fmla="*/ 59 h 112"/>
              <a:gd name="T82" fmla="*/ 118 w 140"/>
              <a:gd name="T83" fmla="*/ 59 h 112"/>
              <a:gd name="T84" fmla="*/ 127 w 140"/>
              <a:gd name="T85" fmla="*/ 49 h 112"/>
              <a:gd name="T86" fmla="*/ 129 w 140"/>
              <a:gd name="T87" fmla="*/ 42 h 112"/>
              <a:gd name="T88" fmla="*/ 118 w 140"/>
              <a:gd name="T89" fmla="*/ 42 h 112"/>
              <a:gd name="T90" fmla="*/ 127 w 140"/>
              <a:gd name="T91" fmla="*/ 32 h 112"/>
              <a:gd name="T92" fmla="*/ 129 w 140"/>
              <a:gd name="T93" fmla="*/ 18 h 112"/>
              <a:gd name="T94" fmla="*/ 84 w 140"/>
              <a:gd name="T95" fmla="*/ 18 h 112"/>
              <a:gd name="T96" fmla="*/ 127 w 140"/>
              <a:gd name="T97" fmla="*/ 11 h 112"/>
              <a:gd name="T98" fmla="*/ 88 w 140"/>
              <a:gd name="T99" fmla="*/ 91 h 112"/>
              <a:gd name="T100" fmla="*/ 88 w 140"/>
              <a:gd name="T101" fmla="*/ 91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0" h="112">
                <a:moveTo>
                  <a:pt x="131" y="0"/>
                </a:move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8"/>
                  <a:pt x="4" y="112"/>
                  <a:pt x="9" y="112"/>
                </a:cubicBezTo>
                <a:cubicBezTo>
                  <a:pt x="131" y="112"/>
                  <a:pt x="131" y="112"/>
                  <a:pt x="131" y="112"/>
                </a:cubicBezTo>
                <a:cubicBezTo>
                  <a:pt x="136" y="112"/>
                  <a:pt x="140" y="108"/>
                  <a:pt x="140" y="103"/>
                </a:cubicBezTo>
                <a:cubicBezTo>
                  <a:pt x="140" y="9"/>
                  <a:pt x="140" y="9"/>
                  <a:pt x="140" y="9"/>
                </a:cubicBezTo>
                <a:cubicBezTo>
                  <a:pt x="140" y="4"/>
                  <a:pt x="136" y="0"/>
                  <a:pt x="131" y="0"/>
                </a:cubicBezTo>
                <a:close/>
                <a:moveTo>
                  <a:pt x="71" y="99"/>
                </a:moveTo>
                <a:cubicBezTo>
                  <a:pt x="71" y="100"/>
                  <a:pt x="69" y="101"/>
                  <a:pt x="67" y="101"/>
                </a:cubicBezTo>
                <a:cubicBezTo>
                  <a:pt x="14" y="101"/>
                  <a:pt x="14" y="101"/>
                  <a:pt x="14" y="101"/>
                </a:cubicBezTo>
                <a:cubicBezTo>
                  <a:pt x="12" y="101"/>
                  <a:pt x="11" y="100"/>
                  <a:pt x="11" y="99"/>
                </a:cubicBezTo>
                <a:cubicBezTo>
                  <a:pt x="11" y="94"/>
                  <a:pt x="11" y="94"/>
                  <a:pt x="11" y="94"/>
                </a:cubicBezTo>
                <a:cubicBezTo>
                  <a:pt x="11" y="93"/>
                  <a:pt x="12" y="92"/>
                  <a:pt x="14" y="92"/>
                </a:cubicBezTo>
                <a:cubicBezTo>
                  <a:pt x="67" y="92"/>
                  <a:pt x="67" y="92"/>
                  <a:pt x="67" y="92"/>
                </a:cubicBezTo>
                <a:cubicBezTo>
                  <a:pt x="69" y="92"/>
                  <a:pt x="71" y="93"/>
                  <a:pt x="71" y="94"/>
                </a:cubicBezTo>
                <a:lnTo>
                  <a:pt x="71" y="99"/>
                </a:lnTo>
                <a:close/>
                <a:moveTo>
                  <a:pt x="71" y="57"/>
                </a:moveTo>
                <a:cubicBezTo>
                  <a:pt x="71" y="60"/>
                  <a:pt x="68" y="62"/>
                  <a:pt x="66" y="62"/>
                </a:cubicBezTo>
                <a:cubicBezTo>
                  <a:pt x="16" y="62"/>
                  <a:pt x="16" y="62"/>
                  <a:pt x="16" y="62"/>
                </a:cubicBezTo>
                <a:cubicBezTo>
                  <a:pt x="13" y="62"/>
                  <a:pt x="11" y="60"/>
                  <a:pt x="11" y="57"/>
                </a:cubicBezTo>
                <a:cubicBezTo>
                  <a:pt x="11" y="15"/>
                  <a:pt x="11" y="15"/>
                  <a:pt x="11" y="15"/>
                </a:cubicBezTo>
                <a:cubicBezTo>
                  <a:pt x="11" y="13"/>
                  <a:pt x="13" y="11"/>
                  <a:pt x="16" y="11"/>
                </a:cubicBezTo>
                <a:cubicBezTo>
                  <a:pt x="66" y="11"/>
                  <a:pt x="66" y="11"/>
                  <a:pt x="66" y="11"/>
                </a:cubicBezTo>
                <a:cubicBezTo>
                  <a:pt x="68" y="11"/>
                  <a:pt x="71" y="13"/>
                  <a:pt x="71" y="15"/>
                </a:cubicBezTo>
                <a:lnTo>
                  <a:pt x="71" y="57"/>
                </a:lnTo>
                <a:close/>
                <a:moveTo>
                  <a:pt x="92" y="101"/>
                </a:moveTo>
                <a:cubicBezTo>
                  <a:pt x="91" y="98"/>
                  <a:pt x="91" y="98"/>
                  <a:pt x="91" y="98"/>
                </a:cubicBezTo>
                <a:cubicBezTo>
                  <a:pt x="86" y="98"/>
                  <a:pt x="86" y="98"/>
                  <a:pt x="86" y="98"/>
                </a:cubicBezTo>
                <a:cubicBezTo>
                  <a:pt x="84" y="101"/>
                  <a:pt x="84" y="101"/>
                  <a:pt x="84" y="101"/>
                </a:cubicBezTo>
                <a:cubicBezTo>
                  <a:pt x="81" y="101"/>
                  <a:pt x="81" y="101"/>
                  <a:pt x="81" y="101"/>
                </a:cubicBezTo>
                <a:cubicBezTo>
                  <a:pt x="87" y="87"/>
                  <a:pt x="87" y="87"/>
                  <a:pt x="87" y="87"/>
                </a:cubicBezTo>
                <a:cubicBezTo>
                  <a:pt x="90" y="87"/>
                  <a:pt x="90" y="87"/>
                  <a:pt x="90" y="87"/>
                </a:cubicBezTo>
                <a:cubicBezTo>
                  <a:pt x="96" y="101"/>
                  <a:pt x="96" y="101"/>
                  <a:pt x="96" y="101"/>
                </a:cubicBezTo>
                <a:lnTo>
                  <a:pt x="92" y="101"/>
                </a:lnTo>
                <a:close/>
                <a:moveTo>
                  <a:pt x="85" y="49"/>
                </a:moveTo>
                <a:cubicBezTo>
                  <a:pt x="93" y="49"/>
                  <a:pt x="93" y="49"/>
                  <a:pt x="93" y="49"/>
                </a:cubicBezTo>
                <a:cubicBezTo>
                  <a:pt x="94" y="49"/>
                  <a:pt x="95" y="50"/>
                  <a:pt x="95" y="51"/>
                </a:cubicBezTo>
                <a:cubicBezTo>
                  <a:pt x="95" y="59"/>
                  <a:pt x="95" y="59"/>
                  <a:pt x="95" y="59"/>
                </a:cubicBezTo>
                <a:cubicBezTo>
                  <a:pt x="95" y="60"/>
                  <a:pt x="94" y="61"/>
                  <a:pt x="93" y="61"/>
                </a:cubicBezTo>
                <a:cubicBezTo>
                  <a:pt x="85" y="61"/>
                  <a:pt x="85" y="61"/>
                  <a:pt x="85" y="61"/>
                </a:cubicBezTo>
                <a:cubicBezTo>
                  <a:pt x="84" y="61"/>
                  <a:pt x="84" y="60"/>
                  <a:pt x="84" y="59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0"/>
                  <a:pt x="84" y="49"/>
                  <a:pt x="85" y="49"/>
                </a:cubicBezTo>
                <a:close/>
                <a:moveTo>
                  <a:pt x="84" y="42"/>
                </a:moveTo>
                <a:cubicBezTo>
                  <a:pt x="84" y="34"/>
                  <a:pt x="84" y="34"/>
                  <a:pt x="84" y="34"/>
                </a:cubicBezTo>
                <a:cubicBezTo>
                  <a:pt x="84" y="33"/>
                  <a:pt x="84" y="32"/>
                  <a:pt x="85" y="32"/>
                </a:cubicBezTo>
                <a:cubicBezTo>
                  <a:pt x="93" y="32"/>
                  <a:pt x="93" y="32"/>
                  <a:pt x="93" y="32"/>
                </a:cubicBezTo>
                <a:cubicBezTo>
                  <a:pt x="94" y="32"/>
                  <a:pt x="95" y="33"/>
                  <a:pt x="95" y="34"/>
                </a:cubicBezTo>
                <a:cubicBezTo>
                  <a:pt x="95" y="42"/>
                  <a:pt x="95" y="42"/>
                  <a:pt x="95" y="42"/>
                </a:cubicBezTo>
                <a:cubicBezTo>
                  <a:pt x="95" y="43"/>
                  <a:pt x="94" y="44"/>
                  <a:pt x="93" y="44"/>
                </a:cubicBezTo>
                <a:cubicBezTo>
                  <a:pt x="85" y="44"/>
                  <a:pt x="85" y="44"/>
                  <a:pt x="85" y="44"/>
                </a:cubicBezTo>
                <a:cubicBezTo>
                  <a:pt x="84" y="44"/>
                  <a:pt x="84" y="43"/>
                  <a:pt x="84" y="42"/>
                </a:cubicBezTo>
                <a:close/>
                <a:moveTo>
                  <a:pt x="85" y="66"/>
                </a:moveTo>
                <a:cubicBezTo>
                  <a:pt x="93" y="66"/>
                  <a:pt x="93" y="66"/>
                  <a:pt x="93" y="66"/>
                </a:cubicBezTo>
                <a:cubicBezTo>
                  <a:pt x="94" y="66"/>
                  <a:pt x="95" y="67"/>
                  <a:pt x="95" y="68"/>
                </a:cubicBezTo>
                <a:cubicBezTo>
                  <a:pt x="95" y="76"/>
                  <a:pt x="95" y="76"/>
                  <a:pt x="95" y="76"/>
                </a:cubicBezTo>
                <a:cubicBezTo>
                  <a:pt x="95" y="77"/>
                  <a:pt x="94" y="78"/>
                  <a:pt x="93" y="78"/>
                </a:cubicBezTo>
                <a:cubicBezTo>
                  <a:pt x="85" y="78"/>
                  <a:pt x="85" y="78"/>
                  <a:pt x="85" y="78"/>
                </a:cubicBezTo>
                <a:cubicBezTo>
                  <a:pt x="84" y="78"/>
                  <a:pt x="84" y="77"/>
                  <a:pt x="84" y="76"/>
                </a:cubicBezTo>
                <a:cubicBezTo>
                  <a:pt x="84" y="68"/>
                  <a:pt x="84" y="68"/>
                  <a:pt x="84" y="68"/>
                </a:cubicBezTo>
                <a:cubicBezTo>
                  <a:pt x="84" y="67"/>
                  <a:pt x="84" y="66"/>
                  <a:pt x="85" y="66"/>
                </a:cubicBezTo>
                <a:close/>
                <a:moveTo>
                  <a:pt x="109" y="90"/>
                </a:moveTo>
                <a:cubicBezTo>
                  <a:pt x="105" y="90"/>
                  <a:pt x="105" y="90"/>
                  <a:pt x="105" y="90"/>
                </a:cubicBezTo>
                <a:cubicBezTo>
                  <a:pt x="105" y="101"/>
                  <a:pt x="105" y="101"/>
                  <a:pt x="105" y="101"/>
                </a:cubicBezTo>
                <a:cubicBezTo>
                  <a:pt x="102" y="101"/>
                  <a:pt x="102" y="101"/>
                  <a:pt x="102" y="101"/>
                </a:cubicBezTo>
                <a:cubicBezTo>
                  <a:pt x="102" y="90"/>
                  <a:pt x="102" y="90"/>
                  <a:pt x="102" y="90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87"/>
                  <a:pt x="98" y="87"/>
                  <a:pt x="98" y="87"/>
                </a:cubicBezTo>
                <a:cubicBezTo>
                  <a:pt x="109" y="87"/>
                  <a:pt x="109" y="87"/>
                  <a:pt x="109" y="87"/>
                </a:cubicBezTo>
                <a:lnTo>
                  <a:pt x="109" y="90"/>
                </a:lnTo>
                <a:close/>
                <a:moveTo>
                  <a:pt x="112" y="76"/>
                </a:moveTo>
                <a:cubicBezTo>
                  <a:pt x="112" y="77"/>
                  <a:pt x="111" y="78"/>
                  <a:pt x="110" y="78"/>
                </a:cubicBezTo>
                <a:cubicBezTo>
                  <a:pt x="102" y="78"/>
                  <a:pt x="102" y="78"/>
                  <a:pt x="102" y="78"/>
                </a:cubicBezTo>
                <a:cubicBezTo>
                  <a:pt x="101" y="78"/>
                  <a:pt x="101" y="77"/>
                  <a:pt x="101" y="76"/>
                </a:cubicBezTo>
                <a:cubicBezTo>
                  <a:pt x="101" y="68"/>
                  <a:pt x="101" y="68"/>
                  <a:pt x="101" y="68"/>
                </a:cubicBezTo>
                <a:cubicBezTo>
                  <a:pt x="101" y="67"/>
                  <a:pt x="101" y="66"/>
                  <a:pt x="102" y="66"/>
                </a:cubicBezTo>
                <a:cubicBezTo>
                  <a:pt x="110" y="66"/>
                  <a:pt x="110" y="66"/>
                  <a:pt x="110" y="66"/>
                </a:cubicBezTo>
                <a:cubicBezTo>
                  <a:pt x="111" y="66"/>
                  <a:pt x="112" y="67"/>
                  <a:pt x="112" y="68"/>
                </a:cubicBezTo>
                <a:lnTo>
                  <a:pt x="112" y="76"/>
                </a:lnTo>
                <a:close/>
                <a:moveTo>
                  <a:pt x="112" y="59"/>
                </a:moveTo>
                <a:cubicBezTo>
                  <a:pt x="112" y="60"/>
                  <a:pt x="111" y="61"/>
                  <a:pt x="110" y="61"/>
                </a:cubicBezTo>
                <a:cubicBezTo>
                  <a:pt x="102" y="61"/>
                  <a:pt x="102" y="61"/>
                  <a:pt x="102" y="61"/>
                </a:cubicBezTo>
                <a:cubicBezTo>
                  <a:pt x="101" y="61"/>
                  <a:pt x="101" y="60"/>
                  <a:pt x="101" y="59"/>
                </a:cubicBezTo>
                <a:cubicBezTo>
                  <a:pt x="101" y="51"/>
                  <a:pt x="101" y="51"/>
                  <a:pt x="101" y="51"/>
                </a:cubicBezTo>
                <a:cubicBezTo>
                  <a:pt x="101" y="50"/>
                  <a:pt x="101" y="49"/>
                  <a:pt x="102" y="49"/>
                </a:cubicBezTo>
                <a:cubicBezTo>
                  <a:pt x="110" y="49"/>
                  <a:pt x="110" y="49"/>
                  <a:pt x="110" y="49"/>
                </a:cubicBezTo>
                <a:cubicBezTo>
                  <a:pt x="111" y="49"/>
                  <a:pt x="112" y="50"/>
                  <a:pt x="112" y="51"/>
                </a:cubicBezTo>
                <a:lnTo>
                  <a:pt x="112" y="59"/>
                </a:lnTo>
                <a:close/>
                <a:moveTo>
                  <a:pt x="112" y="42"/>
                </a:moveTo>
                <a:cubicBezTo>
                  <a:pt x="112" y="43"/>
                  <a:pt x="111" y="44"/>
                  <a:pt x="110" y="44"/>
                </a:cubicBezTo>
                <a:cubicBezTo>
                  <a:pt x="102" y="44"/>
                  <a:pt x="102" y="44"/>
                  <a:pt x="102" y="44"/>
                </a:cubicBezTo>
                <a:cubicBezTo>
                  <a:pt x="101" y="44"/>
                  <a:pt x="101" y="43"/>
                  <a:pt x="101" y="42"/>
                </a:cubicBezTo>
                <a:cubicBezTo>
                  <a:pt x="101" y="34"/>
                  <a:pt x="101" y="34"/>
                  <a:pt x="101" y="34"/>
                </a:cubicBezTo>
                <a:cubicBezTo>
                  <a:pt x="101" y="33"/>
                  <a:pt x="101" y="32"/>
                  <a:pt x="102" y="32"/>
                </a:cubicBezTo>
                <a:cubicBezTo>
                  <a:pt x="110" y="32"/>
                  <a:pt x="110" y="32"/>
                  <a:pt x="110" y="32"/>
                </a:cubicBezTo>
                <a:cubicBezTo>
                  <a:pt x="111" y="32"/>
                  <a:pt x="112" y="33"/>
                  <a:pt x="112" y="34"/>
                </a:cubicBezTo>
                <a:lnTo>
                  <a:pt x="112" y="42"/>
                </a:lnTo>
                <a:close/>
                <a:moveTo>
                  <a:pt x="127" y="101"/>
                </a:moveTo>
                <a:cubicBezTo>
                  <a:pt x="124" y="101"/>
                  <a:pt x="124" y="101"/>
                  <a:pt x="124" y="101"/>
                </a:cubicBezTo>
                <a:cubicBezTo>
                  <a:pt x="124" y="90"/>
                  <a:pt x="124" y="90"/>
                  <a:pt x="124" y="90"/>
                </a:cubicBezTo>
                <a:cubicBezTo>
                  <a:pt x="122" y="101"/>
                  <a:pt x="122" y="101"/>
                  <a:pt x="122" y="101"/>
                </a:cubicBezTo>
                <a:cubicBezTo>
                  <a:pt x="119" y="101"/>
                  <a:pt x="119" y="101"/>
                  <a:pt x="119" y="101"/>
                </a:cubicBezTo>
                <a:cubicBezTo>
                  <a:pt x="116" y="90"/>
                  <a:pt x="116" y="90"/>
                  <a:pt x="116" y="90"/>
                </a:cubicBezTo>
                <a:cubicBezTo>
                  <a:pt x="116" y="101"/>
                  <a:pt x="116" y="101"/>
                  <a:pt x="116" y="101"/>
                </a:cubicBezTo>
                <a:cubicBezTo>
                  <a:pt x="113" y="101"/>
                  <a:pt x="113" y="101"/>
                  <a:pt x="113" y="101"/>
                </a:cubicBezTo>
                <a:cubicBezTo>
                  <a:pt x="113" y="87"/>
                  <a:pt x="113" y="87"/>
                  <a:pt x="113" y="87"/>
                </a:cubicBezTo>
                <a:cubicBezTo>
                  <a:pt x="118" y="87"/>
                  <a:pt x="118" y="87"/>
                  <a:pt x="118" y="87"/>
                </a:cubicBezTo>
                <a:cubicBezTo>
                  <a:pt x="120" y="97"/>
                  <a:pt x="120" y="97"/>
                  <a:pt x="120" y="97"/>
                </a:cubicBezTo>
                <a:cubicBezTo>
                  <a:pt x="123" y="87"/>
                  <a:pt x="123" y="87"/>
                  <a:pt x="123" y="87"/>
                </a:cubicBezTo>
                <a:cubicBezTo>
                  <a:pt x="127" y="87"/>
                  <a:pt x="127" y="87"/>
                  <a:pt x="127" y="87"/>
                </a:cubicBezTo>
                <a:lnTo>
                  <a:pt x="127" y="101"/>
                </a:lnTo>
                <a:close/>
                <a:moveTo>
                  <a:pt x="129" y="76"/>
                </a:moveTo>
                <a:cubicBezTo>
                  <a:pt x="129" y="77"/>
                  <a:pt x="128" y="78"/>
                  <a:pt x="127" y="78"/>
                </a:cubicBezTo>
                <a:cubicBezTo>
                  <a:pt x="119" y="78"/>
                  <a:pt x="119" y="78"/>
                  <a:pt x="119" y="78"/>
                </a:cubicBezTo>
                <a:cubicBezTo>
                  <a:pt x="118" y="78"/>
                  <a:pt x="118" y="77"/>
                  <a:pt x="118" y="76"/>
                </a:cubicBezTo>
                <a:cubicBezTo>
                  <a:pt x="118" y="68"/>
                  <a:pt x="118" y="68"/>
                  <a:pt x="118" y="68"/>
                </a:cubicBezTo>
                <a:cubicBezTo>
                  <a:pt x="118" y="67"/>
                  <a:pt x="118" y="66"/>
                  <a:pt x="119" y="66"/>
                </a:cubicBezTo>
                <a:cubicBezTo>
                  <a:pt x="127" y="66"/>
                  <a:pt x="127" y="66"/>
                  <a:pt x="127" y="66"/>
                </a:cubicBezTo>
                <a:cubicBezTo>
                  <a:pt x="128" y="66"/>
                  <a:pt x="129" y="67"/>
                  <a:pt x="129" y="68"/>
                </a:cubicBezTo>
                <a:lnTo>
                  <a:pt x="129" y="76"/>
                </a:lnTo>
                <a:close/>
                <a:moveTo>
                  <a:pt x="129" y="59"/>
                </a:moveTo>
                <a:cubicBezTo>
                  <a:pt x="129" y="60"/>
                  <a:pt x="128" y="61"/>
                  <a:pt x="127" y="61"/>
                </a:cubicBezTo>
                <a:cubicBezTo>
                  <a:pt x="119" y="61"/>
                  <a:pt x="119" y="61"/>
                  <a:pt x="119" y="61"/>
                </a:cubicBezTo>
                <a:cubicBezTo>
                  <a:pt x="118" y="61"/>
                  <a:pt x="118" y="60"/>
                  <a:pt x="118" y="59"/>
                </a:cubicBezTo>
                <a:cubicBezTo>
                  <a:pt x="118" y="51"/>
                  <a:pt x="118" y="51"/>
                  <a:pt x="118" y="51"/>
                </a:cubicBezTo>
                <a:cubicBezTo>
                  <a:pt x="118" y="50"/>
                  <a:pt x="118" y="49"/>
                  <a:pt x="119" y="49"/>
                </a:cubicBezTo>
                <a:cubicBezTo>
                  <a:pt x="127" y="49"/>
                  <a:pt x="127" y="49"/>
                  <a:pt x="127" y="49"/>
                </a:cubicBezTo>
                <a:cubicBezTo>
                  <a:pt x="128" y="49"/>
                  <a:pt x="129" y="50"/>
                  <a:pt x="129" y="51"/>
                </a:cubicBezTo>
                <a:lnTo>
                  <a:pt x="129" y="59"/>
                </a:lnTo>
                <a:close/>
                <a:moveTo>
                  <a:pt x="129" y="42"/>
                </a:moveTo>
                <a:cubicBezTo>
                  <a:pt x="129" y="43"/>
                  <a:pt x="128" y="44"/>
                  <a:pt x="127" y="44"/>
                </a:cubicBezTo>
                <a:cubicBezTo>
                  <a:pt x="119" y="44"/>
                  <a:pt x="119" y="44"/>
                  <a:pt x="119" y="44"/>
                </a:cubicBezTo>
                <a:cubicBezTo>
                  <a:pt x="118" y="44"/>
                  <a:pt x="118" y="43"/>
                  <a:pt x="118" y="42"/>
                </a:cubicBezTo>
                <a:cubicBezTo>
                  <a:pt x="118" y="34"/>
                  <a:pt x="118" y="34"/>
                  <a:pt x="118" y="34"/>
                </a:cubicBezTo>
                <a:cubicBezTo>
                  <a:pt x="118" y="33"/>
                  <a:pt x="118" y="32"/>
                  <a:pt x="119" y="32"/>
                </a:cubicBezTo>
                <a:cubicBezTo>
                  <a:pt x="127" y="32"/>
                  <a:pt x="127" y="32"/>
                  <a:pt x="127" y="32"/>
                </a:cubicBezTo>
                <a:cubicBezTo>
                  <a:pt x="128" y="32"/>
                  <a:pt x="129" y="33"/>
                  <a:pt x="129" y="34"/>
                </a:cubicBezTo>
                <a:lnTo>
                  <a:pt x="129" y="42"/>
                </a:lnTo>
                <a:close/>
                <a:moveTo>
                  <a:pt x="129" y="18"/>
                </a:moveTo>
                <a:cubicBezTo>
                  <a:pt x="129" y="19"/>
                  <a:pt x="128" y="20"/>
                  <a:pt x="127" y="20"/>
                </a:cubicBezTo>
                <a:cubicBezTo>
                  <a:pt x="86" y="20"/>
                  <a:pt x="86" y="20"/>
                  <a:pt x="86" y="20"/>
                </a:cubicBezTo>
                <a:cubicBezTo>
                  <a:pt x="85" y="20"/>
                  <a:pt x="84" y="19"/>
                  <a:pt x="84" y="18"/>
                </a:cubicBezTo>
                <a:cubicBezTo>
                  <a:pt x="84" y="13"/>
                  <a:pt x="84" y="13"/>
                  <a:pt x="84" y="13"/>
                </a:cubicBezTo>
                <a:cubicBezTo>
                  <a:pt x="84" y="12"/>
                  <a:pt x="85" y="11"/>
                  <a:pt x="86" y="11"/>
                </a:cubicBezTo>
                <a:cubicBezTo>
                  <a:pt x="127" y="11"/>
                  <a:pt x="127" y="11"/>
                  <a:pt x="127" y="11"/>
                </a:cubicBezTo>
                <a:cubicBezTo>
                  <a:pt x="128" y="11"/>
                  <a:pt x="129" y="12"/>
                  <a:pt x="129" y="13"/>
                </a:cubicBezTo>
                <a:lnTo>
                  <a:pt x="129" y="18"/>
                </a:lnTo>
                <a:close/>
                <a:moveTo>
                  <a:pt x="88" y="91"/>
                </a:moveTo>
                <a:cubicBezTo>
                  <a:pt x="90" y="96"/>
                  <a:pt x="90" y="96"/>
                  <a:pt x="90" y="96"/>
                </a:cubicBezTo>
                <a:cubicBezTo>
                  <a:pt x="87" y="96"/>
                  <a:pt x="87" y="96"/>
                  <a:pt x="87" y="96"/>
                </a:cubicBezTo>
                <a:lnTo>
                  <a:pt x="88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00250" y="4077563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98463" y="4202668"/>
            <a:ext cx="362454" cy="307502"/>
          </a:xfrm>
          <a:custGeom>
            <a:avLst/>
            <a:gdLst>
              <a:gd name="T0" fmla="*/ 29 w 156"/>
              <a:gd name="T1" fmla="*/ 65 h 132"/>
              <a:gd name="T2" fmla="*/ 156 w 156"/>
              <a:gd name="T3" fmla="*/ 51 h 132"/>
              <a:gd name="T4" fmla="*/ 141 w 156"/>
              <a:gd name="T5" fmla="*/ 64 h 132"/>
              <a:gd name="T6" fmla="*/ 131 w 156"/>
              <a:gd name="T7" fmla="*/ 106 h 132"/>
              <a:gd name="T8" fmla="*/ 114 w 156"/>
              <a:gd name="T9" fmla="*/ 132 h 132"/>
              <a:gd name="T10" fmla="*/ 97 w 156"/>
              <a:gd name="T11" fmla="*/ 126 h 132"/>
              <a:gd name="T12" fmla="*/ 62 w 156"/>
              <a:gd name="T13" fmla="*/ 127 h 132"/>
              <a:gd name="T14" fmla="*/ 61 w 156"/>
              <a:gd name="T15" fmla="*/ 127 h 132"/>
              <a:gd name="T16" fmla="*/ 43 w 156"/>
              <a:gd name="T17" fmla="*/ 132 h 132"/>
              <a:gd name="T18" fmla="*/ 13 w 156"/>
              <a:gd name="T19" fmla="*/ 97 h 132"/>
              <a:gd name="T20" fmla="*/ 0 w 156"/>
              <a:gd name="T21" fmla="*/ 75 h 132"/>
              <a:gd name="T22" fmla="*/ 14 w 156"/>
              <a:gd name="T23" fmla="*/ 65 h 132"/>
              <a:gd name="T24" fmla="*/ 28 w 156"/>
              <a:gd name="T25" fmla="*/ 28 h 132"/>
              <a:gd name="T26" fmla="*/ 32 w 156"/>
              <a:gd name="T27" fmla="*/ 24 h 132"/>
              <a:gd name="T28" fmla="*/ 73 w 156"/>
              <a:gd name="T29" fmla="*/ 27 h 132"/>
              <a:gd name="T30" fmla="*/ 133 w 156"/>
              <a:gd name="T31" fmla="*/ 61 h 132"/>
              <a:gd name="T32" fmla="*/ 138 w 156"/>
              <a:gd name="T33" fmla="*/ 60 h 132"/>
              <a:gd name="T34" fmla="*/ 133 w 156"/>
              <a:gd name="T35" fmla="*/ 52 h 132"/>
              <a:gd name="T36" fmla="*/ 147 w 156"/>
              <a:gd name="T37" fmla="*/ 53 h 132"/>
              <a:gd name="T38" fmla="*/ 148 w 156"/>
              <a:gd name="T39" fmla="*/ 54 h 132"/>
              <a:gd name="T40" fmla="*/ 156 w 156"/>
              <a:gd name="T41" fmla="*/ 51 h 132"/>
              <a:gd name="T42" fmla="*/ 80 w 156"/>
              <a:gd name="T43" fmla="*/ 32 h 132"/>
              <a:gd name="T44" fmla="*/ 53 w 156"/>
              <a:gd name="T45" fmla="*/ 38 h 132"/>
              <a:gd name="T46" fmla="*/ 40 w 156"/>
              <a:gd name="T47" fmla="*/ 50 h 132"/>
              <a:gd name="T48" fmla="*/ 34 w 156"/>
              <a:gd name="T49" fmla="*/ 47 h 132"/>
              <a:gd name="T50" fmla="*/ 30 w 156"/>
              <a:gd name="T51" fmla="*/ 48 h 132"/>
              <a:gd name="T52" fmla="*/ 12 w 156"/>
              <a:gd name="T53" fmla="*/ 73 h 132"/>
              <a:gd name="T54" fmla="*/ 5 w 156"/>
              <a:gd name="T55" fmla="*/ 90 h 132"/>
              <a:gd name="T56" fmla="*/ 17 w 156"/>
              <a:gd name="T57" fmla="*/ 94 h 132"/>
              <a:gd name="T58" fmla="*/ 62 w 156"/>
              <a:gd name="T59" fmla="*/ 121 h 132"/>
              <a:gd name="T60" fmla="*/ 98 w 156"/>
              <a:gd name="T61" fmla="*/ 119 h 132"/>
              <a:gd name="T62" fmla="*/ 142 w 156"/>
              <a:gd name="T63" fmla="*/ 53 h 132"/>
              <a:gd name="T64" fmla="*/ 138 w 156"/>
              <a:gd name="T65" fmla="*/ 53 h 132"/>
              <a:gd name="T66" fmla="*/ 141 w 156"/>
              <a:gd name="T67" fmla="*/ 56 h 132"/>
              <a:gd name="T68" fmla="*/ 60 w 156"/>
              <a:gd name="T69" fmla="*/ 22 h 132"/>
              <a:gd name="T70" fmla="*/ 81 w 156"/>
              <a:gd name="T71" fmla="*/ 17 h 132"/>
              <a:gd name="T72" fmla="*/ 59 w 156"/>
              <a:gd name="T73" fmla="*/ 17 h 132"/>
              <a:gd name="T74" fmla="*/ 60 w 156"/>
              <a:gd name="T75" fmla="*/ 14 h 132"/>
              <a:gd name="T76" fmla="*/ 81 w 156"/>
              <a:gd name="T77" fmla="*/ 9 h 132"/>
              <a:gd name="T78" fmla="*/ 59 w 156"/>
              <a:gd name="T79" fmla="*/ 9 h 132"/>
              <a:gd name="T80" fmla="*/ 60 w 156"/>
              <a:gd name="T81" fmla="*/ 6 h 132"/>
              <a:gd name="T82" fmla="*/ 81 w 156"/>
              <a:gd name="T83" fmla="*/ 2 h 132"/>
              <a:gd name="T84" fmla="*/ 59 w 156"/>
              <a:gd name="T85" fmla="*/ 2 h 132"/>
              <a:gd name="T86" fmla="*/ 84 w 156"/>
              <a:gd name="T87" fmla="*/ 22 h 132"/>
              <a:gd name="T88" fmla="*/ 106 w 156"/>
              <a:gd name="T89" fmla="*/ 17 h 132"/>
              <a:gd name="T90" fmla="*/ 83 w 156"/>
              <a:gd name="T91" fmla="*/ 17 h 132"/>
              <a:gd name="T92" fmla="*/ 84 w 156"/>
              <a:gd name="T93" fmla="*/ 14 h 132"/>
              <a:gd name="T94" fmla="*/ 106 w 156"/>
              <a:gd name="T95" fmla="*/ 9 h 132"/>
              <a:gd name="T96" fmla="*/ 83 w 156"/>
              <a:gd name="T97" fmla="*/ 9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56" h="132">
                <a:moveTo>
                  <a:pt x="38" y="65"/>
                </a:moveTo>
                <a:cubicBezTo>
                  <a:pt x="38" y="68"/>
                  <a:pt x="36" y="71"/>
                  <a:pt x="33" y="71"/>
                </a:cubicBezTo>
                <a:cubicBezTo>
                  <a:pt x="31" y="71"/>
                  <a:pt x="29" y="68"/>
                  <a:pt x="29" y="65"/>
                </a:cubicBezTo>
                <a:cubicBezTo>
                  <a:pt x="29" y="61"/>
                  <a:pt x="31" y="58"/>
                  <a:pt x="33" y="58"/>
                </a:cubicBezTo>
                <a:cubicBezTo>
                  <a:pt x="36" y="58"/>
                  <a:pt x="38" y="61"/>
                  <a:pt x="38" y="65"/>
                </a:cubicBezTo>
                <a:close/>
                <a:moveTo>
                  <a:pt x="156" y="51"/>
                </a:moveTo>
                <a:cubicBezTo>
                  <a:pt x="155" y="54"/>
                  <a:pt x="153" y="56"/>
                  <a:pt x="151" y="58"/>
                </a:cubicBezTo>
                <a:cubicBezTo>
                  <a:pt x="149" y="59"/>
                  <a:pt x="147" y="61"/>
                  <a:pt x="144" y="61"/>
                </a:cubicBezTo>
                <a:cubicBezTo>
                  <a:pt x="143" y="62"/>
                  <a:pt x="142" y="63"/>
                  <a:pt x="141" y="64"/>
                </a:cubicBezTo>
                <a:cubicBezTo>
                  <a:pt x="139" y="65"/>
                  <a:pt x="136" y="66"/>
                  <a:pt x="135" y="66"/>
                </a:cubicBezTo>
                <a:cubicBezTo>
                  <a:pt x="136" y="71"/>
                  <a:pt x="137" y="76"/>
                  <a:pt x="137" y="82"/>
                </a:cubicBezTo>
                <a:cubicBezTo>
                  <a:pt x="137" y="90"/>
                  <a:pt x="135" y="99"/>
                  <a:pt x="131" y="106"/>
                </a:cubicBezTo>
                <a:cubicBezTo>
                  <a:pt x="128" y="111"/>
                  <a:pt x="123" y="115"/>
                  <a:pt x="118" y="118"/>
                </a:cubicBezTo>
                <a:cubicBezTo>
                  <a:pt x="118" y="128"/>
                  <a:pt x="118" y="128"/>
                  <a:pt x="118" y="128"/>
                </a:cubicBezTo>
                <a:cubicBezTo>
                  <a:pt x="118" y="130"/>
                  <a:pt x="116" y="132"/>
                  <a:pt x="114" y="132"/>
                </a:cubicBezTo>
                <a:cubicBezTo>
                  <a:pt x="100" y="132"/>
                  <a:pt x="100" y="132"/>
                  <a:pt x="100" y="132"/>
                </a:cubicBezTo>
                <a:cubicBezTo>
                  <a:pt x="98" y="132"/>
                  <a:pt x="97" y="130"/>
                  <a:pt x="97" y="128"/>
                </a:cubicBezTo>
                <a:cubicBezTo>
                  <a:pt x="97" y="127"/>
                  <a:pt x="97" y="126"/>
                  <a:pt x="97" y="126"/>
                </a:cubicBezTo>
                <a:cubicBezTo>
                  <a:pt x="97" y="125"/>
                  <a:pt x="97" y="125"/>
                  <a:pt x="97" y="125"/>
                </a:cubicBezTo>
                <a:cubicBezTo>
                  <a:pt x="88" y="126"/>
                  <a:pt x="80" y="127"/>
                  <a:pt x="72" y="127"/>
                </a:cubicBezTo>
                <a:cubicBezTo>
                  <a:pt x="69" y="127"/>
                  <a:pt x="65" y="127"/>
                  <a:pt x="62" y="127"/>
                </a:cubicBezTo>
                <a:cubicBezTo>
                  <a:pt x="61" y="127"/>
                  <a:pt x="61" y="127"/>
                  <a:pt x="61" y="127"/>
                </a:cubicBezTo>
                <a:cubicBezTo>
                  <a:pt x="61" y="127"/>
                  <a:pt x="61" y="127"/>
                  <a:pt x="61" y="127"/>
                </a:cubicBezTo>
                <a:cubicBezTo>
                  <a:pt x="61" y="127"/>
                  <a:pt x="61" y="127"/>
                  <a:pt x="61" y="127"/>
                </a:cubicBezTo>
                <a:cubicBezTo>
                  <a:pt x="61" y="127"/>
                  <a:pt x="61" y="127"/>
                  <a:pt x="61" y="128"/>
                </a:cubicBezTo>
                <a:cubicBezTo>
                  <a:pt x="61" y="130"/>
                  <a:pt x="59" y="132"/>
                  <a:pt x="57" y="132"/>
                </a:cubicBezTo>
                <a:cubicBezTo>
                  <a:pt x="43" y="132"/>
                  <a:pt x="43" y="132"/>
                  <a:pt x="43" y="132"/>
                </a:cubicBezTo>
                <a:cubicBezTo>
                  <a:pt x="41" y="132"/>
                  <a:pt x="39" y="130"/>
                  <a:pt x="39" y="128"/>
                </a:cubicBezTo>
                <a:cubicBezTo>
                  <a:pt x="39" y="122"/>
                  <a:pt x="39" y="122"/>
                  <a:pt x="39" y="122"/>
                </a:cubicBezTo>
                <a:cubicBezTo>
                  <a:pt x="29" y="119"/>
                  <a:pt x="18" y="111"/>
                  <a:pt x="13" y="97"/>
                </a:cubicBezTo>
                <a:cubicBezTo>
                  <a:pt x="7" y="97"/>
                  <a:pt x="7" y="97"/>
                  <a:pt x="7" y="97"/>
                </a:cubicBezTo>
                <a:cubicBezTo>
                  <a:pt x="3" y="97"/>
                  <a:pt x="0" y="94"/>
                  <a:pt x="0" y="90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71"/>
                  <a:pt x="3" y="68"/>
                  <a:pt x="7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68"/>
                  <a:pt x="14" y="67"/>
                  <a:pt x="14" y="65"/>
                </a:cubicBezTo>
                <a:cubicBezTo>
                  <a:pt x="14" y="65"/>
                  <a:pt x="16" y="56"/>
                  <a:pt x="24" y="46"/>
                </a:cubicBezTo>
                <a:cubicBezTo>
                  <a:pt x="27" y="43"/>
                  <a:pt x="29" y="41"/>
                  <a:pt x="33" y="38"/>
                </a:cubicBezTo>
                <a:cubicBezTo>
                  <a:pt x="32" y="34"/>
                  <a:pt x="30" y="30"/>
                  <a:pt x="28" y="28"/>
                </a:cubicBezTo>
                <a:cubicBezTo>
                  <a:pt x="28" y="27"/>
                  <a:pt x="28" y="26"/>
                  <a:pt x="28" y="25"/>
                </a:cubicBezTo>
                <a:cubicBezTo>
                  <a:pt x="28" y="24"/>
                  <a:pt x="29" y="24"/>
                  <a:pt x="30" y="24"/>
                </a:cubicBezTo>
                <a:cubicBezTo>
                  <a:pt x="30" y="24"/>
                  <a:pt x="31" y="24"/>
                  <a:pt x="32" y="24"/>
                </a:cubicBezTo>
                <a:cubicBezTo>
                  <a:pt x="33" y="24"/>
                  <a:pt x="37" y="24"/>
                  <a:pt x="42" y="26"/>
                </a:cubicBezTo>
                <a:cubicBezTo>
                  <a:pt x="44" y="27"/>
                  <a:pt x="46" y="28"/>
                  <a:pt x="48" y="30"/>
                </a:cubicBezTo>
                <a:cubicBezTo>
                  <a:pt x="55" y="28"/>
                  <a:pt x="63" y="27"/>
                  <a:pt x="73" y="27"/>
                </a:cubicBezTo>
                <a:cubicBezTo>
                  <a:pt x="75" y="27"/>
                  <a:pt x="78" y="27"/>
                  <a:pt x="81" y="27"/>
                </a:cubicBezTo>
                <a:cubicBezTo>
                  <a:pt x="98" y="28"/>
                  <a:pt x="116" y="34"/>
                  <a:pt x="127" y="49"/>
                </a:cubicBezTo>
                <a:cubicBezTo>
                  <a:pt x="130" y="52"/>
                  <a:pt x="132" y="57"/>
                  <a:pt x="133" y="61"/>
                </a:cubicBezTo>
                <a:cubicBezTo>
                  <a:pt x="133" y="61"/>
                  <a:pt x="134" y="61"/>
                  <a:pt x="134" y="61"/>
                </a:cubicBezTo>
                <a:cubicBezTo>
                  <a:pt x="134" y="61"/>
                  <a:pt x="134" y="61"/>
                  <a:pt x="134" y="61"/>
                </a:cubicBezTo>
                <a:cubicBezTo>
                  <a:pt x="134" y="61"/>
                  <a:pt x="136" y="61"/>
                  <a:pt x="138" y="60"/>
                </a:cubicBezTo>
                <a:cubicBezTo>
                  <a:pt x="138" y="60"/>
                  <a:pt x="137" y="59"/>
                  <a:pt x="136" y="59"/>
                </a:cubicBezTo>
                <a:cubicBezTo>
                  <a:pt x="135" y="57"/>
                  <a:pt x="133" y="55"/>
                  <a:pt x="133" y="53"/>
                </a:cubicBezTo>
                <a:cubicBezTo>
                  <a:pt x="133" y="53"/>
                  <a:pt x="133" y="53"/>
                  <a:pt x="133" y="52"/>
                </a:cubicBezTo>
                <a:cubicBezTo>
                  <a:pt x="134" y="48"/>
                  <a:pt x="137" y="45"/>
                  <a:pt x="140" y="45"/>
                </a:cubicBezTo>
                <a:cubicBezTo>
                  <a:pt x="142" y="45"/>
                  <a:pt x="144" y="46"/>
                  <a:pt x="145" y="47"/>
                </a:cubicBezTo>
                <a:cubicBezTo>
                  <a:pt x="146" y="49"/>
                  <a:pt x="147" y="51"/>
                  <a:pt x="147" y="53"/>
                </a:cubicBezTo>
                <a:cubicBezTo>
                  <a:pt x="147" y="53"/>
                  <a:pt x="147" y="53"/>
                  <a:pt x="147" y="53"/>
                </a:cubicBezTo>
                <a:cubicBezTo>
                  <a:pt x="147" y="54"/>
                  <a:pt x="147" y="54"/>
                  <a:pt x="147" y="55"/>
                </a:cubicBezTo>
                <a:cubicBezTo>
                  <a:pt x="147" y="55"/>
                  <a:pt x="147" y="54"/>
                  <a:pt x="148" y="54"/>
                </a:cubicBezTo>
                <a:cubicBezTo>
                  <a:pt x="149" y="53"/>
                  <a:pt x="151" y="51"/>
                  <a:pt x="151" y="49"/>
                </a:cubicBezTo>
                <a:cubicBezTo>
                  <a:pt x="152" y="48"/>
                  <a:pt x="153" y="48"/>
                  <a:pt x="155" y="48"/>
                </a:cubicBezTo>
                <a:cubicBezTo>
                  <a:pt x="156" y="49"/>
                  <a:pt x="156" y="50"/>
                  <a:pt x="156" y="51"/>
                </a:cubicBezTo>
                <a:close/>
                <a:moveTo>
                  <a:pt x="132" y="82"/>
                </a:moveTo>
                <a:cubicBezTo>
                  <a:pt x="132" y="71"/>
                  <a:pt x="129" y="60"/>
                  <a:pt x="123" y="52"/>
                </a:cubicBezTo>
                <a:cubicBezTo>
                  <a:pt x="114" y="39"/>
                  <a:pt x="96" y="33"/>
                  <a:pt x="80" y="32"/>
                </a:cubicBezTo>
                <a:cubicBezTo>
                  <a:pt x="78" y="32"/>
                  <a:pt x="75" y="32"/>
                  <a:pt x="73" y="32"/>
                </a:cubicBezTo>
                <a:cubicBezTo>
                  <a:pt x="65" y="32"/>
                  <a:pt x="58" y="33"/>
                  <a:pt x="52" y="35"/>
                </a:cubicBezTo>
                <a:cubicBezTo>
                  <a:pt x="52" y="36"/>
                  <a:pt x="53" y="37"/>
                  <a:pt x="53" y="38"/>
                </a:cubicBezTo>
                <a:cubicBezTo>
                  <a:pt x="54" y="38"/>
                  <a:pt x="54" y="39"/>
                  <a:pt x="54" y="39"/>
                </a:cubicBezTo>
                <a:cubicBezTo>
                  <a:pt x="53" y="39"/>
                  <a:pt x="53" y="42"/>
                  <a:pt x="51" y="44"/>
                </a:cubicBezTo>
                <a:cubicBezTo>
                  <a:pt x="49" y="47"/>
                  <a:pt x="46" y="50"/>
                  <a:pt x="40" y="50"/>
                </a:cubicBezTo>
                <a:cubicBezTo>
                  <a:pt x="40" y="50"/>
                  <a:pt x="40" y="50"/>
                  <a:pt x="40" y="50"/>
                </a:cubicBezTo>
                <a:cubicBezTo>
                  <a:pt x="39" y="50"/>
                  <a:pt x="37" y="49"/>
                  <a:pt x="36" y="49"/>
                </a:cubicBezTo>
                <a:cubicBezTo>
                  <a:pt x="35" y="49"/>
                  <a:pt x="34" y="48"/>
                  <a:pt x="34" y="47"/>
                </a:cubicBezTo>
                <a:cubicBezTo>
                  <a:pt x="34" y="47"/>
                  <a:pt x="34" y="46"/>
                  <a:pt x="34" y="45"/>
                </a:cubicBezTo>
                <a:cubicBezTo>
                  <a:pt x="34" y="45"/>
                  <a:pt x="34" y="44"/>
                  <a:pt x="34" y="44"/>
                </a:cubicBezTo>
                <a:cubicBezTo>
                  <a:pt x="32" y="45"/>
                  <a:pt x="31" y="46"/>
                  <a:pt x="30" y="48"/>
                </a:cubicBezTo>
                <a:cubicBezTo>
                  <a:pt x="22" y="56"/>
                  <a:pt x="20" y="64"/>
                  <a:pt x="19" y="66"/>
                </a:cubicBezTo>
                <a:cubicBezTo>
                  <a:pt x="19" y="66"/>
                  <a:pt x="19" y="66"/>
                  <a:pt x="19" y="66"/>
                </a:cubicBezTo>
                <a:cubicBezTo>
                  <a:pt x="19" y="70"/>
                  <a:pt x="15" y="73"/>
                  <a:pt x="12" y="73"/>
                </a:cubicBezTo>
                <a:cubicBezTo>
                  <a:pt x="7" y="73"/>
                  <a:pt x="7" y="73"/>
                  <a:pt x="7" y="73"/>
                </a:cubicBezTo>
                <a:cubicBezTo>
                  <a:pt x="6" y="73"/>
                  <a:pt x="5" y="74"/>
                  <a:pt x="5" y="75"/>
                </a:cubicBezTo>
                <a:cubicBezTo>
                  <a:pt x="5" y="90"/>
                  <a:pt x="5" y="90"/>
                  <a:pt x="5" y="90"/>
                </a:cubicBezTo>
                <a:cubicBezTo>
                  <a:pt x="5" y="91"/>
                  <a:pt x="6" y="92"/>
                  <a:pt x="7" y="92"/>
                </a:cubicBezTo>
                <a:cubicBezTo>
                  <a:pt x="17" y="92"/>
                  <a:pt x="17" y="92"/>
                  <a:pt x="17" y="92"/>
                </a:cubicBezTo>
                <a:cubicBezTo>
                  <a:pt x="17" y="94"/>
                  <a:pt x="17" y="94"/>
                  <a:pt x="17" y="94"/>
                </a:cubicBezTo>
                <a:cubicBezTo>
                  <a:pt x="21" y="106"/>
                  <a:pt x="29" y="112"/>
                  <a:pt x="38" y="116"/>
                </a:cubicBezTo>
                <a:cubicBezTo>
                  <a:pt x="48" y="120"/>
                  <a:pt x="57" y="121"/>
                  <a:pt x="60" y="121"/>
                </a:cubicBezTo>
                <a:cubicBezTo>
                  <a:pt x="62" y="121"/>
                  <a:pt x="62" y="121"/>
                  <a:pt x="62" y="121"/>
                </a:cubicBezTo>
                <a:cubicBezTo>
                  <a:pt x="62" y="121"/>
                  <a:pt x="62" y="121"/>
                  <a:pt x="62" y="121"/>
                </a:cubicBezTo>
                <a:cubicBezTo>
                  <a:pt x="65" y="121"/>
                  <a:pt x="69" y="121"/>
                  <a:pt x="72" y="121"/>
                </a:cubicBezTo>
                <a:cubicBezTo>
                  <a:pt x="81" y="121"/>
                  <a:pt x="89" y="121"/>
                  <a:pt x="98" y="119"/>
                </a:cubicBezTo>
                <a:cubicBezTo>
                  <a:pt x="108" y="117"/>
                  <a:pt x="121" y="112"/>
                  <a:pt x="126" y="104"/>
                </a:cubicBezTo>
                <a:cubicBezTo>
                  <a:pt x="130" y="97"/>
                  <a:pt x="132" y="90"/>
                  <a:pt x="132" y="82"/>
                </a:cubicBezTo>
                <a:close/>
                <a:moveTo>
                  <a:pt x="142" y="53"/>
                </a:moveTo>
                <a:cubicBezTo>
                  <a:pt x="142" y="52"/>
                  <a:pt x="142" y="51"/>
                  <a:pt x="141" y="51"/>
                </a:cubicBezTo>
                <a:cubicBezTo>
                  <a:pt x="141" y="50"/>
                  <a:pt x="141" y="50"/>
                  <a:pt x="140" y="50"/>
                </a:cubicBezTo>
                <a:cubicBezTo>
                  <a:pt x="139" y="50"/>
                  <a:pt x="138" y="51"/>
                  <a:pt x="138" y="53"/>
                </a:cubicBezTo>
                <a:cubicBezTo>
                  <a:pt x="138" y="53"/>
                  <a:pt x="138" y="53"/>
                  <a:pt x="138" y="53"/>
                </a:cubicBezTo>
                <a:cubicBezTo>
                  <a:pt x="138" y="53"/>
                  <a:pt x="138" y="54"/>
                  <a:pt x="139" y="55"/>
                </a:cubicBezTo>
                <a:cubicBezTo>
                  <a:pt x="140" y="55"/>
                  <a:pt x="141" y="56"/>
                  <a:pt x="141" y="56"/>
                </a:cubicBezTo>
                <a:cubicBezTo>
                  <a:pt x="142" y="55"/>
                  <a:pt x="142" y="54"/>
                  <a:pt x="142" y="53"/>
                </a:cubicBezTo>
                <a:cubicBezTo>
                  <a:pt x="142" y="53"/>
                  <a:pt x="142" y="53"/>
                  <a:pt x="142" y="53"/>
                </a:cubicBezTo>
                <a:close/>
                <a:moveTo>
                  <a:pt x="60" y="22"/>
                </a:moveTo>
                <a:cubicBezTo>
                  <a:pt x="80" y="22"/>
                  <a:pt x="80" y="22"/>
                  <a:pt x="80" y="22"/>
                </a:cubicBezTo>
                <a:cubicBezTo>
                  <a:pt x="81" y="22"/>
                  <a:pt x="81" y="22"/>
                  <a:pt x="81" y="21"/>
                </a:cubicBezTo>
                <a:cubicBezTo>
                  <a:pt x="81" y="17"/>
                  <a:pt x="81" y="17"/>
                  <a:pt x="81" y="17"/>
                </a:cubicBezTo>
                <a:cubicBezTo>
                  <a:pt x="81" y="17"/>
                  <a:pt x="81" y="16"/>
                  <a:pt x="80" y="16"/>
                </a:cubicBezTo>
                <a:cubicBezTo>
                  <a:pt x="60" y="16"/>
                  <a:pt x="60" y="16"/>
                  <a:pt x="60" y="16"/>
                </a:cubicBezTo>
                <a:cubicBezTo>
                  <a:pt x="59" y="16"/>
                  <a:pt x="59" y="17"/>
                  <a:pt x="59" y="17"/>
                </a:cubicBezTo>
                <a:cubicBezTo>
                  <a:pt x="59" y="21"/>
                  <a:pt x="59" y="21"/>
                  <a:pt x="59" y="21"/>
                </a:cubicBezTo>
                <a:cubicBezTo>
                  <a:pt x="59" y="22"/>
                  <a:pt x="59" y="22"/>
                  <a:pt x="60" y="22"/>
                </a:cubicBezTo>
                <a:close/>
                <a:moveTo>
                  <a:pt x="60" y="14"/>
                </a:moveTo>
                <a:cubicBezTo>
                  <a:pt x="80" y="14"/>
                  <a:pt x="80" y="14"/>
                  <a:pt x="80" y="14"/>
                </a:cubicBezTo>
                <a:cubicBezTo>
                  <a:pt x="81" y="14"/>
                  <a:pt x="81" y="14"/>
                  <a:pt x="81" y="13"/>
                </a:cubicBezTo>
                <a:cubicBezTo>
                  <a:pt x="81" y="9"/>
                  <a:pt x="81" y="9"/>
                  <a:pt x="81" y="9"/>
                </a:cubicBezTo>
                <a:cubicBezTo>
                  <a:pt x="81" y="9"/>
                  <a:pt x="81" y="8"/>
                  <a:pt x="80" y="8"/>
                </a:cubicBezTo>
                <a:cubicBezTo>
                  <a:pt x="60" y="8"/>
                  <a:pt x="60" y="8"/>
                  <a:pt x="60" y="8"/>
                </a:cubicBezTo>
                <a:cubicBezTo>
                  <a:pt x="59" y="8"/>
                  <a:pt x="59" y="9"/>
                  <a:pt x="59" y="9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14"/>
                  <a:pt x="59" y="14"/>
                  <a:pt x="60" y="14"/>
                </a:cubicBezTo>
                <a:close/>
                <a:moveTo>
                  <a:pt x="60" y="6"/>
                </a:moveTo>
                <a:cubicBezTo>
                  <a:pt x="80" y="6"/>
                  <a:pt x="80" y="6"/>
                  <a:pt x="80" y="6"/>
                </a:cubicBezTo>
                <a:cubicBezTo>
                  <a:pt x="81" y="6"/>
                  <a:pt x="81" y="6"/>
                  <a:pt x="81" y="5"/>
                </a:cubicBezTo>
                <a:cubicBezTo>
                  <a:pt x="81" y="2"/>
                  <a:pt x="81" y="2"/>
                  <a:pt x="81" y="2"/>
                </a:cubicBezTo>
                <a:cubicBezTo>
                  <a:pt x="81" y="1"/>
                  <a:pt x="81" y="0"/>
                  <a:pt x="80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59" y="0"/>
                  <a:pt x="59" y="1"/>
                  <a:pt x="59" y="2"/>
                </a:cubicBezTo>
                <a:cubicBezTo>
                  <a:pt x="59" y="5"/>
                  <a:pt x="59" y="5"/>
                  <a:pt x="59" y="5"/>
                </a:cubicBezTo>
                <a:cubicBezTo>
                  <a:pt x="59" y="6"/>
                  <a:pt x="59" y="6"/>
                  <a:pt x="60" y="6"/>
                </a:cubicBezTo>
                <a:close/>
                <a:moveTo>
                  <a:pt x="84" y="22"/>
                </a:moveTo>
                <a:cubicBezTo>
                  <a:pt x="105" y="22"/>
                  <a:pt x="105" y="22"/>
                  <a:pt x="105" y="22"/>
                </a:cubicBezTo>
                <a:cubicBezTo>
                  <a:pt x="105" y="22"/>
                  <a:pt x="106" y="22"/>
                  <a:pt x="106" y="21"/>
                </a:cubicBezTo>
                <a:cubicBezTo>
                  <a:pt x="106" y="17"/>
                  <a:pt x="106" y="17"/>
                  <a:pt x="106" y="17"/>
                </a:cubicBezTo>
                <a:cubicBezTo>
                  <a:pt x="106" y="17"/>
                  <a:pt x="105" y="16"/>
                  <a:pt x="105" y="16"/>
                </a:cubicBezTo>
                <a:cubicBezTo>
                  <a:pt x="84" y="16"/>
                  <a:pt x="84" y="16"/>
                  <a:pt x="84" y="16"/>
                </a:cubicBezTo>
                <a:cubicBezTo>
                  <a:pt x="84" y="16"/>
                  <a:pt x="83" y="17"/>
                  <a:pt x="83" y="17"/>
                </a:cubicBezTo>
                <a:cubicBezTo>
                  <a:pt x="83" y="21"/>
                  <a:pt x="83" y="21"/>
                  <a:pt x="83" y="21"/>
                </a:cubicBezTo>
                <a:cubicBezTo>
                  <a:pt x="83" y="22"/>
                  <a:pt x="84" y="22"/>
                  <a:pt x="84" y="22"/>
                </a:cubicBezTo>
                <a:close/>
                <a:moveTo>
                  <a:pt x="84" y="14"/>
                </a:moveTo>
                <a:cubicBezTo>
                  <a:pt x="105" y="14"/>
                  <a:pt x="105" y="14"/>
                  <a:pt x="105" y="14"/>
                </a:cubicBezTo>
                <a:cubicBezTo>
                  <a:pt x="105" y="14"/>
                  <a:pt x="106" y="14"/>
                  <a:pt x="106" y="13"/>
                </a:cubicBezTo>
                <a:cubicBezTo>
                  <a:pt x="106" y="9"/>
                  <a:pt x="106" y="9"/>
                  <a:pt x="106" y="9"/>
                </a:cubicBezTo>
                <a:cubicBezTo>
                  <a:pt x="106" y="9"/>
                  <a:pt x="105" y="8"/>
                  <a:pt x="105" y="8"/>
                </a:cubicBezTo>
                <a:cubicBezTo>
                  <a:pt x="84" y="8"/>
                  <a:pt x="84" y="8"/>
                  <a:pt x="84" y="8"/>
                </a:cubicBezTo>
                <a:cubicBezTo>
                  <a:pt x="84" y="8"/>
                  <a:pt x="83" y="9"/>
                  <a:pt x="83" y="9"/>
                </a:cubicBezTo>
                <a:cubicBezTo>
                  <a:pt x="83" y="13"/>
                  <a:pt x="83" y="13"/>
                  <a:pt x="83" y="13"/>
                </a:cubicBezTo>
                <a:cubicBezTo>
                  <a:pt x="83" y="14"/>
                  <a:pt x="84" y="14"/>
                  <a:pt x="84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00250" y="569396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126524" y="5852981"/>
            <a:ext cx="306332" cy="260733"/>
          </a:xfrm>
          <a:custGeom>
            <a:avLst/>
            <a:gdLst>
              <a:gd name="T0" fmla="*/ 10 w 132"/>
              <a:gd name="T1" fmla="*/ 0 h 112"/>
              <a:gd name="T2" fmla="*/ 0 w 132"/>
              <a:gd name="T3" fmla="*/ 89 h 112"/>
              <a:gd name="T4" fmla="*/ 54 w 132"/>
              <a:gd name="T5" fmla="*/ 99 h 112"/>
              <a:gd name="T6" fmla="*/ 54 w 132"/>
              <a:gd name="T7" fmla="*/ 104 h 112"/>
              <a:gd name="T8" fmla="*/ 39 w 132"/>
              <a:gd name="T9" fmla="*/ 108 h 112"/>
              <a:gd name="T10" fmla="*/ 34 w 132"/>
              <a:gd name="T11" fmla="*/ 110 h 112"/>
              <a:gd name="T12" fmla="*/ 36 w 132"/>
              <a:gd name="T13" fmla="*/ 112 h 112"/>
              <a:gd name="T14" fmla="*/ 98 w 132"/>
              <a:gd name="T15" fmla="*/ 110 h 112"/>
              <a:gd name="T16" fmla="*/ 97 w 132"/>
              <a:gd name="T17" fmla="*/ 108 h 112"/>
              <a:gd name="T18" fmla="*/ 79 w 132"/>
              <a:gd name="T19" fmla="*/ 103 h 112"/>
              <a:gd name="T20" fmla="*/ 77 w 132"/>
              <a:gd name="T21" fmla="*/ 99 h 112"/>
              <a:gd name="T22" fmla="*/ 132 w 132"/>
              <a:gd name="T23" fmla="*/ 89 h 112"/>
              <a:gd name="T24" fmla="*/ 122 w 132"/>
              <a:gd name="T25" fmla="*/ 0 h 112"/>
              <a:gd name="T26" fmla="*/ 107 w 132"/>
              <a:gd name="T27" fmla="*/ 91 h 112"/>
              <a:gd name="T28" fmla="*/ 110 w 132"/>
              <a:gd name="T29" fmla="*/ 91 h 112"/>
              <a:gd name="T30" fmla="*/ 119 w 132"/>
              <a:gd name="T31" fmla="*/ 92 h 112"/>
              <a:gd name="T32" fmla="*/ 113 w 132"/>
              <a:gd name="T33" fmla="*/ 91 h 112"/>
              <a:gd name="T34" fmla="*/ 119 w 132"/>
              <a:gd name="T35" fmla="*/ 89 h 112"/>
              <a:gd name="T36" fmla="*/ 119 w 132"/>
              <a:gd name="T37" fmla="*/ 92 h 112"/>
              <a:gd name="T38" fmla="*/ 120 w 132"/>
              <a:gd name="T39" fmla="*/ 83 h 112"/>
              <a:gd name="T40" fmla="*/ 9 w 132"/>
              <a:gd name="T41" fmla="*/ 80 h 112"/>
              <a:gd name="T42" fmla="*/ 12 w 132"/>
              <a:gd name="T43" fmla="*/ 9 h 112"/>
              <a:gd name="T44" fmla="*/ 123 w 132"/>
              <a:gd name="T45" fmla="*/ 12 h 112"/>
              <a:gd name="T46" fmla="*/ 95 w 132"/>
              <a:gd name="T47" fmla="*/ 72 h 112"/>
              <a:gd name="T48" fmla="*/ 39 w 132"/>
              <a:gd name="T49" fmla="*/ 73 h 112"/>
              <a:gd name="T50" fmla="*/ 37 w 132"/>
              <a:gd name="T51" fmla="*/ 72 h 112"/>
              <a:gd name="T52" fmla="*/ 39 w 132"/>
              <a:gd name="T53" fmla="*/ 20 h 112"/>
              <a:gd name="T54" fmla="*/ 40 w 132"/>
              <a:gd name="T55" fmla="*/ 43 h 112"/>
              <a:gd name="T56" fmla="*/ 42 w 132"/>
              <a:gd name="T57" fmla="*/ 44 h 112"/>
              <a:gd name="T58" fmla="*/ 40 w 132"/>
              <a:gd name="T59" fmla="*/ 45 h 112"/>
              <a:gd name="T60" fmla="*/ 49 w 132"/>
              <a:gd name="T61" fmla="*/ 70 h 112"/>
              <a:gd name="T62" fmla="*/ 48 w 132"/>
              <a:gd name="T63" fmla="*/ 50 h 112"/>
              <a:gd name="T64" fmla="*/ 55 w 132"/>
              <a:gd name="T65" fmla="*/ 47 h 112"/>
              <a:gd name="T66" fmla="*/ 57 w 132"/>
              <a:gd name="T67" fmla="*/ 69 h 112"/>
              <a:gd name="T68" fmla="*/ 65 w 132"/>
              <a:gd name="T69" fmla="*/ 70 h 112"/>
              <a:gd name="T70" fmla="*/ 64 w 132"/>
              <a:gd name="T71" fmla="*/ 27 h 112"/>
              <a:gd name="T72" fmla="*/ 71 w 132"/>
              <a:gd name="T73" fmla="*/ 25 h 112"/>
              <a:gd name="T74" fmla="*/ 73 w 132"/>
              <a:gd name="T75" fmla="*/ 69 h 112"/>
              <a:gd name="T76" fmla="*/ 81 w 132"/>
              <a:gd name="T77" fmla="*/ 70 h 112"/>
              <a:gd name="T78" fmla="*/ 80 w 132"/>
              <a:gd name="T79" fmla="*/ 38 h 112"/>
              <a:gd name="T80" fmla="*/ 87 w 132"/>
              <a:gd name="T81" fmla="*/ 36 h 112"/>
              <a:gd name="T82" fmla="*/ 89 w 132"/>
              <a:gd name="T83" fmla="*/ 69 h 112"/>
              <a:gd name="T84" fmla="*/ 93 w 132"/>
              <a:gd name="T85" fmla="*/ 7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2" h="112">
                <a:moveTo>
                  <a:pt x="122" y="0"/>
                </a:moveTo>
                <a:cubicBezTo>
                  <a:pt x="10" y="0"/>
                  <a:pt x="10" y="0"/>
                  <a:pt x="10" y="0"/>
                </a:cubicBezTo>
                <a:cubicBezTo>
                  <a:pt x="4" y="0"/>
                  <a:pt x="0" y="5"/>
                  <a:pt x="0" y="10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95"/>
                  <a:pt x="4" y="99"/>
                  <a:pt x="10" y="99"/>
                </a:cubicBezTo>
                <a:cubicBezTo>
                  <a:pt x="54" y="99"/>
                  <a:pt x="54" y="99"/>
                  <a:pt x="54" y="99"/>
                </a:cubicBezTo>
                <a:cubicBezTo>
                  <a:pt x="54" y="101"/>
                  <a:pt x="54" y="101"/>
                  <a:pt x="54" y="101"/>
                </a:cubicBezTo>
                <a:cubicBezTo>
                  <a:pt x="54" y="101"/>
                  <a:pt x="54" y="103"/>
                  <a:pt x="54" y="104"/>
                </a:cubicBezTo>
                <a:cubicBezTo>
                  <a:pt x="43" y="108"/>
                  <a:pt x="43" y="108"/>
                  <a:pt x="43" y="108"/>
                </a:cubicBezTo>
                <a:cubicBezTo>
                  <a:pt x="42" y="108"/>
                  <a:pt x="40" y="108"/>
                  <a:pt x="39" y="108"/>
                </a:cubicBezTo>
                <a:cubicBezTo>
                  <a:pt x="36" y="108"/>
                  <a:pt x="36" y="108"/>
                  <a:pt x="36" y="108"/>
                </a:cubicBezTo>
                <a:cubicBezTo>
                  <a:pt x="35" y="108"/>
                  <a:pt x="34" y="109"/>
                  <a:pt x="34" y="110"/>
                </a:cubicBezTo>
                <a:cubicBezTo>
                  <a:pt x="34" y="110"/>
                  <a:pt x="34" y="110"/>
                  <a:pt x="34" y="110"/>
                </a:cubicBezTo>
                <a:cubicBezTo>
                  <a:pt x="34" y="111"/>
                  <a:pt x="35" y="112"/>
                  <a:pt x="36" y="112"/>
                </a:cubicBezTo>
                <a:cubicBezTo>
                  <a:pt x="96" y="112"/>
                  <a:pt x="96" y="112"/>
                  <a:pt x="96" y="112"/>
                </a:cubicBezTo>
                <a:cubicBezTo>
                  <a:pt x="97" y="112"/>
                  <a:pt x="98" y="111"/>
                  <a:pt x="98" y="110"/>
                </a:cubicBezTo>
                <a:cubicBezTo>
                  <a:pt x="98" y="110"/>
                  <a:pt x="98" y="110"/>
                  <a:pt x="98" y="110"/>
                </a:cubicBezTo>
                <a:cubicBezTo>
                  <a:pt x="98" y="109"/>
                  <a:pt x="97" y="108"/>
                  <a:pt x="97" y="108"/>
                </a:cubicBezTo>
                <a:cubicBezTo>
                  <a:pt x="96" y="108"/>
                  <a:pt x="95" y="108"/>
                  <a:pt x="94" y="108"/>
                </a:cubicBezTo>
                <a:cubicBezTo>
                  <a:pt x="79" y="103"/>
                  <a:pt x="79" y="103"/>
                  <a:pt x="79" y="103"/>
                </a:cubicBezTo>
                <a:cubicBezTo>
                  <a:pt x="78" y="102"/>
                  <a:pt x="77" y="101"/>
                  <a:pt x="77" y="101"/>
                </a:cubicBezTo>
                <a:cubicBezTo>
                  <a:pt x="77" y="99"/>
                  <a:pt x="77" y="99"/>
                  <a:pt x="77" y="99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8" y="99"/>
                  <a:pt x="132" y="95"/>
                  <a:pt x="132" y="89"/>
                </a:cubicBezTo>
                <a:cubicBezTo>
                  <a:pt x="132" y="10"/>
                  <a:pt x="132" y="10"/>
                  <a:pt x="132" y="10"/>
                </a:cubicBezTo>
                <a:cubicBezTo>
                  <a:pt x="132" y="5"/>
                  <a:pt x="128" y="0"/>
                  <a:pt x="122" y="0"/>
                </a:cubicBezTo>
                <a:close/>
                <a:moveTo>
                  <a:pt x="108" y="92"/>
                </a:moveTo>
                <a:cubicBezTo>
                  <a:pt x="108" y="92"/>
                  <a:pt x="107" y="91"/>
                  <a:pt x="107" y="91"/>
                </a:cubicBezTo>
                <a:cubicBezTo>
                  <a:pt x="107" y="90"/>
                  <a:pt x="108" y="89"/>
                  <a:pt x="108" y="89"/>
                </a:cubicBezTo>
                <a:cubicBezTo>
                  <a:pt x="109" y="89"/>
                  <a:pt x="110" y="90"/>
                  <a:pt x="110" y="91"/>
                </a:cubicBezTo>
                <a:cubicBezTo>
                  <a:pt x="110" y="91"/>
                  <a:pt x="109" y="92"/>
                  <a:pt x="108" y="92"/>
                </a:cubicBezTo>
                <a:close/>
                <a:moveTo>
                  <a:pt x="119" y="92"/>
                </a:moveTo>
                <a:cubicBezTo>
                  <a:pt x="115" y="92"/>
                  <a:pt x="115" y="92"/>
                  <a:pt x="115" y="92"/>
                </a:cubicBezTo>
                <a:cubicBezTo>
                  <a:pt x="114" y="92"/>
                  <a:pt x="113" y="91"/>
                  <a:pt x="113" y="91"/>
                </a:cubicBezTo>
                <a:cubicBezTo>
                  <a:pt x="113" y="90"/>
                  <a:pt x="114" y="89"/>
                  <a:pt x="115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21" y="89"/>
                  <a:pt x="122" y="90"/>
                  <a:pt x="122" y="91"/>
                </a:cubicBezTo>
                <a:cubicBezTo>
                  <a:pt x="122" y="91"/>
                  <a:pt x="121" y="92"/>
                  <a:pt x="119" y="92"/>
                </a:cubicBezTo>
                <a:close/>
                <a:moveTo>
                  <a:pt x="123" y="80"/>
                </a:moveTo>
                <a:cubicBezTo>
                  <a:pt x="123" y="82"/>
                  <a:pt x="121" y="83"/>
                  <a:pt x="120" y="83"/>
                </a:cubicBezTo>
                <a:cubicBezTo>
                  <a:pt x="12" y="83"/>
                  <a:pt x="12" y="83"/>
                  <a:pt x="12" y="83"/>
                </a:cubicBezTo>
                <a:cubicBezTo>
                  <a:pt x="10" y="83"/>
                  <a:pt x="9" y="82"/>
                  <a:pt x="9" y="80"/>
                </a:cubicBezTo>
                <a:cubicBezTo>
                  <a:pt x="9" y="12"/>
                  <a:pt x="9" y="12"/>
                  <a:pt x="9" y="12"/>
                </a:cubicBezTo>
                <a:cubicBezTo>
                  <a:pt x="9" y="11"/>
                  <a:pt x="10" y="9"/>
                  <a:pt x="12" y="9"/>
                </a:cubicBezTo>
                <a:cubicBezTo>
                  <a:pt x="120" y="9"/>
                  <a:pt x="120" y="9"/>
                  <a:pt x="120" y="9"/>
                </a:cubicBezTo>
                <a:cubicBezTo>
                  <a:pt x="121" y="9"/>
                  <a:pt x="123" y="11"/>
                  <a:pt x="123" y="12"/>
                </a:cubicBezTo>
                <a:lnTo>
                  <a:pt x="123" y="80"/>
                </a:lnTo>
                <a:close/>
                <a:moveTo>
                  <a:pt x="95" y="72"/>
                </a:moveTo>
                <a:cubicBezTo>
                  <a:pt x="95" y="72"/>
                  <a:pt x="94" y="73"/>
                  <a:pt x="93" y="73"/>
                </a:cubicBezTo>
                <a:cubicBezTo>
                  <a:pt x="39" y="73"/>
                  <a:pt x="39" y="73"/>
                  <a:pt x="39" y="73"/>
                </a:cubicBezTo>
                <a:cubicBezTo>
                  <a:pt x="38" y="73"/>
                  <a:pt x="38" y="73"/>
                  <a:pt x="37" y="73"/>
                </a:cubicBezTo>
                <a:cubicBezTo>
                  <a:pt x="37" y="72"/>
                  <a:pt x="37" y="72"/>
                  <a:pt x="37" y="72"/>
                </a:cubicBezTo>
                <a:cubicBezTo>
                  <a:pt x="37" y="22"/>
                  <a:pt x="37" y="22"/>
                  <a:pt x="37" y="22"/>
                </a:cubicBezTo>
                <a:cubicBezTo>
                  <a:pt x="37" y="21"/>
                  <a:pt x="38" y="20"/>
                  <a:pt x="39" y="20"/>
                </a:cubicBezTo>
                <a:cubicBezTo>
                  <a:pt x="39" y="20"/>
                  <a:pt x="40" y="21"/>
                  <a:pt x="40" y="22"/>
                </a:cubicBezTo>
                <a:cubicBezTo>
                  <a:pt x="40" y="43"/>
                  <a:pt x="40" y="43"/>
                  <a:pt x="40" y="43"/>
                </a:cubicBezTo>
                <a:cubicBezTo>
                  <a:pt x="42" y="43"/>
                  <a:pt x="42" y="43"/>
                  <a:pt x="42" y="43"/>
                </a:cubicBezTo>
                <a:cubicBezTo>
                  <a:pt x="42" y="43"/>
                  <a:pt x="42" y="43"/>
                  <a:pt x="42" y="44"/>
                </a:cubicBezTo>
                <a:cubicBezTo>
                  <a:pt x="42" y="45"/>
                  <a:pt x="42" y="45"/>
                  <a:pt x="42" y="45"/>
                </a:cubicBezTo>
                <a:cubicBezTo>
                  <a:pt x="40" y="45"/>
                  <a:pt x="40" y="45"/>
                  <a:pt x="40" y="45"/>
                </a:cubicBezTo>
                <a:cubicBezTo>
                  <a:pt x="40" y="70"/>
                  <a:pt x="40" y="70"/>
                  <a:pt x="40" y="70"/>
                </a:cubicBezTo>
                <a:cubicBezTo>
                  <a:pt x="49" y="70"/>
                  <a:pt x="49" y="70"/>
                  <a:pt x="49" y="70"/>
                </a:cubicBezTo>
                <a:cubicBezTo>
                  <a:pt x="49" y="70"/>
                  <a:pt x="48" y="69"/>
                  <a:pt x="48" y="69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8"/>
                  <a:pt x="50" y="47"/>
                  <a:pt x="51" y="47"/>
                </a:cubicBezTo>
                <a:cubicBezTo>
                  <a:pt x="55" y="47"/>
                  <a:pt x="55" y="47"/>
                  <a:pt x="55" y="47"/>
                </a:cubicBezTo>
                <a:cubicBezTo>
                  <a:pt x="56" y="47"/>
                  <a:pt x="57" y="48"/>
                  <a:pt x="57" y="5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ubicBezTo>
                  <a:pt x="65" y="70"/>
                  <a:pt x="65" y="70"/>
                  <a:pt x="65" y="70"/>
                </a:cubicBezTo>
                <a:cubicBezTo>
                  <a:pt x="64" y="70"/>
                  <a:pt x="64" y="69"/>
                  <a:pt x="64" y="69"/>
                </a:cubicBezTo>
                <a:cubicBezTo>
                  <a:pt x="64" y="27"/>
                  <a:pt x="64" y="27"/>
                  <a:pt x="64" y="27"/>
                </a:cubicBezTo>
                <a:cubicBezTo>
                  <a:pt x="64" y="26"/>
                  <a:pt x="65" y="25"/>
                  <a:pt x="67" y="25"/>
                </a:cubicBezTo>
                <a:cubicBezTo>
                  <a:pt x="71" y="25"/>
                  <a:pt x="71" y="25"/>
                  <a:pt x="71" y="25"/>
                </a:cubicBezTo>
                <a:cubicBezTo>
                  <a:pt x="72" y="25"/>
                  <a:pt x="73" y="26"/>
                  <a:pt x="73" y="27"/>
                </a:cubicBezTo>
                <a:cubicBezTo>
                  <a:pt x="73" y="69"/>
                  <a:pt x="73" y="69"/>
                  <a:pt x="73" y="69"/>
                </a:cubicBezTo>
                <a:cubicBezTo>
                  <a:pt x="73" y="69"/>
                  <a:pt x="73" y="70"/>
                  <a:pt x="73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0" y="69"/>
                  <a:pt x="80" y="69"/>
                </a:cubicBezTo>
                <a:cubicBezTo>
                  <a:pt x="80" y="38"/>
                  <a:pt x="80" y="38"/>
                  <a:pt x="80" y="38"/>
                </a:cubicBezTo>
                <a:cubicBezTo>
                  <a:pt x="80" y="37"/>
                  <a:pt x="81" y="36"/>
                  <a:pt x="83" y="36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9" y="37"/>
                  <a:pt x="89" y="38"/>
                </a:cubicBezTo>
                <a:cubicBezTo>
                  <a:pt x="89" y="69"/>
                  <a:pt x="89" y="69"/>
                  <a:pt x="89" y="69"/>
                </a:cubicBezTo>
                <a:cubicBezTo>
                  <a:pt x="89" y="69"/>
                  <a:pt x="89" y="70"/>
                  <a:pt x="89" y="70"/>
                </a:cubicBezTo>
                <a:cubicBezTo>
                  <a:pt x="93" y="70"/>
                  <a:pt x="93" y="70"/>
                  <a:pt x="93" y="70"/>
                </a:cubicBezTo>
                <a:cubicBezTo>
                  <a:pt x="94" y="70"/>
                  <a:pt x="95" y="71"/>
                  <a:pt x="95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89" name="Group 488出自【趣你的PPT】(微信:qunideppt)：最优质的PPT资源库"/>
          <p:cNvGrpSpPr/>
          <p:nvPr/>
        </p:nvGrpSpPr>
        <p:grpSpPr>
          <a:xfrm>
            <a:off x="9632869" y="1659965"/>
            <a:ext cx="558881" cy="558881"/>
            <a:chOff x="11242675" y="314325"/>
            <a:chExt cx="758825" cy="758825"/>
          </a:xfrm>
        </p:grpSpPr>
        <p:sp>
          <p:nvSpPr>
            <p:cNvPr id="49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242675" y="314325"/>
              <a:ext cx="758825" cy="758825"/>
            </a:xfrm>
            <a:prstGeom prst="ellipse">
              <a:avLst/>
            </a:prstGeom>
            <a:solidFill>
              <a:srgbClr val="4F5A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401425" y="454025"/>
              <a:ext cx="441325" cy="441325"/>
            </a:xfrm>
            <a:custGeom>
              <a:avLst/>
              <a:gdLst>
                <a:gd name="T0" fmla="*/ 0 w 140"/>
                <a:gd name="T1" fmla="*/ 63 h 140"/>
                <a:gd name="T2" fmla="*/ 128 w 140"/>
                <a:gd name="T3" fmla="*/ 30 h 140"/>
                <a:gd name="T4" fmla="*/ 139 w 140"/>
                <a:gd name="T5" fmla="*/ 26 h 140"/>
                <a:gd name="T6" fmla="*/ 135 w 140"/>
                <a:gd name="T7" fmla="*/ 59 h 140"/>
                <a:gd name="T8" fmla="*/ 106 w 140"/>
                <a:gd name="T9" fmla="*/ 45 h 140"/>
                <a:gd name="T10" fmla="*/ 70 w 140"/>
                <a:gd name="T11" fmla="*/ 14 h 140"/>
                <a:gd name="T12" fmla="*/ 126 w 140"/>
                <a:gd name="T13" fmla="*/ 75 h 140"/>
                <a:gd name="T14" fmla="*/ 24 w 140"/>
                <a:gd name="T15" fmla="*/ 102 h 140"/>
                <a:gd name="T16" fmla="*/ 33 w 140"/>
                <a:gd name="T17" fmla="*/ 92 h 140"/>
                <a:gd name="T18" fmla="*/ 1 w 140"/>
                <a:gd name="T19" fmla="*/ 84 h 140"/>
                <a:gd name="T20" fmla="*/ 4 w 140"/>
                <a:gd name="T21" fmla="*/ 116 h 140"/>
                <a:gd name="T22" fmla="*/ 70 w 140"/>
                <a:gd name="T23" fmla="*/ 140 h 140"/>
                <a:gd name="T24" fmla="*/ 126 w 140"/>
                <a:gd name="T25" fmla="*/ 75 h 140"/>
                <a:gd name="T26" fmla="*/ 101 w 140"/>
                <a:gd name="T27" fmla="*/ 68 h 140"/>
                <a:gd name="T28" fmla="*/ 38 w 140"/>
                <a:gd name="T29" fmla="*/ 68 h 140"/>
                <a:gd name="T30" fmla="*/ 74 w 140"/>
                <a:gd name="T31" fmla="*/ 49 h 140"/>
                <a:gd name="T32" fmla="*/ 68 w 140"/>
                <a:gd name="T33" fmla="*/ 46 h 140"/>
                <a:gd name="T34" fmla="*/ 61 w 140"/>
                <a:gd name="T35" fmla="*/ 53 h 140"/>
                <a:gd name="T36" fmla="*/ 60 w 140"/>
                <a:gd name="T37" fmla="*/ 65 h 140"/>
                <a:gd name="T38" fmla="*/ 66 w 140"/>
                <a:gd name="T39" fmla="*/ 70 h 140"/>
                <a:gd name="T40" fmla="*/ 68 w 140"/>
                <a:gd name="T41" fmla="*/ 80 h 140"/>
                <a:gd name="T42" fmla="*/ 64 w 140"/>
                <a:gd name="T43" fmla="*/ 74 h 140"/>
                <a:gd name="T44" fmla="*/ 60 w 140"/>
                <a:gd name="T45" fmla="*/ 82 h 140"/>
                <a:gd name="T46" fmla="*/ 68 w 140"/>
                <a:gd name="T47" fmla="*/ 91 h 140"/>
                <a:gd name="T48" fmla="*/ 74 w 140"/>
                <a:gd name="T49" fmla="*/ 87 h 140"/>
                <a:gd name="T50" fmla="*/ 85 w 140"/>
                <a:gd name="T51" fmla="*/ 77 h 140"/>
                <a:gd name="T52" fmla="*/ 78 w 140"/>
                <a:gd name="T53" fmla="*/ 67 h 140"/>
                <a:gd name="T54" fmla="*/ 74 w 140"/>
                <a:gd name="T55" fmla="*/ 65 h 140"/>
                <a:gd name="T56" fmla="*/ 76 w 140"/>
                <a:gd name="T57" fmla="*/ 58 h 140"/>
                <a:gd name="T58" fmla="*/ 83 w 140"/>
                <a:gd name="T59" fmla="*/ 61 h 140"/>
                <a:gd name="T60" fmla="*/ 74 w 140"/>
                <a:gd name="T61" fmla="*/ 49 h 140"/>
                <a:gd name="T62" fmla="*/ 77 w 140"/>
                <a:gd name="T63" fmla="*/ 79 h 140"/>
                <a:gd name="T64" fmla="*/ 77 w 140"/>
                <a:gd name="T65" fmla="*/ 74 h 140"/>
                <a:gd name="T66" fmla="*/ 75 w 140"/>
                <a:gd name="T67" fmla="*/ 72 h 140"/>
                <a:gd name="T68" fmla="*/ 74 w 140"/>
                <a:gd name="T69" fmla="*/ 81 h 140"/>
                <a:gd name="T70" fmla="*/ 65 w 140"/>
                <a:gd name="T71" fmla="*/ 59 h 140"/>
                <a:gd name="T72" fmla="*/ 68 w 140"/>
                <a:gd name="T73" fmla="*/ 64 h 140"/>
                <a:gd name="T74" fmla="*/ 65 w 140"/>
                <a:gd name="T75" fmla="*/ 57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0" h="140">
                  <a:moveTo>
                    <a:pt x="14" y="65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3" y="27"/>
                    <a:pt x="34" y="0"/>
                    <a:pt x="70" y="0"/>
                  </a:cubicBezTo>
                  <a:cubicBezTo>
                    <a:pt x="94" y="0"/>
                    <a:pt x="115" y="12"/>
                    <a:pt x="128" y="30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7" y="23"/>
                    <a:pt x="139" y="24"/>
                    <a:pt x="139" y="26"/>
                  </a:cubicBezTo>
                  <a:cubicBezTo>
                    <a:pt x="139" y="56"/>
                    <a:pt x="139" y="56"/>
                    <a:pt x="139" y="56"/>
                  </a:cubicBezTo>
                  <a:cubicBezTo>
                    <a:pt x="139" y="58"/>
                    <a:pt x="137" y="59"/>
                    <a:pt x="135" y="59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5" y="47"/>
                    <a:pt x="104" y="46"/>
                    <a:pt x="106" y="45"/>
                  </a:cubicBezTo>
                  <a:cubicBezTo>
                    <a:pt x="116" y="38"/>
                    <a:pt x="116" y="38"/>
                    <a:pt x="116" y="38"/>
                  </a:cubicBezTo>
                  <a:cubicBezTo>
                    <a:pt x="106" y="23"/>
                    <a:pt x="89" y="14"/>
                    <a:pt x="70" y="14"/>
                  </a:cubicBezTo>
                  <a:cubicBezTo>
                    <a:pt x="41" y="14"/>
                    <a:pt x="17" y="36"/>
                    <a:pt x="14" y="65"/>
                  </a:cubicBezTo>
                  <a:close/>
                  <a:moveTo>
                    <a:pt x="126" y="75"/>
                  </a:moveTo>
                  <a:cubicBezTo>
                    <a:pt x="123" y="104"/>
                    <a:pt x="99" y="126"/>
                    <a:pt x="70" y="126"/>
                  </a:cubicBezTo>
                  <a:cubicBezTo>
                    <a:pt x="51" y="126"/>
                    <a:pt x="34" y="116"/>
                    <a:pt x="24" y="102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36" y="94"/>
                    <a:pt x="35" y="93"/>
                    <a:pt x="33" y="92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3" y="81"/>
                    <a:pt x="1" y="82"/>
                    <a:pt x="1" y="8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6"/>
                    <a:pt x="3" y="117"/>
                    <a:pt x="4" y="116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25" y="128"/>
                    <a:pt x="46" y="140"/>
                    <a:pt x="70" y="140"/>
                  </a:cubicBezTo>
                  <a:cubicBezTo>
                    <a:pt x="106" y="140"/>
                    <a:pt x="137" y="113"/>
                    <a:pt x="140" y="77"/>
                  </a:cubicBezTo>
                  <a:lnTo>
                    <a:pt x="126" y="75"/>
                  </a:lnTo>
                  <a:close/>
                  <a:moveTo>
                    <a:pt x="70" y="36"/>
                  </a:moveTo>
                  <a:cubicBezTo>
                    <a:pt x="87" y="36"/>
                    <a:pt x="101" y="50"/>
                    <a:pt x="101" y="68"/>
                  </a:cubicBezTo>
                  <a:cubicBezTo>
                    <a:pt x="101" y="85"/>
                    <a:pt x="87" y="99"/>
                    <a:pt x="70" y="99"/>
                  </a:cubicBezTo>
                  <a:cubicBezTo>
                    <a:pt x="52" y="99"/>
                    <a:pt x="38" y="85"/>
                    <a:pt x="38" y="68"/>
                  </a:cubicBezTo>
                  <a:cubicBezTo>
                    <a:pt x="38" y="50"/>
                    <a:pt x="52" y="36"/>
                    <a:pt x="70" y="36"/>
                  </a:cubicBezTo>
                  <a:close/>
                  <a:moveTo>
                    <a:pt x="74" y="49"/>
                  </a:moveTo>
                  <a:cubicBezTo>
                    <a:pt x="74" y="46"/>
                    <a:pt x="74" y="46"/>
                    <a:pt x="74" y="46"/>
                  </a:cubicBezTo>
                  <a:cubicBezTo>
                    <a:pt x="68" y="46"/>
                    <a:pt x="68" y="46"/>
                    <a:pt x="68" y="46"/>
                  </a:cubicBezTo>
                  <a:cubicBezTo>
                    <a:pt x="68" y="49"/>
                    <a:pt x="68" y="49"/>
                    <a:pt x="68" y="49"/>
                  </a:cubicBezTo>
                  <a:cubicBezTo>
                    <a:pt x="64" y="50"/>
                    <a:pt x="62" y="51"/>
                    <a:pt x="61" y="53"/>
                  </a:cubicBezTo>
                  <a:cubicBezTo>
                    <a:pt x="59" y="55"/>
                    <a:pt x="58" y="57"/>
                    <a:pt x="58" y="59"/>
                  </a:cubicBezTo>
                  <a:cubicBezTo>
                    <a:pt x="58" y="61"/>
                    <a:pt x="58" y="63"/>
                    <a:pt x="60" y="65"/>
                  </a:cubicBezTo>
                  <a:cubicBezTo>
                    <a:pt x="61" y="67"/>
                    <a:pt x="63" y="68"/>
                    <a:pt x="65" y="69"/>
                  </a:cubicBezTo>
                  <a:cubicBezTo>
                    <a:pt x="65" y="69"/>
                    <a:pt x="66" y="69"/>
                    <a:pt x="66" y="70"/>
                  </a:cubicBezTo>
                  <a:cubicBezTo>
                    <a:pt x="67" y="70"/>
                    <a:pt x="67" y="70"/>
                    <a:pt x="68" y="70"/>
                  </a:cubicBezTo>
                  <a:cubicBezTo>
                    <a:pt x="68" y="80"/>
                    <a:pt x="68" y="80"/>
                    <a:pt x="68" y="80"/>
                  </a:cubicBezTo>
                  <a:cubicBezTo>
                    <a:pt x="67" y="80"/>
                    <a:pt x="66" y="79"/>
                    <a:pt x="65" y="78"/>
                  </a:cubicBezTo>
                  <a:cubicBezTo>
                    <a:pt x="64" y="77"/>
                    <a:pt x="64" y="76"/>
                    <a:pt x="64" y="74"/>
                  </a:cubicBezTo>
                  <a:cubicBezTo>
                    <a:pt x="57" y="74"/>
                    <a:pt x="57" y="74"/>
                    <a:pt x="57" y="74"/>
                  </a:cubicBezTo>
                  <a:cubicBezTo>
                    <a:pt x="57" y="77"/>
                    <a:pt x="58" y="80"/>
                    <a:pt x="60" y="82"/>
                  </a:cubicBezTo>
                  <a:cubicBezTo>
                    <a:pt x="61" y="85"/>
                    <a:pt x="64" y="86"/>
                    <a:pt x="68" y="87"/>
                  </a:cubicBezTo>
                  <a:cubicBezTo>
                    <a:pt x="68" y="91"/>
                    <a:pt x="68" y="91"/>
                    <a:pt x="68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8" y="87"/>
                    <a:pt x="80" y="85"/>
                    <a:pt x="82" y="84"/>
                  </a:cubicBezTo>
                  <a:cubicBezTo>
                    <a:pt x="83" y="82"/>
                    <a:pt x="84" y="80"/>
                    <a:pt x="85" y="77"/>
                  </a:cubicBezTo>
                  <a:cubicBezTo>
                    <a:pt x="85" y="75"/>
                    <a:pt x="85" y="73"/>
                    <a:pt x="83" y="71"/>
                  </a:cubicBezTo>
                  <a:cubicBezTo>
                    <a:pt x="82" y="69"/>
                    <a:pt x="81" y="68"/>
                    <a:pt x="78" y="67"/>
                  </a:cubicBezTo>
                  <a:cubicBezTo>
                    <a:pt x="78" y="67"/>
                    <a:pt x="77" y="66"/>
                    <a:pt x="76" y="66"/>
                  </a:cubicBezTo>
                  <a:cubicBezTo>
                    <a:pt x="76" y="66"/>
                    <a:pt x="75" y="66"/>
                    <a:pt x="74" y="6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6"/>
                    <a:pt x="76" y="57"/>
                    <a:pt x="76" y="58"/>
                  </a:cubicBezTo>
                  <a:cubicBezTo>
                    <a:pt x="77" y="58"/>
                    <a:pt x="77" y="59"/>
                    <a:pt x="77" y="61"/>
                  </a:cubicBezTo>
                  <a:cubicBezTo>
                    <a:pt x="83" y="61"/>
                    <a:pt x="83" y="61"/>
                    <a:pt x="83" y="61"/>
                  </a:cubicBezTo>
                  <a:cubicBezTo>
                    <a:pt x="84" y="59"/>
                    <a:pt x="83" y="57"/>
                    <a:pt x="82" y="54"/>
                  </a:cubicBezTo>
                  <a:cubicBezTo>
                    <a:pt x="80" y="52"/>
                    <a:pt x="78" y="50"/>
                    <a:pt x="74" y="49"/>
                  </a:cubicBezTo>
                  <a:close/>
                  <a:moveTo>
                    <a:pt x="74" y="81"/>
                  </a:moveTo>
                  <a:cubicBezTo>
                    <a:pt x="75" y="80"/>
                    <a:pt x="76" y="80"/>
                    <a:pt x="77" y="79"/>
                  </a:cubicBezTo>
                  <a:cubicBezTo>
                    <a:pt x="77" y="79"/>
                    <a:pt x="78" y="78"/>
                    <a:pt x="78" y="77"/>
                  </a:cubicBezTo>
                  <a:cubicBezTo>
                    <a:pt x="78" y="76"/>
                    <a:pt x="78" y="75"/>
                    <a:pt x="77" y="74"/>
                  </a:cubicBezTo>
                  <a:cubicBezTo>
                    <a:pt x="77" y="73"/>
                    <a:pt x="76" y="73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lnTo>
                    <a:pt x="74" y="81"/>
                  </a:lnTo>
                  <a:close/>
                  <a:moveTo>
                    <a:pt x="65" y="57"/>
                  </a:moveTo>
                  <a:cubicBezTo>
                    <a:pt x="65" y="58"/>
                    <a:pt x="65" y="58"/>
                    <a:pt x="65" y="59"/>
                  </a:cubicBezTo>
                  <a:cubicBezTo>
                    <a:pt x="65" y="61"/>
                    <a:pt x="65" y="61"/>
                    <a:pt x="65" y="62"/>
                  </a:cubicBezTo>
                  <a:cubicBezTo>
                    <a:pt x="66" y="63"/>
                    <a:pt x="67" y="63"/>
                    <a:pt x="68" y="64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7" y="56"/>
                    <a:pt x="66" y="56"/>
                    <a:pt x="65" y="5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0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632869" y="3271697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47452" y="3390956"/>
            <a:ext cx="341408" cy="312178"/>
          </a:xfrm>
          <a:custGeom>
            <a:avLst/>
            <a:gdLst>
              <a:gd name="T0" fmla="*/ 109 w 147"/>
              <a:gd name="T1" fmla="*/ 50 h 134"/>
              <a:gd name="T2" fmla="*/ 98 w 147"/>
              <a:gd name="T3" fmla="*/ 66 h 134"/>
              <a:gd name="T4" fmla="*/ 85 w 147"/>
              <a:gd name="T5" fmla="*/ 69 h 134"/>
              <a:gd name="T6" fmla="*/ 78 w 147"/>
              <a:gd name="T7" fmla="*/ 80 h 134"/>
              <a:gd name="T8" fmla="*/ 67 w 147"/>
              <a:gd name="T9" fmla="*/ 97 h 134"/>
              <a:gd name="T10" fmla="*/ 55 w 147"/>
              <a:gd name="T11" fmla="*/ 100 h 134"/>
              <a:gd name="T12" fmla="*/ 71 w 147"/>
              <a:gd name="T13" fmla="*/ 132 h 134"/>
              <a:gd name="T14" fmla="*/ 85 w 147"/>
              <a:gd name="T15" fmla="*/ 130 h 134"/>
              <a:gd name="T16" fmla="*/ 88 w 147"/>
              <a:gd name="T17" fmla="*/ 117 h 134"/>
              <a:gd name="T18" fmla="*/ 100 w 147"/>
              <a:gd name="T19" fmla="*/ 115 h 134"/>
              <a:gd name="T20" fmla="*/ 103 w 147"/>
              <a:gd name="T21" fmla="*/ 102 h 134"/>
              <a:gd name="T22" fmla="*/ 116 w 147"/>
              <a:gd name="T23" fmla="*/ 99 h 134"/>
              <a:gd name="T24" fmla="*/ 119 w 147"/>
              <a:gd name="T25" fmla="*/ 87 h 134"/>
              <a:gd name="T26" fmla="*/ 131 w 147"/>
              <a:gd name="T27" fmla="*/ 84 h 134"/>
              <a:gd name="T28" fmla="*/ 133 w 147"/>
              <a:gd name="T29" fmla="*/ 70 h 134"/>
              <a:gd name="T30" fmla="*/ 86 w 147"/>
              <a:gd name="T31" fmla="*/ 122 h 134"/>
              <a:gd name="T32" fmla="*/ 77 w 147"/>
              <a:gd name="T33" fmla="*/ 131 h 134"/>
              <a:gd name="T34" fmla="*/ 55 w 147"/>
              <a:gd name="T35" fmla="*/ 112 h 134"/>
              <a:gd name="T36" fmla="*/ 63 w 147"/>
              <a:gd name="T37" fmla="*/ 98 h 134"/>
              <a:gd name="T38" fmla="*/ 85 w 147"/>
              <a:gd name="T39" fmla="*/ 117 h 134"/>
              <a:gd name="T40" fmla="*/ 102 w 147"/>
              <a:gd name="T41" fmla="*/ 107 h 134"/>
              <a:gd name="T42" fmla="*/ 92 w 147"/>
              <a:gd name="T43" fmla="*/ 116 h 134"/>
              <a:gd name="T44" fmla="*/ 70 w 147"/>
              <a:gd name="T45" fmla="*/ 97 h 134"/>
              <a:gd name="T46" fmla="*/ 78 w 147"/>
              <a:gd name="T47" fmla="*/ 83 h 134"/>
              <a:gd name="T48" fmla="*/ 100 w 147"/>
              <a:gd name="T49" fmla="*/ 102 h 134"/>
              <a:gd name="T50" fmla="*/ 117 w 147"/>
              <a:gd name="T51" fmla="*/ 92 h 134"/>
              <a:gd name="T52" fmla="*/ 107 w 147"/>
              <a:gd name="T53" fmla="*/ 101 h 134"/>
              <a:gd name="T54" fmla="*/ 86 w 147"/>
              <a:gd name="T55" fmla="*/ 81 h 134"/>
              <a:gd name="T56" fmla="*/ 94 w 147"/>
              <a:gd name="T57" fmla="*/ 68 h 134"/>
              <a:gd name="T58" fmla="*/ 115 w 147"/>
              <a:gd name="T59" fmla="*/ 87 h 134"/>
              <a:gd name="T60" fmla="*/ 132 w 147"/>
              <a:gd name="T61" fmla="*/ 76 h 134"/>
              <a:gd name="T62" fmla="*/ 123 w 147"/>
              <a:gd name="T63" fmla="*/ 85 h 134"/>
              <a:gd name="T64" fmla="*/ 101 w 147"/>
              <a:gd name="T65" fmla="*/ 66 h 134"/>
              <a:gd name="T66" fmla="*/ 109 w 147"/>
              <a:gd name="T67" fmla="*/ 52 h 134"/>
              <a:gd name="T68" fmla="*/ 131 w 147"/>
              <a:gd name="T69" fmla="*/ 71 h 134"/>
              <a:gd name="T70" fmla="*/ 11 w 147"/>
              <a:gd name="T71" fmla="*/ 69 h 134"/>
              <a:gd name="T72" fmla="*/ 10 w 147"/>
              <a:gd name="T73" fmla="*/ 64 h 134"/>
              <a:gd name="T74" fmla="*/ 63 w 147"/>
              <a:gd name="T75" fmla="*/ 6 h 134"/>
              <a:gd name="T76" fmla="*/ 62 w 147"/>
              <a:gd name="T77" fmla="*/ 34 h 134"/>
              <a:gd name="T78" fmla="*/ 84 w 147"/>
              <a:gd name="T79" fmla="*/ 34 h 134"/>
              <a:gd name="T80" fmla="*/ 73 w 147"/>
              <a:gd name="T81" fmla="*/ 0 h 134"/>
              <a:gd name="T82" fmla="*/ 24 w 147"/>
              <a:gd name="T83" fmla="*/ 24 h 134"/>
              <a:gd name="T84" fmla="*/ 11 w 147"/>
              <a:gd name="T85" fmla="*/ 69 h 134"/>
              <a:gd name="T86" fmla="*/ 73 w 147"/>
              <a:gd name="T87" fmla="*/ 3 h 134"/>
              <a:gd name="T88" fmla="*/ 82 w 147"/>
              <a:gd name="T89" fmla="*/ 34 h 134"/>
              <a:gd name="T90" fmla="*/ 65 w 147"/>
              <a:gd name="T91" fmla="*/ 34 h 134"/>
              <a:gd name="T92" fmla="*/ 52 w 147"/>
              <a:gd name="T93" fmla="*/ 115 h 134"/>
              <a:gd name="T94" fmla="*/ 40 w 147"/>
              <a:gd name="T95" fmla="*/ 104 h 134"/>
              <a:gd name="T96" fmla="*/ 55 w 147"/>
              <a:gd name="T97" fmla="*/ 86 h 134"/>
              <a:gd name="T98" fmla="*/ 24 w 147"/>
              <a:gd name="T99" fmla="*/ 89 h 134"/>
              <a:gd name="T100" fmla="*/ 40 w 147"/>
              <a:gd name="T101" fmla="*/ 71 h 134"/>
              <a:gd name="T102" fmla="*/ 10 w 147"/>
              <a:gd name="T103" fmla="*/ 72 h 134"/>
              <a:gd name="T104" fmla="*/ 61 w 147"/>
              <a:gd name="T105" fmla="*/ 34 h 134"/>
              <a:gd name="T106" fmla="*/ 86 w 147"/>
              <a:gd name="T107" fmla="*/ 34 h 134"/>
              <a:gd name="T108" fmla="*/ 84 w 147"/>
              <a:gd name="T109" fmla="*/ 5 h 134"/>
              <a:gd name="T110" fmla="*/ 132 w 147"/>
              <a:gd name="T111" fmla="*/ 67 h 134"/>
              <a:gd name="T112" fmla="*/ 109 w 147"/>
              <a:gd name="T113" fmla="*/ 48 h 134"/>
              <a:gd name="T114" fmla="*/ 96 w 147"/>
              <a:gd name="T115" fmla="*/ 64 h 134"/>
              <a:gd name="T116" fmla="*/ 84 w 147"/>
              <a:gd name="T117" fmla="*/ 68 h 134"/>
              <a:gd name="T118" fmla="*/ 78 w 147"/>
              <a:gd name="T119" fmla="*/ 79 h 134"/>
              <a:gd name="T120" fmla="*/ 65 w 147"/>
              <a:gd name="T121" fmla="*/ 95 h 134"/>
              <a:gd name="T122" fmla="*/ 54 w 147"/>
              <a:gd name="T123" fmla="*/ 99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7" h="134">
                <a:moveTo>
                  <a:pt x="115" y="52"/>
                </a:moveTo>
                <a:cubicBezTo>
                  <a:pt x="114" y="51"/>
                  <a:pt x="111" y="50"/>
                  <a:pt x="109" y="50"/>
                </a:cubicBezTo>
                <a:cubicBezTo>
                  <a:pt x="106" y="50"/>
                  <a:pt x="103" y="51"/>
                  <a:pt x="101" y="54"/>
                </a:cubicBezTo>
                <a:cubicBezTo>
                  <a:pt x="97" y="57"/>
                  <a:pt x="96" y="62"/>
                  <a:pt x="98" y="66"/>
                </a:cubicBezTo>
                <a:cubicBezTo>
                  <a:pt x="97" y="65"/>
                  <a:pt x="95" y="65"/>
                  <a:pt x="94" y="65"/>
                </a:cubicBezTo>
                <a:cubicBezTo>
                  <a:pt x="91" y="65"/>
                  <a:pt x="88" y="66"/>
                  <a:pt x="85" y="69"/>
                </a:cubicBezTo>
                <a:cubicBezTo>
                  <a:pt x="82" y="73"/>
                  <a:pt x="81" y="78"/>
                  <a:pt x="83" y="81"/>
                </a:cubicBezTo>
                <a:cubicBezTo>
                  <a:pt x="81" y="81"/>
                  <a:pt x="80" y="80"/>
                  <a:pt x="78" y="80"/>
                </a:cubicBezTo>
                <a:cubicBezTo>
                  <a:pt x="75" y="80"/>
                  <a:pt x="72" y="82"/>
                  <a:pt x="70" y="84"/>
                </a:cubicBezTo>
                <a:cubicBezTo>
                  <a:pt x="66" y="88"/>
                  <a:pt x="65" y="93"/>
                  <a:pt x="67" y="97"/>
                </a:cubicBezTo>
                <a:cubicBezTo>
                  <a:pt x="66" y="96"/>
                  <a:pt x="65" y="96"/>
                  <a:pt x="63" y="96"/>
                </a:cubicBezTo>
                <a:cubicBezTo>
                  <a:pt x="60" y="96"/>
                  <a:pt x="57" y="97"/>
                  <a:pt x="55" y="100"/>
                </a:cubicBezTo>
                <a:cubicBezTo>
                  <a:pt x="50" y="104"/>
                  <a:pt x="50" y="110"/>
                  <a:pt x="53" y="114"/>
                </a:cubicBezTo>
                <a:cubicBezTo>
                  <a:pt x="71" y="132"/>
                  <a:pt x="71" y="132"/>
                  <a:pt x="71" y="132"/>
                </a:cubicBezTo>
                <a:cubicBezTo>
                  <a:pt x="72" y="133"/>
                  <a:pt x="74" y="134"/>
                  <a:pt x="77" y="134"/>
                </a:cubicBezTo>
                <a:cubicBezTo>
                  <a:pt x="80" y="134"/>
                  <a:pt x="83" y="132"/>
                  <a:pt x="85" y="130"/>
                </a:cubicBezTo>
                <a:cubicBezTo>
                  <a:pt x="87" y="128"/>
                  <a:pt x="88" y="125"/>
                  <a:pt x="89" y="123"/>
                </a:cubicBezTo>
                <a:cubicBezTo>
                  <a:pt x="89" y="121"/>
                  <a:pt x="89" y="119"/>
                  <a:pt x="88" y="117"/>
                </a:cubicBezTo>
                <a:cubicBezTo>
                  <a:pt x="89" y="118"/>
                  <a:pt x="90" y="118"/>
                  <a:pt x="92" y="118"/>
                </a:cubicBezTo>
                <a:cubicBezTo>
                  <a:pt x="95" y="118"/>
                  <a:pt x="98" y="117"/>
                  <a:pt x="100" y="115"/>
                </a:cubicBezTo>
                <a:cubicBezTo>
                  <a:pt x="103" y="113"/>
                  <a:pt x="104" y="110"/>
                  <a:pt x="104" y="107"/>
                </a:cubicBezTo>
                <a:cubicBezTo>
                  <a:pt x="104" y="105"/>
                  <a:pt x="104" y="104"/>
                  <a:pt x="103" y="102"/>
                </a:cubicBezTo>
                <a:cubicBezTo>
                  <a:pt x="104" y="103"/>
                  <a:pt x="106" y="103"/>
                  <a:pt x="107" y="103"/>
                </a:cubicBezTo>
                <a:cubicBezTo>
                  <a:pt x="110" y="103"/>
                  <a:pt x="113" y="102"/>
                  <a:pt x="116" y="99"/>
                </a:cubicBezTo>
                <a:cubicBezTo>
                  <a:pt x="118" y="97"/>
                  <a:pt x="119" y="95"/>
                  <a:pt x="119" y="92"/>
                </a:cubicBezTo>
                <a:cubicBezTo>
                  <a:pt x="120" y="90"/>
                  <a:pt x="119" y="88"/>
                  <a:pt x="119" y="87"/>
                </a:cubicBezTo>
                <a:cubicBezTo>
                  <a:pt x="120" y="87"/>
                  <a:pt x="121" y="88"/>
                  <a:pt x="123" y="88"/>
                </a:cubicBezTo>
                <a:cubicBezTo>
                  <a:pt x="126" y="88"/>
                  <a:pt x="129" y="86"/>
                  <a:pt x="131" y="84"/>
                </a:cubicBezTo>
                <a:cubicBezTo>
                  <a:pt x="133" y="82"/>
                  <a:pt x="135" y="79"/>
                  <a:pt x="135" y="77"/>
                </a:cubicBezTo>
                <a:cubicBezTo>
                  <a:pt x="135" y="74"/>
                  <a:pt x="134" y="71"/>
                  <a:pt x="133" y="70"/>
                </a:cubicBezTo>
                <a:lnTo>
                  <a:pt x="115" y="52"/>
                </a:lnTo>
                <a:close/>
                <a:moveTo>
                  <a:pt x="86" y="122"/>
                </a:moveTo>
                <a:cubicBezTo>
                  <a:pt x="86" y="125"/>
                  <a:pt x="85" y="127"/>
                  <a:pt x="83" y="128"/>
                </a:cubicBezTo>
                <a:cubicBezTo>
                  <a:pt x="81" y="130"/>
                  <a:pt x="79" y="131"/>
                  <a:pt x="77" y="131"/>
                </a:cubicBezTo>
                <a:cubicBezTo>
                  <a:pt x="75" y="131"/>
                  <a:pt x="73" y="131"/>
                  <a:pt x="72" y="130"/>
                </a:cubicBezTo>
                <a:cubicBezTo>
                  <a:pt x="55" y="112"/>
                  <a:pt x="55" y="112"/>
                  <a:pt x="55" y="112"/>
                </a:cubicBezTo>
                <a:cubicBezTo>
                  <a:pt x="52" y="110"/>
                  <a:pt x="53" y="105"/>
                  <a:pt x="56" y="101"/>
                </a:cubicBezTo>
                <a:cubicBezTo>
                  <a:pt x="58" y="99"/>
                  <a:pt x="61" y="98"/>
                  <a:pt x="63" y="98"/>
                </a:cubicBezTo>
                <a:cubicBezTo>
                  <a:pt x="65" y="98"/>
                  <a:pt x="66" y="99"/>
                  <a:pt x="67" y="100"/>
                </a:cubicBezTo>
                <a:cubicBezTo>
                  <a:pt x="85" y="117"/>
                  <a:pt x="85" y="117"/>
                  <a:pt x="85" y="117"/>
                </a:cubicBezTo>
                <a:cubicBezTo>
                  <a:pt x="86" y="119"/>
                  <a:pt x="86" y="120"/>
                  <a:pt x="86" y="122"/>
                </a:cubicBezTo>
                <a:close/>
                <a:moveTo>
                  <a:pt x="102" y="107"/>
                </a:moveTo>
                <a:cubicBezTo>
                  <a:pt x="101" y="109"/>
                  <a:pt x="100" y="111"/>
                  <a:pt x="99" y="113"/>
                </a:cubicBezTo>
                <a:cubicBezTo>
                  <a:pt x="97" y="115"/>
                  <a:pt x="94" y="116"/>
                  <a:pt x="92" y="116"/>
                </a:cubicBezTo>
                <a:cubicBezTo>
                  <a:pt x="90" y="116"/>
                  <a:pt x="89" y="115"/>
                  <a:pt x="88" y="114"/>
                </a:cubicBezTo>
                <a:cubicBezTo>
                  <a:pt x="70" y="97"/>
                  <a:pt x="70" y="97"/>
                  <a:pt x="70" y="97"/>
                </a:cubicBezTo>
                <a:cubicBezTo>
                  <a:pt x="68" y="94"/>
                  <a:pt x="68" y="89"/>
                  <a:pt x="72" y="86"/>
                </a:cubicBezTo>
                <a:cubicBezTo>
                  <a:pt x="74" y="84"/>
                  <a:pt x="76" y="83"/>
                  <a:pt x="78" y="83"/>
                </a:cubicBezTo>
                <a:cubicBezTo>
                  <a:pt x="80" y="83"/>
                  <a:pt x="82" y="84"/>
                  <a:pt x="83" y="85"/>
                </a:cubicBezTo>
                <a:cubicBezTo>
                  <a:pt x="100" y="102"/>
                  <a:pt x="100" y="102"/>
                  <a:pt x="100" y="102"/>
                </a:cubicBezTo>
                <a:cubicBezTo>
                  <a:pt x="101" y="103"/>
                  <a:pt x="102" y="105"/>
                  <a:pt x="102" y="107"/>
                </a:cubicBezTo>
                <a:close/>
                <a:moveTo>
                  <a:pt x="117" y="92"/>
                </a:moveTo>
                <a:cubicBezTo>
                  <a:pt x="117" y="94"/>
                  <a:pt x="116" y="96"/>
                  <a:pt x="114" y="98"/>
                </a:cubicBezTo>
                <a:cubicBezTo>
                  <a:pt x="112" y="99"/>
                  <a:pt x="110" y="101"/>
                  <a:pt x="107" y="101"/>
                </a:cubicBezTo>
                <a:cubicBezTo>
                  <a:pt x="106" y="101"/>
                  <a:pt x="104" y="100"/>
                  <a:pt x="103" y="99"/>
                </a:cubicBezTo>
                <a:cubicBezTo>
                  <a:pt x="86" y="81"/>
                  <a:pt x="86" y="81"/>
                  <a:pt x="86" y="81"/>
                </a:cubicBezTo>
                <a:cubicBezTo>
                  <a:pt x="83" y="79"/>
                  <a:pt x="84" y="74"/>
                  <a:pt x="87" y="71"/>
                </a:cubicBezTo>
                <a:cubicBezTo>
                  <a:pt x="89" y="69"/>
                  <a:pt x="91" y="68"/>
                  <a:pt x="94" y="68"/>
                </a:cubicBezTo>
                <a:cubicBezTo>
                  <a:pt x="95" y="68"/>
                  <a:pt x="97" y="68"/>
                  <a:pt x="98" y="69"/>
                </a:cubicBezTo>
                <a:cubicBezTo>
                  <a:pt x="115" y="87"/>
                  <a:pt x="115" y="87"/>
                  <a:pt x="115" y="87"/>
                </a:cubicBezTo>
                <a:cubicBezTo>
                  <a:pt x="117" y="88"/>
                  <a:pt x="117" y="90"/>
                  <a:pt x="117" y="92"/>
                </a:cubicBezTo>
                <a:close/>
                <a:moveTo>
                  <a:pt x="132" y="76"/>
                </a:moveTo>
                <a:cubicBezTo>
                  <a:pt x="132" y="78"/>
                  <a:pt x="131" y="81"/>
                  <a:pt x="129" y="82"/>
                </a:cubicBezTo>
                <a:cubicBezTo>
                  <a:pt x="127" y="84"/>
                  <a:pt x="125" y="85"/>
                  <a:pt x="123" y="85"/>
                </a:cubicBezTo>
                <a:cubicBezTo>
                  <a:pt x="121" y="85"/>
                  <a:pt x="120" y="85"/>
                  <a:pt x="119" y="84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98" y="64"/>
                  <a:pt x="99" y="59"/>
                  <a:pt x="102" y="55"/>
                </a:cubicBezTo>
                <a:cubicBezTo>
                  <a:pt x="104" y="53"/>
                  <a:pt x="107" y="52"/>
                  <a:pt x="109" y="52"/>
                </a:cubicBezTo>
                <a:cubicBezTo>
                  <a:pt x="111" y="52"/>
                  <a:pt x="112" y="53"/>
                  <a:pt x="113" y="54"/>
                </a:cubicBezTo>
                <a:cubicBezTo>
                  <a:pt x="131" y="71"/>
                  <a:pt x="131" y="71"/>
                  <a:pt x="131" y="71"/>
                </a:cubicBezTo>
                <a:cubicBezTo>
                  <a:pt x="132" y="73"/>
                  <a:pt x="133" y="74"/>
                  <a:pt x="132" y="76"/>
                </a:cubicBezTo>
                <a:close/>
                <a:moveTo>
                  <a:pt x="11" y="69"/>
                </a:moveTo>
                <a:cubicBezTo>
                  <a:pt x="12" y="67"/>
                  <a:pt x="12" y="67"/>
                  <a:pt x="12" y="67"/>
                </a:cubicBezTo>
                <a:cubicBezTo>
                  <a:pt x="10" y="64"/>
                  <a:pt x="10" y="64"/>
                  <a:pt x="10" y="64"/>
                </a:cubicBezTo>
                <a:cubicBezTo>
                  <a:pt x="3" y="57"/>
                  <a:pt x="13" y="39"/>
                  <a:pt x="26" y="26"/>
                </a:cubicBezTo>
                <a:cubicBezTo>
                  <a:pt x="37" y="14"/>
                  <a:pt x="52" y="4"/>
                  <a:pt x="63" y="6"/>
                </a:cubicBezTo>
                <a:cubicBezTo>
                  <a:pt x="62" y="7"/>
                  <a:pt x="62" y="8"/>
                  <a:pt x="62" y="9"/>
                </a:cubicBezTo>
                <a:cubicBezTo>
                  <a:pt x="62" y="34"/>
                  <a:pt x="62" y="34"/>
                  <a:pt x="62" y="34"/>
                </a:cubicBezTo>
                <a:cubicBezTo>
                  <a:pt x="62" y="39"/>
                  <a:pt x="67" y="43"/>
                  <a:pt x="73" y="43"/>
                </a:cubicBezTo>
                <a:cubicBezTo>
                  <a:pt x="79" y="43"/>
                  <a:pt x="84" y="39"/>
                  <a:pt x="84" y="34"/>
                </a:cubicBezTo>
                <a:cubicBezTo>
                  <a:pt x="84" y="9"/>
                  <a:pt x="84" y="9"/>
                  <a:pt x="84" y="9"/>
                </a:cubicBezTo>
                <a:cubicBezTo>
                  <a:pt x="84" y="4"/>
                  <a:pt x="79" y="0"/>
                  <a:pt x="73" y="0"/>
                </a:cubicBezTo>
                <a:cubicBezTo>
                  <a:pt x="69" y="0"/>
                  <a:pt x="66" y="2"/>
                  <a:pt x="64" y="4"/>
                </a:cubicBezTo>
                <a:cubicBezTo>
                  <a:pt x="53" y="1"/>
                  <a:pt x="37" y="11"/>
                  <a:pt x="24" y="24"/>
                </a:cubicBezTo>
                <a:cubicBezTo>
                  <a:pt x="10" y="39"/>
                  <a:pt x="0" y="58"/>
                  <a:pt x="8" y="66"/>
                </a:cubicBezTo>
                <a:lnTo>
                  <a:pt x="11" y="69"/>
                </a:lnTo>
                <a:close/>
                <a:moveTo>
                  <a:pt x="65" y="9"/>
                </a:moveTo>
                <a:cubicBezTo>
                  <a:pt x="65" y="6"/>
                  <a:pt x="68" y="3"/>
                  <a:pt x="73" y="3"/>
                </a:cubicBezTo>
                <a:cubicBezTo>
                  <a:pt x="78" y="3"/>
                  <a:pt x="82" y="6"/>
                  <a:pt x="82" y="9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8"/>
                  <a:pt x="78" y="41"/>
                  <a:pt x="73" y="41"/>
                </a:cubicBezTo>
                <a:cubicBezTo>
                  <a:pt x="68" y="41"/>
                  <a:pt x="65" y="38"/>
                  <a:pt x="65" y="34"/>
                </a:cubicBezTo>
                <a:lnTo>
                  <a:pt x="65" y="9"/>
                </a:lnTo>
                <a:close/>
                <a:moveTo>
                  <a:pt x="52" y="115"/>
                </a:moveTo>
                <a:cubicBezTo>
                  <a:pt x="54" y="117"/>
                  <a:pt x="54" y="117"/>
                  <a:pt x="54" y="117"/>
                </a:cubicBezTo>
                <a:cubicBezTo>
                  <a:pt x="46" y="126"/>
                  <a:pt x="32" y="111"/>
                  <a:pt x="40" y="104"/>
                </a:cubicBezTo>
                <a:cubicBezTo>
                  <a:pt x="46" y="97"/>
                  <a:pt x="57" y="87"/>
                  <a:pt x="57" y="87"/>
                </a:cubicBezTo>
                <a:cubicBezTo>
                  <a:pt x="55" y="86"/>
                  <a:pt x="55" y="86"/>
                  <a:pt x="55" y="86"/>
                </a:cubicBezTo>
                <a:cubicBezTo>
                  <a:pt x="55" y="86"/>
                  <a:pt x="44" y="97"/>
                  <a:pt x="39" y="103"/>
                </a:cubicBezTo>
                <a:cubicBezTo>
                  <a:pt x="30" y="111"/>
                  <a:pt x="15" y="98"/>
                  <a:pt x="24" y="89"/>
                </a:cubicBezTo>
                <a:cubicBezTo>
                  <a:pt x="29" y="84"/>
                  <a:pt x="41" y="72"/>
                  <a:pt x="41" y="72"/>
                </a:cubicBezTo>
                <a:cubicBezTo>
                  <a:pt x="40" y="71"/>
                  <a:pt x="40" y="71"/>
                  <a:pt x="40" y="71"/>
                </a:cubicBezTo>
                <a:cubicBezTo>
                  <a:pt x="40" y="71"/>
                  <a:pt x="33" y="77"/>
                  <a:pt x="25" y="86"/>
                </a:cubicBezTo>
                <a:cubicBezTo>
                  <a:pt x="16" y="94"/>
                  <a:pt x="2" y="81"/>
                  <a:pt x="10" y="72"/>
                </a:cubicBezTo>
                <a:cubicBezTo>
                  <a:pt x="13" y="69"/>
                  <a:pt x="43" y="39"/>
                  <a:pt x="61" y="21"/>
                </a:cubicBezTo>
                <a:cubicBezTo>
                  <a:pt x="61" y="34"/>
                  <a:pt x="61" y="34"/>
                  <a:pt x="61" y="34"/>
                </a:cubicBezTo>
                <a:cubicBezTo>
                  <a:pt x="61" y="40"/>
                  <a:pt x="66" y="45"/>
                  <a:pt x="73" y="45"/>
                </a:cubicBezTo>
                <a:cubicBezTo>
                  <a:pt x="80" y="45"/>
                  <a:pt x="86" y="40"/>
                  <a:pt x="86" y="34"/>
                </a:cubicBezTo>
                <a:cubicBezTo>
                  <a:pt x="86" y="9"/>
                  <a:pt x="86" y="9"/>
                  <a:pt x="86" y="9"/>
                </a:cubicBezTo>
                <a:cubicBezTo>
                  <a:pt x="86" y="8"/>
                  <a:pt x="85" y="6"/>
                  <a:pt x="84" y="5"/>
                </a:cubicBezTo>
                <a:cubicBezTo>
                  <a:pt x="108" y="6"/>
                  <a:pt x="147" y="52"/>
                  <a:pt x="134" y="65"/>
                </a:cubicBezTo>
                <a:cubicBezTo>
                  <a:pt x="134" y="66"/>
                  <a:pt x="133" y="66"/>
                  <a:pt x="132" y="67"/>
                </a:cubicBezTo>
                <a:cubicBezTo>
                  <a:pt x="116" y="51"/>
                  <a:pt x="116" y="51"/>
                  <a:pt x="116" y="51"/>
                </a:cubicBezTo>
                <a:cubicBezTo>
                  <a:pt x="114" y="49"/>
                  <a:pt x="112" y="48"/>
                  <a:pt x="109" y="48"/>
                </a:cubicBezTo>
                <a:cubicBezTo>
                  <a:pt x="106" y="48"/>
                  <a:pt x="102" y="50"/>
                  <a:pt x="100" y="53"/>
                </a:cubicBezTo>
                <a:cubicBezTo>
                  <a:pt x="96" y="56"/>
                  <a:pt x="95" y="60"/>
                  <a:pt x="96" y="64"/>
                </a:cubicBezTo>
                <a:cubicBezTo>
                  <a:pt x="95" y="64"/>
                  <a:pt x="95" y="64"/>
                  <a:pt x="94" y="64"/>
                </a:cubicBezTo>
                <a:cubicBezTo>
                  <a:pt x="90" y="64"/>
                  <a:pt x="87" y="65"/>
                  <a:pt x="84" y="68"/>
                </a:cubicBezTo>
                <a:cubicBezTo>
                  <a:pt x="81" y="71"/>
                  <a:pt x="80" y="76"/>
                  <a:pt x="80" y="79"/>
                </a:cubicBezTo>
                <a:cubicBezTo>
                  <a:pt x="80" y="79"/>
                  <a:pt x="79" y="79"/>
                  <a:pt x="78" y="79"/>
                </a:cubicBezTo>
                <a:cubicBezTo>
                  <a:pt x="75" y="79"/>
                  <a:pt x="72" y="81"/>
                  <a:pt x="69" y="83"/>
                </a:cubicBezTo>
                <a:cubicBezTo>
                  <a:pt x="66" y="87"/>
                  <a:pt x="64" y="91"/>
                  <a:pt x="65" y="95"/>
                </a:cubicBezTo>
                <a:cubicBezTo>
                  <a:pt x="64" y="95"/>
                  <a:pt x="64" y="95"/>
                  <a:pt x="63" y="95"/>
                </a:cubicBezTo>
                <a:cubicBezTo>
                  <a:pt x="60" y="95"/>
                  <a:pt x="56" y="96"/>
                  <a:pt x="54" y="99"/>
                </a:cubicBezTo>
                <a:cubicBezTo>
                  <a:pt x="49" y="104"/>
                  <a:pt x="48" y="111"/>
                  <a:pt x="52" y="1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632869" y="4888105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49790" y="5045948"/>
            <a:ext cx="325039" cy="242026"/>
          </a:xfrm>
          <a:custGeom>
            <a:avLst/>
            <a:gdLst>
              <a:gd name="T0" fmla="*/ 131 w 140"/>
              <a:gd name="T1" fmla="*/ 19 h 104"/>
              <a:gd name="T2" fmla="*/ 71 w 140"/>
              <a:gd name="T3" fmla="*/ 1 h 104"/>
              <a:gd name="T4" fmla="*/ 61 w 140"/>
              <a:gd name="T5" fmla="*/ 2 h 104"/>
              <a:gd name="T6" fmla="*/ 55 w 140"/>
              <a:gd name="T7" fmla="*/ 9 h 104"/>
              <a:gd name="T8" fmla="*/ 15 w 140"/>
              <a:gd name="T9" fmla="*/ 26 h 104"/>
              <a:gd name="T10" fmla="*/ 0 w 140"/>
              <a:gd name="T11" fmla="*/ 41 h 104"/>
              <a:gd name="T12" fmla="*/ 0 w 140"/>
              <a:gd name="T13" fmla="*/ 89 h 104"/>
              <a:gd name="T14" fmla="*/ 4 w 140"/>
              <a:gd name="T15" fmla="*/ 100 h 104"/>
              <a:gd name="T16" fmla="*/ 15 w 140"/>
              <a:gd name="T17" fmla="*/ 104 h 104"/>
              <a:gd name="T18" fmla="*/ 86 w 140"/>
              <a:gd name="T19" fmla="*/ 104 h 104"/>
              <a:gd name="T20" fmla="*/ 101 w 140"/>
              <a:gd name="T21" fmla="*/ 89 h 104"/>
              <a:gd name="T22" fmla="*/ 101 w 140"/>
              <a:gd name="T23" fmla="*/ 89 h 104"/>
              <a:gd name="T24" fmla="*/ 111 w 140"/>
              <a:gd name="T25" fmla="*/ 84 h 104"/>
              <a:gd name="T26" fmla="*/ 127 w 140"/>
              <a:gd name="T27" fmla="*/ 75 h 104"/>
              <a:gd name="T28" fmla="*/ 127 w 140"/>
              <a:gd name="T29" fmla="*/ 75 h 104"/>
              <a:gd name="T30" fmla="*/ 139 w 140"/>
              <a:gd name="T31" fmla="*/ 35 h 104"/>
              <a:gd name="T32" fmla="*/ 59 w 140"/>
              <a:gd name="T33" fmla="*/ 26 h 104"/>
              <a:gd name="T34" fmla="*/ 97 w 140"/>
              <a:gd name="T35" fmla="*/ 89 h 104"/>
              <a:gd name="T36" fmla="*/ 4 w 140"/>
              <a:gd name="T37" fmla="*/ 89 h 104"/>
              <a:gd name="T38" fmla="*/ 97 w 140"/>
              <a:gd name="T39" fmla="*/ 89 h 104"/>
              <a:gd name="T40" fmla="*/ 4 w 140"/>
              <a:gd name="T41" fmla="*/ 41 h 104"/>
              <a:gd name="T42" fmla="*/ 97 w 140"/>
              <a:gd name="T43" fmla="*/ 41 h 104"/>
              <a:gd name="T44" fmla="*/ 112 w 140"/>
              <a:gd name="T45" fmla="*/ 80 h 104"/>
              <a:gd name="T46" fmla="*/ 115 w 140"/>
              <a:gd name="T47" fmla="*/ 75 h 104"/>
              <a:gd name="T48" fmla="*/ 101 w 140"/>
              <a:gd name="T49" fmla="*/ 41 h 104"/>
              <a:gd name="T50" fmla="*/ 101 w 140"/>
              <a:gd name="T51" fmla="*/ 39 h 104"/>
              <a:gd name="T52" fmla="*/ 136 w 140"/>
              <a:gd name="T53" fmla="*/ 34 h 104"/>
              <a:gd name="T54" fmla="*/ 58 w 140"/>
              <a:gd name="T55" fmla="*/ 10 h 104"/>
              <a:gd name="T56" fmla="*/ 136 w 140"/>
              <a:gd name="T57" fmla="*/ 34 h 104"/>
              <a:gd name="T58" fmla="*/ 90 w 140"/>
              <a:gd name="T59" fmla="*/ 78 h 104"/>
              <a:gd name="T60" fmla="*/ 59 w 140"/>
              <a:gd name="T61" fmla="*/ 78 h 104"/>
              <a:gd name="T62" fmla="*/ 74 w 140"/>
              <a:gd name="T63" fmla="*/ 94 h 104"/>
              <a:gd name="T64" fmla="*/ 70 w 140"/>
              <a:gd name="T65" fmla="*/ 91 h 104"/>
              <a:gd name="T66" fmla="*/ 71 w 140"/>
              <a:gd name="T67" fmla="*/ 87 h 104"/>
              <a:gd name="T68" fmla="*/ 86 w 140"/>
              <a:gd name="T69" fmla="*/ 84 h 104"/>
              <a:gd name="T70" fmla="*/ 87 w 140"/>
              <a:gd name="T71" fmla="*/ 80 h 104"/>
              <a:gd name="T72" fmla="*/ 87 w 140"/>
              <a:gd name="T73" fmla="*/ 77 h 104"/>
              <a:gd name="T74" fmla="*/ 86 w 140"/>
              <a:gd name="T75" fmla="*/ 73 h 104"/>
              <a:gd name="T76" fmla="*/ 79 w 140"/>
              <a:gd name="T77" fmla="*/ 66 h 104"/>
              <a:gd name="T78" fmla="*/ 85 w 140"/>
              <a:gd name="T79" fmla="*/ 87 h 104"/>
              <a:gd name="T80" fmla="*/ 74 w 140"/>
              <a:gd name="T81" fmla="*/ 66 h 104"/>
              <a:gd name="T82" fmla="*/ 74 w 140"/>
              <a:gd name="T83" fmla="*/ 66 h 104"/>
              <a:gd name="T84" fmla="*/ 79 w 140"/>
              <a:gd name="T85" fmla="*/ 77 h 104"/>
              <a:gd name="T86" fmla="*/ 79 w 140"/>
              <a:gd name="T87" fmla="*/ 80 h 104"/>
              <a:gd name="T88" fmla="*/ 70 w 140"/>
              <a:gd name="T89" fmla="*/ 80 h 104"/>
              <a:gd name="T90" fmla="*/ 68 w 140"/>
              <a:gd name="T91" fmla="*/ 70 h 104"/>
              <a:gd name="T92" fmla="*/ 63 w 140"/>
              <a:gd name="T93" fmla="*/ 73 h 104"/>
              <a:gd name="T94" fmla="*/ 62 w 140"/>
              <a:gd name="T95" fmla="*/ 77 h 104"/>
              <a:gd name="T96" fmla="*/ 67 w 140"/>
              <a:gd name="T97" fmla="*/ 84 h 104"/>
              <a:gd name="T98" fmla="*/ 67 w 140"/>
              <a:gd name="T99" fmla="*/ 80 h 104"/>
              <a:gd name="T100" fmla="*/ 7 w 140"/>
              <a:gd name="T101" fmla="*/ 72 h 104"/>
              <a:gd name="T102" fmla="*/ 55 w 140"/>
              <a:gd name="T103" fmla="*/ 78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0" h="104">
                <a:moveTo>
                  <a:pt x="138" y="25"/>
                </a:moveTo>
                <a:cubicBezTo>
                  <a:pt x="138" y="25"/>
                  <a:pt x="138" y="25"/>
                  <a:pt x="138" y="25"/>
                </a:cubicBezTo>
                <a:cubicBezTo>
                  <a:pt x="137" y="22"/>
                  <a:pt x="134" y="20"/>
                  <a:pt x="131" y="19"/>
                </a:cubicBezTo>
                <a:cubicBezTo>
                  <a:pt x="131" y="19"/>
                  <a:pt x="131" y="19"/>
                  <a:pt x="131" y="19"/>
                </a:cubicBezTo>
                <a:cubicBezTo>
                  <a:pt x="131" y="19"/>
                  <a:pt x="131" y="19"/>
                  <a:pt x="131" y="19"/>
                </a:cubicBezTo>
                <a:cubicBezTo>
                  <a:pt x="71" y="1"/>
                  <a:pt x="71" y="1"/>
                  <a:pt x="71" y="1"/>
                </a:cubicBezTo>
                <a:cubicBezTo>
                  <a:pt x="71" y="1"/>
                  <a:pt x="71" y="1"/>
                  <a:pt x="71" y="1"/>
                </a:cubicBezTo>
                <a:cubicBezTo>
                  <a:pt x="71" y="1"/>
                  <a:pt x="71" y="1"/>
                  <a:pt x="71" y="1"/>
                </a:cubicBezTo>
                <a:cubicBezTo>
                  <a:pt x="68" y="0"/>
                  <a:pt x="64" y="0"/>
                  <a:pt x="61" y="2"/>
                </a:cubicBezTo>
                <a:cubicBezTo>
                  <a:pt x="58" y="3"/>
                  <a:pt x="56" y="6"/>
                  <a:pt x="55" y="9"/>
                </a:cubicBezTo>
                <a:cubicBezTo>
                  <a:pt x="55" y="9"/>
                  <a:pt x="55" y="9"/>
                  <a:pt x="55" y="9"/>
                </a:cubicBezTo>
                <a:cubicBezTo>
                  <a:pt x="55" y="9"/>
                  <a:pt x="55" y="9"/>
                  <a:pt x="55" y="9"/>
                </a:cubicBezTo>
                <a:cubicBezTo>
                  <a:pt x="50" y="26"/>
                  <a:pt x="50" y="26"/>
                  <a:pt x="50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1" y="26"/>
                  <a:pt x="7" y="28"/>
                  <a:pt x="4" y="31"/>
                </a:cubicBezTo>
                <a:cubicBezTo>
                  <a:pt x="2" y="33"/>
                  <a:pt x="0" y="37"/>
                  <a:pt x="0" y="41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93"/>
                  <a:pt x="2" y="97"/>
                  <a:pt x="4" y="100"/>
                </a:cubicBezTo>
                <a:cubicBezTo>
                  <a:pt x="7" y="102"/>
                  <a:pt x="11" y="104"/>
                  <a:pt x="15" y="104"/>
                </a:cubicBezTo>
                <a:cubicBezTo>
                  <a:pt x="15" y="104"/>
                  <a:pt x="15" y="104"/>
                  <a:pt x="15" y="104"/>
                </a:cubicBezTo>
                <a:cubicBezTo>
                  <a:pt x="15" y="104"/>
                  <a:pt x="15" y="104"/>
                  <a:pt x="15" y="104"/>
                </a:cubicBezTo>
                <a:cubicBezTo>
                  <a:pt x="15" y="104"/>
                  <a:pt x="15" y="104"/>
                  <a:pt x="15" y="104"/>
                </a:cubicBezTo>
                <a:cubicBezTo>
                  <a:pt x="86" y="104"/>
                  <a:pt x="86" y="104"/>
                  <a:pt x="86" y="104"/>
                </a:cubicBezTo>
                <a:cubicBezTo>
                  <a:pt x="86" y="104"/>
                  <a:pt x="86" y="104"/>
                  <a:pt x="86" y="104"/>
                </a:cubicBezTo>
                <a:cubicBezTo>
                  <a:pt x="86" y="104"/>
                  <a:pt x="86" y="104"/>
                  <a:pt x="86" y="104"/>
                </a:cubicBezTo>
                <a:cubicBezTo>
                  <a:pt x="90" y="104"/>
                  <a:pt x="94" y="102"/>
                  <a:pt x="97" y="100"/>
                </a:cubicBezTo>
                <a:cubicBezTo>
                  <a:pt x="100" y="97"/>
                  <a:pt x="101" y="93"/>
                  <a:pt x="101" y="89"/>
                </a:cubicBezTo>
                <a:cubicBezTo>
                  <a:pt x="101" y="89"/>
                  <a:pt x="101" y="89"/>
                  <a:pt x="101" y="89"/>
                </a:cubicBezTo>
                <a:cubicBezTo>
                  <a:pt x="101" y="89"/>
                  <a:pt x="101" y="89"/>
                  <a:pt x="101" y="89"/>
                </a:cubicBezTo>
                <a:cubicBezTo>
                  <a:pt x="101" y="89"/>
                  <a:pt x="101" y="89"/>
                  <a:pt x="101" y="89"/>
                </a:cubicBezTo>
                <a:cubicBezTo>
                  <a:pt x="101" y="81"/>
                  <a:pt x="101" y="81"/>
                  <a:pt x="101" y="81"/>
                </a:cubicBezTo>
                <a:cubicBezTo>
                  <a:pt x="111" y="84"/>
                  <a:pt x="111" y="84"/>
                  <a:pt x="111" y="84"/>
                </a:cubicBezTo>
                <a:cubicBezTo>
                  <a:pt x="111" y="84"/>
                  <a:pt x="111" y="84"/>
                  <a:pt x="111" y="84"/>
                </a:cubicBezTo>
                <a:cubicBezTo>
                  <a:pt x="111" y="84"/>
                  <a:pt x="111" y="84"/>
                  <a:pt x="111" y="84"/>
                </a:cubicBezTo>
                <a:cubicBezTo>
                  <a:pt x="115" y="85"/>
                  <a:pt x="118" y="84"/>
                  <a:pt x="121" y="83"/>
                </a:cubicBezTo>
                <a:cubicBezTo>
                  <a:pt x="124" y="81"/>
                  <a:pt x="126" y="78"/>
                  <a:pt x="127" y="75"/>
                </a:cubicBezTo>
                <a:cubicBezTo>
                  <a:pt x="127" y="75"/>
                  <a:pt x="127" y="75"/>
                  <a:pt x="127" y="75"/>
                </a:cubicBezTo>
                <a:cubicBezTo>
                  <a:pt x="127" y="75"/>
                  <a:pt x="127" y="75"/>
                  <a:pt x="127" y="75"/>
                </a:cubicBezTo>
                <a:cubicBezTo>
                  <a:pt x="127" y="75"/>
                  <a:pt x="127" y="75"/>
                  <a:pt x="127" y="75"/>
                </a:cubicBezTo>
                <a:cubicBezTo>
                  <a:pt x="139" y="35"/>
                  <a:pt x="139" y="35"/>
                  <a:pt x="139" y="35"/>
                </a:cubicBezTo>
                <a:cubicBezTo>
                  <a:pt x="139" y="35"/>
                  <a:pt x="139" y="35"/>
                  <a:pt x="139" y="35"/>
                </a:cubicBezTo>
                <a:cubicBezTo>
                  <a:pt x="139" y="35"/>
                  <a:pt x="139" y="35"/>
                  <a:pt x="139" y="35"/>
                </a:cubicBezTo>
                <a:cubicBezTo>
                  <a:pt x="140" y="32"/>
                  <a:pt x="140" y="28"/>
                  <a:pt x="138" y="25"/>
                </a:cubicBezTo>
                <a:close/>
                <a:moveTo>
                  <a:pt x="54" y="25"/>
                </a:moveTo>
                <a:cubicBezTo>
                  <a:pt x="59" y="26"/>
                  <a:pt x="59" y="26"/>
                  <a:pt x="59" y="26"/>
                </a:cubicBezTo>
                <a:cubicBezTo>
                  <a:pt x="54" y="26"/>
                  <a:pt x="54" y="26"/>
                  <a:pt x="54" y="26"/>
                </a:cubicBezTo>
                <a:lnTo>
                  <a:pt x="54" y="25"/>
                </a:lnTo>
                <a:close/>
                <a:moveTo>
                  <a:pt x="97" y="89"/>
                </a:moveTo>
                <a:cubicBezTo>
                  <a:pt x="97" y="95"/>
                  <a:pt x="92" y="100"/>
                  <a:pt x="86" y="100"/>
                </a:cubicBezTo>
                <a:cubicBezTo>
                  <a:pt x="15" y="100"/>
                  <a:pt x="15" y="100"/>
                  <a:pt x="15" y="100"/>
                </a:cubicBezTo>
                <a:cubicBezTo>
                  <a:pt x="9" y="100"/>
                  <a:pt x="4" y="95"/>
                  <a:pt x="4" y="89"/>
                </a:cubicBezTo>
                <a:cubicBezTo>
                  <a:pt x="4" y="59"/>
                  <a:pt x="4" y="59"/>
                  <a:pt x="4" y="59"/>
                </a:cubicBezTo>
                <a:cubicBezTo>
                  <a:pt x="97" y="59"/>
                  <a:pt x="97" y="59"/>
                  <a:pt x="97" y="59"/>
                </a:cubicBezTo>
                <a:lnTo>
                  <a:pt x="97" y="89"/>
                </a:lnTo>
                <a:close/>
                <a:moveTo>
                  <a:pt x="97" y="47"/>
                </a:moveTo>
                <a:cubicBezTo>
                  <a:pt x="4" y="47"/>
                  <a:pt x="4" y="47"/>
                  <a:pt x="4" y="47"/>
                </a:cubicBezTo>
                <a:cubicBezTo>
                  <a:pt x="4" y="41"/>
                  <a:pt x="4" y="41"/>
                  <a:pt x="4" y="41"/>
                </a:cubicBezTo>
                <a:cubicBezTo>
                  <a:pt x="4" y="35"/>
                  <a:pt x="9" y="31"/>
                  <a:pt x="15" y="31"/>
                </a:cubicBezTo>
                <a:cubicBezTo>
                  <a:pt x="86" y="31"/>
                  <a:pt x="86" y="31"/>
                  <a:pt x="86" y="31"/>
                </a:cubicBezTo>
                <a:cubicBezTo>
                  <a:pt x="92" y="31"/>
                  <a:pt x="97" y="35"/>
                  <a:pt x="97" y="41"/>
                </a:cubicBezTo>
                <a:lnTo>
                  <a:pt x="97" y="47"/>
                </a:lnTo>
                <a:close/>
                <a:moveTo>
                  <a:pt x="124" y="74"/>
                </a:moveTo>
                <a:cubicBezTo>
                  <a:pt x="122" y="79"/>
                  <a:pt x="117" y="82"/>
                  <a:pt x="112" y="80"/>
                </a:cubicBezTo>
                <a:cubicBezTo>
                  <a:pt x="101" y="77"/>
                  <a:pt x="101" y="77"/>
                  <a:pt x="101" y="77"/>
                </a:cubicBezTo>
                <a:cubicBezTo>
                  <a:pt x="101" y="71"/>
                  <a:pt x="101" y="71"/>
                  <a:pt x="101" y="71"/>
                </a:cubicBezTo>
                <a:cubicBezTo>
                  <a:pt x="115" y="75"/>
                  <a:pt x="115" y="75"/>
                  <a:pt x="115" y="75"/>
                </a:cubicBezTo>
                <a:cubicBezTo>
                  <a:pt x="118" y="65"/>
                  <a:pt x="118" y="65"/>
                  <a:pt x="118" y="65"/>
                </a:cubicBezTo>
                <a:cubicBezTo>
                  <a:pt x="101" y="60"/>
                  <a:pt x="101" y="60"/>
                  <a:pt x="101" y="60"/>
                </a:cubicBezTo>
                <a:cubicBezTo>
                  <a:pt x="101" y="41"/>
                  <a:pt x="101" y="41"/>
                  <a:pt x="101" y="41"/>
                </a:cubicBezTo>
                <a:cubicBezTo>
                  <a:pt x="101" y="41"/>
                  <a:pt x="101" y="41"/>
                  <a:pt x="101" y="41"/>
                </a:cubicBezTo>
                <a:cubicBezTo>
                  <a:pt x="101" y="41"/>
                  <a:pt x="101" y="41"/>
                  <a:pt x="101" y="41"/>
                </a:cubicBezTo>
                <a:cubicBezTo>
                  <a:pt x="101" y="40"/>
                  <a:pt x="101" y="40"/>
                  <a:pt x="101" y="39"/>
                </a:cubicBezTo>
                <a:cubicBezTo>
                  <a:pt x="131" y="48"/>
                  <a:pt x="131" y="48"/>
                  <a:pt x="131" y="48"/>
                </a:cubicBezTo>
                <a:lnTo>
                  <a:pt x="124" y="74"/>
                </a:lnTo>
                <a:close/>
                <a:moveTo>
                  <a:pt x="136" y="34"/>
                </a:moveTo>
                <a:cubicBezTo>
                  <a:pt x="135" y="38"/>
                  <a:pt x="135" y="38"/>
                  <a:pt x="135" y="38"/>
                </a:cubicBezTo>
                <a:cubicBezTo>
                  <a:pt x="57" y="15"/>
                  <a:pt x="57" y="15"/>
                  <a:pt x="57" y="15"/>
                </a:cubicBezTo>
                <a:cubicBezTo>
                  <a:pt x="58" y="10"/>
                  <a:pt x="58" y="10"/>
                  <a:pt x="58" y="10"/>
                </a:cubicBezTo>
                <a:cubicBezTo>
                  <a:pt x="60" y="5"/>
                  <a:pt x="65" y="3"/>
                  <a:pt x="70" y="4"/>
                </a:cubicBezTo>
                <a:cubicBezTo>
                  <a:pt x="130" y="22"/>
                  <a:pt x="130" y="22"/>
                  <a:pt x="130" y="22"/>
                </a:cubicBezTo>
                <a:cubicBezTo>
                  <a:pt x="135" y="24"/>
                  <a:pt x="137" y="29"/>
                  <a:pt x="136" y="34"/>
                </a:cubicBezTo>
                <a:close/>
                <a:moveTo>
                  <a:pt x="74" y="94"/>
                </a:moveTo>
                <a:cubicBezTo>
                  <a:pt x="83" y="94"/>
                  <a:pt x="90" y="87"/>
                  <a:pt x="90" y="78"/>
                </a:cubicBezTo>
                <a:cubicBezTo>
                  <a:pt x="90" y="78"/>
                  <a:pt x="90" y="78"/>
                  <a:pt x="90" y="78"/>
                </a:cubicBezTo>
                <a:cubicBezTo>
                  <a:pt x="90" y="70"/>
                  <a:pt x="83" y="62"/>
                  <a:pt x="74" y="62"/>
                </a:cubicBezTo>
                <a:cubicBezTo>
                  <a:pt x="68" y="62"/>
                  <a:pt x="62" y="66"/>
                  <a:pt x="60" y="72"/>
                </a:cubicBezTo>
                <a:cubicBezTo>
                  <a:pt x="59" y="74"/>
                  <a:pt x="59" y="76"/>
                  <a:pt x="59" y="78"/>
                </a:cubicBezTo>
                <a:cubicBezTo>
                  <a:pt x="59" y="78"/>
                  <a:pt x="59" y="78"/>
                  <a:pt x="59" y="78"/>
                </a:cubicBezTo>
                <a:cubicBezTo>
                  <a:pt x="59" y="80"/>
                  <a:pt x="59" y="82"/>
                  <a:pt x="60" y="84"/>
                </a:cubicBezTo>
                <a:cubicBezTo>
                  <a:pt x="62" y="90"/>
                  <a:pt x="68" y="94"/>
                  <a:pt x="74" y="94"/>
                </a:cubicBezTo>
                <a:close/>
                <a:moveTo>
                  <a:pt x="64" y="87"/>
                </a:moveTo>
                <a:cubicBezTo>
                  <a:pt x="68" y="87"/>
                  <a:pt x="68" y="87"/>
                  <a:pt x="68" y="87"/>
                </a:cubicBezTo>
                <a:cubicBezTo>
                  <a:pt x="69" y="88"/>
                  <a:pt x="69" y="90"/>
                  <a:pt x="70" y="91"/>
                </a:cubicBezTo>
                <a:cubicBezTo>
                  <a:pt x="68" y="90"/>
                  <a:pt x="66" y="88"/>
                  <a:pt x="64" y="87"/>
                </a:cubicBezTo>
                <a:close/>
                <a:moveTo>
                  <a:pt x="74" y="91"/>
                </a:moveTo>
                <a:cubicBezTo>
                  <a:pt x="73" y="91"/>
                  <a:pt x="72" y="89"/>
                  <a:pt x="71" y="87"/>
                </a:cubicBezTo>
                <a:cubicBezTo>
                  <a:pt x="78" y="87"/>
                  <a:pt x="78" y="87"/>
                  <a:pt x="78" y="87"/>
                </a:cubicBezTo>
                <a:cubicBezTo>
                  <a:pt x="77" y="89"/>
                  <a:pt x="76" y="91"/>
                  <a:pt x="74" y="91"/>
                </a:cubicBezTo>
                <a:close/>
                <a:moveTo>
                  <a:pt x="86" y="84"/>
                </a:moveTo>
                <a:cubicBezTo>
                  <a:pt x="82" y="84"/>
                  <a:pt x="82" y="84"/>
                  <a:pt x="82" y="84"/>
                </a:cubicBezTo>
                <a:cubicBezTo>
                  <a:pt x="82" y="83"/>
                  <a:pt x="82" y="81"/>
                  <a:pt x="82" y="80"/>
                </a:cubicBezTo>
                <a:cubicBezTo>
                  <a:pt x="87" y="80"/>
                  <a:pt x="87" y="80"/>
                  <a:pt x="87" y="80"/>
                </a:cubicBezTo>
                <a:cubicBezTo>
                  <a:pt x="87" y="81"/>
                  <a:pt x="87" y="83"/>
                  <a:pt x="86" y="84"/>
                </a:cubicBezTo>
                <a:close/>
                <a:moveTo>
                  <a:pt x="86" y="73"/>
                </a:moveTo>
                <a:cubicBezTo>
                  <a:pt x="87" y="74"/>
                  <a:pt x="87" y="76"/>
                  <a:pt x="87" y="77"/>
                </a:cubicBezTo>
                <a:cubicBezTo>
                  <a:pt x="82" y="77"/>
                  <a:pt x="82" y="77"/>
                  <a:pt x="82" y="77"/>
                </a:cubicBezTo>
                <a:cubicBezTo>
                  <a:pt x="82" y="76"/>
                  <a:pt x="82" y="74"/>
                  <a:pt x="82" y="73"/>
                </a:cubicBezTo>
                <a:lnTo>
                  <a:pt x="86" y="73"/>
                </a:lnTo>
                <a:close/>
                <a:moveTo>
                  <a:pt x="85" y="70"/>
                </a:moveTo>
                <a:cubicBezTo>
                  <a:pt x="81" y="70"/>
                  <a:pt x="81" y="70"/>
                  <a:pt x="81" y="70"/>
                </a:cubicBezTo>
                <a:cubicBezTo>
                  <a:pt x="80" y="69"/>
                  <a:pt x="80" y="67"/>
                  <a:pt x="79" y="66"/>
                </a:cubicBezTo>
                <a:cubicBezTo>
                  <a:pt x="81" y="67"/>
                  <a:pt x="83" y="68"/>
                  <a:pt x="85" y="70"/>
                </a:cubicBezTo>
                <a:close/>
                <a:moveTo>
                  <a:pt x="81" y="87"/>
                </a:moveTo>
                <a:cubicBezTo>
                  <a:pt x="85" y="87"/>
                  <a:pt x="85" y="87"/>
                  <a:pt x="85" y="87"/>
                </a:cubicBezTo>
                <a:cubicBezTo>
                  <a:pt x="83" y="88"/>
                  <a:pt x="81" y="90"/>
                  <a:pt x="79" y="91"/>
                </a:cubicBezTo>
                <a:cubicBezTo>
                  <a:pt x="80" y="90"/>
                  <a:pt x="80" y="88"/>
                  <a:pt x="81" y="87"/>
                </a:cubicBezTo>
                <a:close/>
                <a:moveTo>
                  <a:pt x="74" y="66"/>
                </a:moveTo>
                <a:cubicBezTo>
                  <a:pt x="76" y="66"/>
                  <a:pt x="77" y="67"/>
                  <a:pt x="78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2" y="67"/>
                  <a:pt x="73" y="66"/>
                  <a:pt x="74" y="66"/>
                </a:cubicBezTo>
                <a:close/>
                <a:moveTo>
                  <a:pt x="70" y="73"/>
                </a:moveTo>
                <a:cubicBezTo>
                  <a:pt x="79" y="73"/>
                  <a:pt x="79" y="73"/>
                  <a:pt x="79" y="73"/>
                </a:cubicBezTo>
                <a:cubicBezTo>
                  <a:pt x="79" y="74"/>
                  <a:pt x="79" y="76"/>
                  <a:pt x="79" y="77"/>
                </a:cubicBezTo>
                <a:cubicBezTo>
                  <a:pt x="70" y="77"/>
                  <a:pt x="70" y="77"/>
                  <a:pt x="70" y="77"/>
                </a:cubicBezTo>
                <a:cubicBezTo>
                  <a:pt x="70" y="76"/>
                  <a:pt x="70" y="74"/>
                  <a:pt x="70" y="73"/>
                </a:cubicBezTo>
                <a:close/>
                <a:moveTo>
                  <a:pt x="79" y="80"/>
                </a:moveTo>
                <a:cubicBezTo>
                  <a:pt x="79" y="81"/>
                  <a:pt x="79" y="83"/>
                  <a:pt x="79" y="84"/>
                </a:cubicBezTo>
                <a:cubicBezTo>
                  <a:pt x="70" y="84"/>
                  <a:pt x="70" y="84"/>
                  <a:pt x="70" y="84"/>
                </a:cubicBezTo>
                <a:cubicBezTo>
                  <a:pt x="70" y="83"/>
                  <a:pt x="70" y="81"/>
                  <a:pt x="70" y="80"/>
                </a:cubicBezTo>
                <a:lnTo>
                  <a:pt x="79" y="80"/>
                </a:lnTo>
                <a:close/>
                <a:moveTo>
                  <a:pt x="70" y="66"/>
                </a:moveTo>
                <a:cubicBezTo>
                  <a:pt x="69" y="67"/>
                  <a:pt x="69" y="69"/>
                  <a:pt x="68" y="70"/>
                </a:cubicBezTo>
                <a:cubicBezTo>
                  <a:pt x="64" y="70"/>
                  <a:pt x="64" y="70"/>
                  <a:pt x="64" y="70"/>
                </a:cubicBezTo>
                <a:cubicBezTo>
                  <a:pt x="66" y="68"/>
                  <a:pt x="68" y="67"/>
                  <a:pt x="70" y="66"/>
                </a:cubicBezTo>
                <a:close/>
                <a:moveTo>
                  <a:pt x="63" y="73"/>
                </a:moveTo>
                <a:cubicBezTo>
                  <a:pt x="67" y="73"/>
                  <a:pt x="67" y="73"/>
                  <a:pt x="67" y="73"/>
                </a:cubicBezTo>
                <a:cubicBezTo>
                  <a:pt x="67" y="74"/>
                  <a:pt x="67" y="76"/>
                  <a:pt x="67" y="77"/>
                </a:cubicBezTo>
                <a:cubicBezTo>
                  <a:pt x="62" y="77"/>
                  <a:pt x="62" y="77"/>
                  <a:pt x="62" y="77"/>
                </a:cubicBezTo>
                <a:cubicBezTo>
                  <a:pt x="62" y="76"/>
                  <a:pt x="62" y="74"/>
                  <a:pt x="63" y="73"/>
                </a:cubicBezTo>
                <a:close/>
                <a:moveTo>
                  <a:pt x="67" y="80"/>
                </a:moveTo>
                <a:cubicBezTo>
                  <a:pt x="67" y="81"/>
                  <a:pt x="67" y="83"/>
                  <a:pt x="67" y="84"/>
                </a:cubicBezTo>
                <a:cubicBezTo>
                  <a:pt x="63" y="84"/>
                  <a:pt x="63" y="84"/>
                  <a:pt x="63" y="84"/>
                </a:cubicBezTo>
                <a:cubicBezTo>
                  <a:pt x="62" y="83"/>
                  <a:pt x="62" y="81"/>
                  <a:pt x="62" y="80"/>
                </a:cubicBezTo>
                <a:lnTo>
                  <a:pt x="67" y="80"/>
                </a:lnTo>
                <a:close/>
                <a:moveTo>
                  <a:pt x="56" y="84"/>
                </a:moveTo>
                <a:cubicBezTo>
                  <a:pt x="7" y="84"/>
                  <a:pt x="7" y="84"/>
                  <a:pt x="7" y="84"/>
                </a:cubicBezTo>
                <a:cubicBezTo>
                  <a:pt x="7" y="72"/>
                  <a:pt x="7" y="72"/>
                  <a:pt x="7" y="72"/>
                </a:cubicBezTo>
                <a:cubicBezTo>
                  <a:pt x="56" y="72"/>
                  <a:pt x="56" y="72"/>
                  <a:pt x="56" y="72"/>
                </a:cubicBezTo>
                <a:cubicBezTo>
                  <a:pt x="55" y="74"/>
                  <a:pt x="55" y="76"/>
                  <a:pt x="55" y="78"/>
                </a:cubicBezTo>
                <a:cubicBezTo>
                  <a:pt x="55" y="78"/>
                  <a:pt x="55" y="78"/>
                  <a:pt x="55" y="78"/>
                </a:cubicBezTo>
                <a:cubicBezTo>
                  <a:pt x="55" y="80"/>
                  <a:pt x="55" y="82"/>
                  <a:pt x="56" y="8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632869" y="2465831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56805" y="2569891"/>
            <a:ext cx="311009" cy="328547"/>
          </a:xfrm>
          <a:custGeom>
            <a:avLst/>
            <a:gdLst>
              <a:gd name="T0" fmla="*/ 15 w 134"/>
              <a:gd name="T1" fmla="*/ 82 h 141"/>
              <a:gd name="T2" fmla="*/ 13 w 134"/>
              <a:gd name="T3" fmla="*/ 94 h 141"/>
              <a:gd name="T4" fmla="*/ 13 w 134"/>
              <a:gd name="T5" fmla="*/ 86 h 141"/>
              <a:gd name="T6" fmla="*/ 15 w 134"/>
              <a:gd name="T7" fmla="*/ 106 h 141"/>
              <a:gd name="T8" fmla="*/ 13 w 134"/>
              <a:gd name="T9" fmla="*/ 106 h 141"/>
              <a:gd name="T10" fmla="*/ 15 w 134"/>
              <a:gd name="T11" fmla="*/ 110 h 141"/>
              <a:gd name="T12" fmla="*/ 13 w 134"/>
              <a:gd name="T13" fmla="*/ 121 h 141"/>
              <a:gd name="T14" fmla="*/ 15 w 134"/>
              <a:gd name="T15" fmla="*/ 121 h 141"/>
              <a:gd name="T16" fmla="*/ 117 w 134"/>
              <a:gd name="T17" fmla="*/ 113 h 141"/>
              <a:gd name="T18" fmla="*/ 95 w 134"/>
              <a:gd name="T19" fmla="*/ 108 h 141"/>
              <a:gd name="T20" fmla="*/ 122 w 134"/>
              <a:gd name="T21" fmla="*/ 67 h 141"/>
              <a:gd name="T22" fmla="*/ 16 w 134"/>
              <a:gd name="T23" fmla="*/ 43 h 141"/>
              <a:gd name="T24" fmla="*/ 16 w 134"/>
              <a:gd name="T25" fmla="*/ 133 h 141"/>
              <a:gd name="T26" fmla="*/ 122 w 134"/>
              <a:gd name="T27" fmla="*/ 109 h 141"/>
              <a:gd name="T28" fmla="*/ 114 w 134"/>
              <a:gd name="T29" fmla="*/ 141 h 141"/>
              <a:gd name="T30" fmla="*/ 0 w 134"/>
              <a:gd name="T31" fmla="*/ 51 h 141"/>
              <a:gd name="T32" fmla="*/ 130 w 134"/>
              <a:gd name="T33" fmla="*/ 51 h 141"/>
              <a:gd name="T34" fmla="*/ 134 w 134"/>
              <a:gd name="T35" fmla="*/ 108 h 141"/>
              <a:gd name="T36" fmla="*/ 95 w 134"/>
              <a:gd name="T37" fmla="*/ 100 h 141"/>
              <a:gd name="T38" fmla="*/ 95 w 134"/>
              <a:gd name="T39" fmla="*/ 75 h 141"/>
              <a:gd name="T40" fmla="*/ 105 w 134"/>
              <a:gd name="T41" fmla="*/ 126 h 141"/>
              <a:gd name="T42" fmla="*/ 113 w 134"/>
              <a:gd name="T43" fmla="*/ 128 h 141"/>
              <a:gd name="T44" fmla="*/ 105 w 134"/>
              <a:gd name="T45" fmla="*/ 126 h 141"/>
              <a:gd name="T46" fmla="*/ 116 w 134"/>
              <a:gd name="T47" fmla="*/ 125 h 141"/>
              <a:gd name="T48" fmla="*/ 115 w 134"/>
              <a:gd name="T49" fmla="*/ 116 h 141"/>
              <a:gd name="T50" fmla="*/ 26 w 134"/>
              <a:gd name="T51" fmla="*/ 47 h 141"/>
              <a:gd name="T52" fmla="*/ 18 w 134"/>
              <a:gd name="T53" fmla="*/ 50 h 141"/>
              <a:gd name="T54" fmla="*/ 26 w 134"/>
              <a:gd name="T55" fmla="*/ 50 h 141"/>
              <a:gd name="T56" fmla="*/ 81 w 134"/>
              <a:gd name="T57" fmla="*/ 126 h 141"/>
              <a:gd name="T58" fmla="*/ 13 w 134"/>
              <a:gd name="T59" fmla="*/ 71 h 141"/>
              <a:gd name="T60" fmla="*/ 13 w 134"/>
              <a:gd name="T61" fmla="*/ 63 h 141"/>
              <a:gd name="T62" fmla="*/ 101 w 134"/>
              <a:gd name="T63" fmla="*/ 128 h 141"/>
              <a:gd name="T64" fmla="*/ 93 w 134"/>
              <a:gd name="T65" fmla="*/ 128 h 141"/>
              <a:gd name="T66" fmla="*/ 14 w 134"/>
              <a:gd name="T67" fmla="*/ 50 h 141"/>
              <a:gd name="T68" fmla="*/ 15 w 134"/>
              <a:gd name="T69" fmla="*/ 59 h 141"/>
              <a:gd name="T70" fmla="*/ 88 w 134"/>
              <a:gd name="T71" fmla="*/ 47 h 141"/>
              <a:gd name="T72" fmla="*/ 97 w 134"/>
              <a:gd name="T73" fmla="*/ 47 h 141"/>
              <a:gd name="T74" fmla="*/ 65 w 134"/>
              <a:gd name="T75" fmla="*/ 50 h 141"/>
              <a:gd name="T76" fmla="*/ 78 w 134"/>
              <a:gd name="T77" fmla="*/ 126 h 141"/>
              <a:gd name="T78" fmla="*/ 78 w 134"/>
              <a:gd name="T79" fmla="*/ 128 h 141"/>
              <a:gd name="T80" fmla="*/ 77 w 134"/>
              <a:gd name="T81" fmla="*/ 47 h 141"/>
              <a:gd name="T82" fmla="*/ 85 w 134"/>
              <a:gd name="T83" fmla="*/ 47 h 141"/>
              <a:gd name="T84" fmla="*/ 117 w 134"/>
              <a:gd name="T85" fmla="*/ 58 h 141"/>
              <a:gd name="T86" fmla="*/ 117 w 134"/>
              <a:gd name="T87" fmla="*/ 54 h 141"/>
              <a:gd name="T88" fmla="*/ 112 w 134"/>
              <a:gd name="T89" fmla="*/ 50 h 141"/>
              <a:gd name="T90" fmla="*/ 117 w 134"/>
              <a:gd name="T91" fmla="*/ 55 h 141"/>
              <a:gd name="T92" fmla="*/ 100 w 134"/>
              <a:gd name="T93" fmla="*/ 50 h 141"/>
              <a:gd name="T94" fmla="*/ 100 w 134"/>
              <a:gd name="T95" fmla="*/ 47 h 141"/>
              <a:gd name="T96" fmla="*/ 34 w 134"/>
              <a:gd name="T97" fmla="*/ 128 h 141"/>
              <a:gd name="T98" fmla="*/ 50 w 134"/>
              <a:gd name="T99" fmla="*/ 47 h 141"/>
              <a:gd name="T100" fmla="*/ 50 w 134"/>
              <a:gd name="T101" fmla="*/ 50 h 141"/>
              <a:gd name="T102" fmla="*/ 22 w 134"/>
              <a:gd name="T103" fmla="*/ 126 h 141"/>
              <a:gd name="T104" fmla="*/ 30 w 134"/>
              <a:gd name="T105" fmla="*/ 126 h 141"/>
              <a:gd name="T106" fmla="*/ 30 w 134"/>
              <a:gd name="T107" fmla="*/ 50 h 141"/>
              <a:gd name="T108" fmla="*/ 61 w 134"/>
              <a:gd name="T109" fmla="*/ 47 h 141"/>
              <a:gd name="T110" fmla="*/ 61 w 134"/>
              <a:gd name="T111" fmla="*/ 50 h 141"/>
              <a:gd name="T112" fmla="*/ 46 w 134"/>
              <a:gd name="T113" fmla="*/ 126 h 141"/>
              <a:gd name="T114" fmla="*/ 54 w 134"/>
              <a:gd name="T115" fmla="*/ 126 h 141"/>
              <a:gd name="T116" fmla="*/ 58 w 134"/>
              <a:gd name="T117" fmla="*/ 128 h 141"/>
              <a:gd name="T118" fmla="*/ 96 w 134"/>
              <a:gd name="T119" fmla="*/ 80 h 141"/>
              <a:gd name="T120" fmla="*/ 103 w 134"/>
              <a:gd name="T121" fmla="*/ 88 h 141"/>
              <a:gd name="T122" fmla="*/ 83 w 134"/>
              <a:gd name="T123" fmla="*/ 1 h 141"/>
              <a:gd name="T124" fmla="*/ 101 w 134"/>
              <a:gd name="T125" fmla="*/ 3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4" h="141">
                <a:moveTo>
                  <a:pt x="13" y="74"/>
                </a:moveTo>
                <a:cubicBezTo>
                  <a:pt x="15" y="74"/>
                  <a:pt x="15" y="74"/>
                  <a:pt x="15" y="74"/>
                </a:cubicBezTo>
                <a:cubicBezTo>
                  <a:pt x="15" y="82"/>
                  <a:pt x="15" y="82"/>
                  <a:pt x="15" y="82"/>
                </a:cubicBezTo>
                <a:cubicBezTo>
                  <a:pt x="13" y="82"/>
                  <a:pt x="13" y="82"/>
                  <a:pt x="13" y="82"/>
                </a:cubicBezTo>
                <a:lnTo>
                  <a:pt x="13" y="74"/>
                </a:lnTo>
                <a:close/>
                <a:moveTo>
                  <a:pt x="13" y="94"/>
                </a:moveTo>
                <a:cubicBezTo>
                  <a:pt x="15" y="94"/>
                  <a:pt x="15" y="94"/>
                  <a:pt x="15" y="94"/>
                </a:cubicBezTo>
                <a:cubicBezTo>
                  <a:pt x="15" y="86"/>
                  <a:pt x="15" y="86"/>
                  <a:pt x="15" y="86"/>
                </a:cubicBezTo>
                <a:cubicBezTo>
                  <a:pt x="13" y="86"/>
                  <a:pt x="13" y="86"/>
                  <a:pt x="13" y="86"/>
                </a:cubicBezTo>
                <a:lnTo>
                  <a:pt x="13" y="94"/>
                </a:lnTo>
                <a:close/>
                <a:moveTo>
                  <a:pt x="13" y="106"/>
                </a:moveTo>
                <a:cubicBezTo>
                  <a:pt x="15" y="106"/>
                  <a:pt x="15" y="106"/>
                  <a:pt x="15" y="106"/>
                </a:cubicBezTo>
                <a:cubicBezTo>
                  <a:pt x="15" y="98"/>
                  <a:pt x="15" y="98"/>
                  <a:pt x="15" y="98"/>
                </a:cubicBezTo>
                <a:cubicBezTo>
                  <a:pt x="13" y="98"/>
                  <a:pt x="13" y="98"/>
                  <a:pt x="13" y="98"/>
                </a:cubicBezTo>
                <a:lnTo>
                  <a:pt x="13" y="106"/>
                </a:lnTo>
                <a:close/>
                <a:moveTo>
                  <a:pt x="13" y="118"/>
                </a:moveTo>
                <a:cubicBezTo>
                  <a:pt x="15" y="118"/>
                  <a:pt x="15" y="118"/>
                  <a:pt x="15" y="118"/>
                </a:cubicBezTo>
                <a:cubicBezTo>
                  <a:pt x="15" y="110"/>
                  <a:pt x="15" y="110"/>
                  <a:pt x="15" y="110"/>
                </a:cubicBezTo>
                <a:cubicBezTo>
                  <a:pt x="13" y="110"/>
                  <a:pt x="13" y="110"/>
                  <a:pt x="13" y="110"/>
                </a:cubicBezTo>
                <a:lnTo>
                  <a:pt x="13" y="118"/>
                </a:lnTo>
                <a:close/>
                <a:moveTo>
                  <a:pt x="13" y="121"/>
                </a:moveTo>
                <a:cubicBezTo>
                  <a:pt x="13" y="125"/>
                  <a:pt x="15" y="128"/>
                  <a:pt x="19" y="128"/>
                </a:cubicBezTo>
                <a:cubicBezTo>
                  <a:pt x="19" y="126"/>
                  <a:pt x="19" y="126"/>
                  <a:pt x="19" y="126"/>
                </a:cubicBezTo>
                <a:cubicBezTo>
                  <a:pt x="17" y="126"/>
                  <a:pt x="15" y="124"/>
                  <a:pt x="15" y="121"/>
                </a:cubicBezTo>
                <a:cubicBezTo>
                  <a:pt x="15" y="121"/>
                  <a:pt x="15" y="121"/>
                  <a:pt x="15" y="121"/>
                </a:cubicBezTo>
                <a:cubicBezTo>
                  <a:pt x="13" y="121"/>
                  <a:pt x="13" y="121"/>
                  <a:pt x="13" y="121"/>
                </a:cubicBezTo>
                <a:close/>
                <a:moveTo>
                  <a:pt x="117" y="113"/>
                </a:moveTo>
                <a:cubicBezTo>
                  <a:pt x="115" y="113"/>
                  <a:pt x="115" y="113"/>
                  <a:pt x="115" y="113"/>
                </a:cubicBezTo>
                <a:cubicBezTo>
                  <a:pt x="115" y="108"/>
                  <a:pt x="115" y="108"/>
                  <a:pt x="11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83" y="108"/>
                  <a:pt x="74" y="99"/>
                  <a:pt x="74" y="88"/>
                </a:cubicBezTo>
                <a:cubicBezTo>
                  <a:pt x="74" y="76"/>
                  <a:pt x="83" y="67"/>
                  <a:pt x="95" y="67"/>
                </a:cubicBezTo>
                <a:cubicBezTo>
                  <a:pt x="122" y="67"/>
                  <a:pt x="122" y="67"/>
                  <a:pt x="122" y="67"/>
                </a:cubicBezTo>
                <a:cubicBezTo>
                  <a:pt x="122" y="51"/>
                  <a:pt x="122" y="51"/>
                  <a:pt x="122" y="51"/>
                </a:cubicBezTo>
                <a:cubicBezTo>
                  <a:pt x="122" y="47"/>
                  <a:pt x="119" y="43"/>
                  <a:pt x="114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2" y="43"/>
                  <a:pt x="8" y="47"/>
                  <a:pt x="8" y="51"/>
                </a:cubicBezTo>
                <a:cubicBezTo>
                  <a:pt x="8" y="125"/>
                  <a:pt x="8" y="125"/>
                  <a:pt x="8" y="125"/>
                </a:cubicBezTo>
                <a:cubicBezTo>
                  <a:pt x="8" y="129"/>
                  <a:pt x="12" y="133"/>
                  <a:pt x="16" y="133"/>
                </a:cubicBezTo>
                <a:cubicBezTo>
                  <a:pt x="114" y="133"/>
                  <a:pt x="114" y="133"/>
                  <a:pt x="114" y="133"/>
                </a:cubicBezTo>
                <a:cubicBezTo>
                  <a:pt x="119" y="133"/>
                  <a:pt x="122" y="129"/>
                  <a:pt x="122" y="125"/>
                </a:cubicBezTo>
                <a:cubicBezTo>
                  <a:pt x="122" y="109"/>
                  <a:pt x="122" y="109"/>
                  <a:pt x="122" y="109"/>
                </a:cubicBezTo>
                <a:cubicBezTo>
                  <a:pt x="130" y="109"/>
                  <a:pt x="130" y="109"/>
                  <a:pt x="130" y="109"/>
                </a:cubicBezTo>
                <a:cubicBezTo>
                  <a:pt x="130" y="125"/>
                  <a:pt x="130" y="125"/>
                  <a:pt x="130" y="125"/>
                </a:cubicBezTo>
                <a:cubicBezTo>
                  <a:pt x="130" y="134"/>
                  <a:pt x="123" y="141"/>
                  <a:pt x="114" y="141"/>
                </a:cubicBezTo>
                <a:cubicBezTo>
                  <a:pt x="16" y="141"/>
                  <a:pt x="16" y="141"/>
                  <a:pt x="16" y="141"/>
                </a:cubicBezTo>
                <a:cubicBezTo>
                  <a:pt x="7" y="141"/>
                  <a:pt x="0" y="134"/>
                  <a:pt x="0" y="125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42"/>
                  <a:pt x="7" y="35"/>
                  <a:pt x="16" y="35"/>
                </a:cubicBezTo>
                <a:cubicBezTo>
                  <a:pt x="114" y="35"/>
                  <a:pt x="114" y="35"/>
                  <a:pt x="114" y="35"/>
                </a:cubicBezTo>
                <a:cubicBezTo>
                  <a:pt x="123" y="35"/>
                  <a:pt x="130" y="42"/>
                  <a:pt x="130" y="51"/>
                </a:cubicBezTo>
                <a:cubicBezTo>
                  <a:pt x="130" y="67"/>
                  <a:pt x="130" y="67"/>
                  <a:pt x="130" y="67"/>
                </a:cubicBezTo>
                <a:cubicBezTo>
                  <a:pt x="134" y="67"/>
                  <a:pt x="134" y="67"/>
                  <a:pt x="134" y="67"/>
                </a:cubicBezTo>
                <a:cubicBezTo>
                  <a:pt x="134" y="108"/>
                  <a:pt x="134" y="108"/>
                  <a:pt x="134" y="108"/>
                </a:cubicBezTo>
                <a:cubicBezTo>
                  <a:pt x="117" y="108"/>
                  <a:pt x="117" y="108"/>
                  <a:pt x="117" y="108"/>
                </a:cubicBezTo>
                <a:lnTo>
                  <a:pt x="117" y="113"/>
                </a:lnTo>
                <a:close/>
                <a:moveTo>
                  <a:pt x="95" y="100"/>
                </a:moveTo>
                <a:cubicBezTo>
                  <a:pt x="126" y="100"/>
                  <a:pt x="126" y="100"/>
                  <a:pt x="126" y="100"/>
                </a:cubicBezTo>
                <a:cubicBezTo>
                  <a:pt x="126" y="75"/>
                  <a:pt x="126" y="75"/>
                  <a:pt x="126" y="75"/>
                </a:cubicBezTo>
                <a:cubicBezTo>
                  <a:pt x="95" y="75"/>
                  <a:pt x="95" y="75"/>
                  <a:pt x="95" y="75"/>
                </a:cubicBezTo>
                <a:cubicBezTo>
                  <a:pt x="88" y="75"/>
                  <a:pt x="82" y="81"/>
                  <a:pt x="82" y="88"/>
                </a:cubicBezTo>
                <a:cubicBezTo>
                  <a:pt x="82" y="94"/>
                  <a:pt x="88" y="100"/>
                  <a:pt x="95" y="100"/>
                </a:cubicBezTo>
                <a:close/>
                <a:moveTo>
                  <a:pt x="105" y="126"/>
                </a:moveTo>
                <a:cubicBezTo>
                  <a:pt x="105" y="128"/>
                  <a:pt x="105" y="128"/>
                  <a:pt x="105" y="128"/>
                </a:cubicBezTo>
                <a:cubicBezTo>
                  <a:pt x="110" y="128"/>
                  <a:pt x="110" y="128"/>
                  <a:pt x="110" y="128"/>
                </a:cubicBezTo>
                <a:cubicBezTo>
                  <a:pt x="111" y="128"/>
                  <a:pt x="112" y="128"/>
                  <a:pt x="113" y="128"/>
                </a:cubicBezTo>
                <a:cubicBezTo>
                  <a:pt x="112" y="126"/>
                  <a:pt x="112" y="126"/>
                  <a:pt x="112" y="126"/>
                </a:cubicBezTo>
                <a:cubicBezTo>
                  <a:pt x="112" y="126"/>
                  <a:pt x="111" y="126"/>
                  <a:pt x="110" y="126"/>
                </a:cubicBezTo>
                <a:lnTo>
                  <a:pt x="105" y="126"/>
                </a:lnTo>
                <a:close/>
                <a:moveTo>
                  <a:pt x="115" y="121"/>
                </a:moveTo>
                <a:cubicBezTo>
                  <a:pt x="115" y="122"/>
                  <a:pt x="115" y="123"/>
                  <a:pt x="114" y="124"/>
                </a:cubicBezTo>
                <a:cubicBezTo>
                  <a:pt x="116" y="125"/>
                  <a:pt x="116" y="125"/>
                  <a:pt x="116" y="125"/>
                </a:cubicBezTo>
                <a:cubicBezTo>
                  <a:pt x="117" y="124"/>
                  <a:pt x="117" y="123"/>
                  <a:pt x="117" y="121"/>
                </a:cubicBezTo>
                <a:cubicBezTo>
                  <a:pt x="117" y="116"/>
                  <a:pt x="117" y="116"/>
                  <a:pt x="117" y="116"/>
                </a:cubicBezTo>
                <a:cubicBezTo>
                  <a:pt x="115" y="116"/>
                  <a:pt x="115" y="116"/>
                  <a:pt x="115" y="116"/>
                </a:cubicBezTo>
                <a:lnTo>
                  <a:pt x="115" y="121"/>
                </a:lnTo>
                <a:close/>
                <a:moveTo>
                  <a:pt x="26" y="50"/>
                </a:moveTo>
                <a:cubicBezTo>
                  <a:pt x="26" y="47"/>
                  <a:pt x="26" y="47"/>
                  <a:pt x="26" y="47"/>
                </a:cubicBezTo>
                <a:cubicBezTo>
                  <a:pt x="20" y="47"/>
                  <a:pt x="20" y="47"/>
                  <a:pt x="20" y="47"/>
                </a:cubicBezTo>
                <a:cubicBezTo>
                  <a:pt x="19" y="47"/>
                  <a:pt x="18" y="48"/>
                  <a:pt x="17" y="48"/>
                </a:cubicBezTo>
                <a:cubicBezTo>
                  <a:pt x="18" y="50"/>
                  <a:pt x="18" y="50"/>
                  <a:pt x="18" y="50"/>
                </a:cubicBezTo>
                <a:cubicBezTo>
                  <a:pt x="18" y="50"/>
                  <a:pt x="18" y="50"/>
                  <a:pt x="18" y="50"/>
                </a:cubicBezTo>
                <a:cubicBezTo>
                  <a:pt x="19" y="50"/>
                  <a:pt x="19" y="50"/>
                  <a:pt x="20" y="50"/>
                </a:cubicBezTo>
                <a:lnTo>
                  <a:pt x="26" y="50"/>
                </a:lnTo>
                <a:close/>
                <a:moveTo>
                  <a:pt x="89" y="128"/>
                </a:moveTo>
                <a:cubicBezTo>
                  <a:pt x="89" y="126"/>
                  <a:pt x="89" y="126"/>
                  <a:pt x="89" y="126"/>
                </a:cubicBezTo>
                <a:cubicBezTo>
                  <a:pt x="81" y="126"/>
                  <a:pt x="81" y="126"/>
                  <a:pt x="81" y="126"/>
                </a:cubicBezTo>
                <a:cubicBezTo>
                  <a:pt x="81" y="128"/>
                  <a:pt x="81" y="128"/>
                  <a:pt x="81" y="128"/>
                </a:cubicBezTo>
                <a:lnTo>
                  <a:pt x="89" y="128"/>
                </a:lnTo>
                <a:close/>
                <a:moveTo>
                  <a:pt x="13" y="71"/>
                </a:moveTo>
                <a:cubicBezTo>
                  <a:pt x="15" y="71"/>
                  <a:pt x="15" y="71"/>
                  <a:pt x="15" y="71"/>
                </a:cubicBezTo>
                <a:cubicBezTo>
                  <a:pt x="15" y="63"/>
                  <a:pt x="15" y="63"/>
                  <a:pt x="15" y="63"/>
                </a:cubicBezTo>
                <a:cubicBezTo>
                  <a:pt x="13" y="63"/>
                  <a:pt x="13" y="63"/>
                  <a:pt x="13" y="63"/>
                </a:cubicBezTo>
                <a:lnTo>
                  <a:pt x="13" y="71"/>
                </a:lnTo>
                <a:close/>
                <a:moveTo>
                  <a:pt x="93" y="128"/>
                </a:moveTo>
                <a:cubicBezTo>
                  <a:pt x="101" y="128"/>
                  <a:pt x="101" y="128"/>
                  <a:pt x="101" y="128"/>
                </a:cubicBezTo>
                <a:cubicBezTo>
                  <a:pt x="101" y="126"/>
                  <a:pt x="101" y="126"/>
                  <a:pt x="101" y="126"/>
                </a:cubicBezTo>
                <a:cubicBezTo>
                  <a:pt x="93" y="126"/>
                  <a:pt x="93" y="126"/>
                  <a:pt x="93" y="126"/>
                </a:cubicBezTo>
                <a:lnTo>
                  <a:pt x="93" y="128"/>
                </a:lnTo>
                <a:close/>
                <a:moveTo>
                  <a:pt x="15" y="54"/>
                </a:moveTo>
                <a:cubicBezTo>
                  <a:pt x="15" y="53"/>
                  <a:pt x="15" y="52"/>
                  <a:pt x="16" y="52"/>
                </a:cubicBezTo>
                <a:cubicBezTo>
                  <a:pt x="14" y="50"/>
                  <a:pt x="14" y="50"/>
                  <a:pt x="14" y="50"/>
                </a:cubicBezTo>
                <a:cubicBezTo>
                  <a:pt x="13" y="51"/>
                  <a:pt x="13" y="53"/>
                  <a:pt x="13" y="54"/>
                </a:cubicBezTo>
                <a:cubicBezTo>
                  <a:pt x="13" y="59"/>
                  <a:pt x="13" y="59"/>
                  <a:pt x="13" y="59"/>
                </a:cubicBezTo>
                <a:cubicBezTo>
                  <a:pt x="15" y="59"/>
                  <a:pt x="15" y="59"/>
                  <a:pt x="15" y="59"/>
                </a:cubicBezTo>
                <a:lnTo>
                  <a:pt x="15" y="54"/>
                </a:lnTo>
                <a:close/>
                <a:moveTo>
                  <a:pt x="97" y="47"/>
                </a:moveTo>
                <a:cubicBezTo>
                  <a:pt x="88" y="47"/>
                  <a:pt x="88" y="47"/>
                  <a:pt x="88" y="47"/>
                </a:cubicBezTo>
                <a:cubicBezTo>
                  <a:pt x="88" y="50"/>
                  <a:pt x="88" y="50"/>
                  <a:pt x="88" y="50"/>
                </a:cubicBezTo>
                <a:cubicBezTo>
                  <a:pt x="97" y="50"/>
                  <a:pt x="97" y="50"/>
                  <a:pt x="97" y="50"/>
                </a:cubicBezTo>
                <a:lnTo>
                  <a:pt x="97" y="47"/>
                </a:lnTo>
                <a:close/>
                <a:moveTo>
                  <a:pt x="73" y="47"/>
                </a:moveTo>
                <a:cubicBezTo>
                  <a:pt x="65" y="47"/>
                  <a:pt x="65" y="47"/>
                  <a:pt x="65" y="47"/>
                </a:cubicBezTo>
                <a:cubicBezTo>
                  <a:pt x="65" y="50"/>
                  <a:pt x="65" y="50"/>
                  <a:pt x="65" y="50"/>
                </a:cubicBezTo>
                <a:cubicBezTo>
                  <a:pt x="73" y="50"/>
                  <a:pt x="73" y="50"/>
                  <a:pt x="73" y="50"/>
                </a:cubicBezTo>
                <a:lnTo>
                  <a:pt x="73" y="47"/>
                </a:lnTo>
                <a:close/>
                <a:moveTo>
                  <a:pt x="78" y="126"/>
                </a:moveTo>
                <a:cubicBezTo>
                  <a:pt x="69" y="126"/>
                  <a:pt x="69" y="126"/>
                  <a:pt x="69" y="126"/>
                </a:cubicBezTo>
                <a:cubicBezTo>
                  <a:pt x="69" y="128"/>
                  <a:pt x="69" y="128"/>
                  <a:pt x="69" y="128"/>
                </a:cubicBezTo>
                <a:cubicBezTo>
                  <a:pt x="78" y="128"/>
                  <a:pt x="78" y="128"/>
                  <a:pt x="78" y="128"/>
                </a:cubicBezTo>
                <a:lnTo>
                  <a:pt x="78" y="126"/>
                </a:lnTo>
                <a:close/>
                <a:moveTo>
                  <a:pt x="85" y="47"/>
                </a:moveTo>
                <a:cubicBezTo>
                  <a:pt x="77" y="47"/>
                  <a:pt x="77" y="47"/>
                  <a:pt x="77" y="47"/>
                </a:cubicBezTo>
                <a:cubicBezTo>
                  <a:pt x="77" y="50"/>
                  <a:pt x="77" y="50"/>
                  <a:pt x="77" y="50"/>
                </a:cubicBezTo>
                <a:cubicBezTo>
                  <a:pt x="85" y="50"/>
                  <a:pt x="85" y="50"/>
                  <a:pt x="85" y="50"/>
                </a:cubicBezTo>
                <a:lnTo>
                  <a:pt x="85" y="47"/>
                </a:lnTo>
                <a:close/>
                <a:moveTo>
                  <a:pt x="115" y="67"/>
                </a:moveTo>
                <a:cubicBezTo>
                  <a:pt x="117" y="67"/>
                  <a:pt x="117" y="67"/>
                  <a:pt x="117" y="67"/>
                </a:cubicBezTo>
                <a:cubicBezTo>
                  <a:pt x="117" y="58"/>
                  <a:pt x="117" y="58"/>
                  <a:pt x="117" y="58"/>
                </a:cubicBezTo>
                <a:cubicBezTo>
                  <a:pt x="115" y="58"/>
                  <a:pt x="115" y="58"/>
                  <a:pt x="115" y="58"/>
                </a:cubicBezTo>
                <a:lnTo>
                  <a:pt x="115" y="67"/>
                </a:lnTo>
                <a:close/>
                <a:moveTo>
                  <a:pt x="117" y="54"/>
                </a:moveTo>
                <a:cubicBezTo>
                  <a:pt x="117" y="51"/>
                  <a:pt x="115" y="48"/>
                  <a:pt x="112" y="48"/>
                </a:cubicBezTo>
                <a:cubicBezTo>
                  <a:pt x="112" y="50"/>
                  <a:pt x="112" y="50"/>
                  <a:pt x="112" y="50"/>
                </a:cubicBezTo>
                <a:cubicBezTo>
                  <a:pt x="112" y="50"/>
                  <a:pt x="112" y="50"/>
                  <a:pt x="112" y="50"/>
                </a:cubicBezTo>
                <a:cubicBezTo>
                  <a:pt x="114" y="50"/>
                  <a:pt x="115" y="52"/>
                  <a:pt x="115" y="54"/>
                </a:cubicBezTo>
                <a:cubicBezTo>
                  <a:pt x="115" y="55"/>
                  <a:pt x="115" y="55"/>
                  <a:pt x="115" y="55"/>
                </a:cubicBezTo>
                <a:cubicBezTo>
                  <a:pt x="117" y="55"/>
                  <a:pt x="117" y="55"/>
                  <a:pt x="117" y="55"/>
                </a:cubicBezTo>
                <a:lnTo>
                  <a:pt x="117" y="54"/>
                </a:lnTo>
                <a:close/>
                <a:moveTo>
                  <a:pt x="100" y="47"/>
                </a:moveTo>
                <a:cubicBezTo>
                  <a:pt x="100" y="50"/>
                  <a:pt x="100" y="50"/>
                  <a:pt x="100" y="50"/>
                </a:cubicBezTo>
                <a:cubicBezTo>
                  <a:pt x="108" y="50"/>
                  <a:pt x="108" y="50"/>
                  <a:pt x="108" y="50"/>
                </a:cubicBezTo>
                <a:cubicBezTo>
                  <a:pt x="108" y="47"/>
                  <a:pt x="108" y="47"/>
                  <a:pt x="108" y="47"/>
                </a:cubicBezTo>
                <a:lnTo>
                  <a:pt x="100" y="47"/>
                </a:lnTo>
                <a:close/>
                <a:moveTo>
                  <a:pt x="42" y="126"/>
                </a:moveTo>
                <a:cubicBezTo>
                  <a:pt x="34" y="126"/>
                  <a:pt x="34" y="126"/>
                  <a:pt x="34" y="126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42" y="128"/>
                  <a:pt x="42" y="128"/>
                  <a:pt x="42" y="128"/>
                </a:cubicBezTo>
                <a:lnTo>
                  <a:pt x="42" y="126"/>
                </a:lnTo>
                <a:close/>
                <a:moveTo>
                  <a:pt x="50" y="47"/>
                </a:moveTo>
                <a:cubicBezTo>
                  <a:pt x="41" y="47"/>
                  <a:pt x="41" y="47"/>
                  <a:pt x="41" y="47"/>
                </a:cubicBezTo>
                <a:cubicBezTo>
                  <a:pt x="41" y="50"/>
                  <a:pt x="41" y="50"/>
                  <a:pt x="41" y="50"/>
                </a:cubicBezTo>
                <a:cubicBezTo>
                  <a:pt x="50" y="50"/>
                  <a:pt x="50" y="50"/>
                  <a:pt x="50" y="50"/>
                </a:cubicBezTo>
                <a:lnTo>
                  <a:pt x="50" y="47"/>
                </a:lnTo>
                <a:close/>
                <a:moveTo>
                  <a:pt x="30" y="126"/>
                </a:moveTo>
                <a:cubicBezTo>
                  <a:pt x="22" y="126"/>
                  <a:pt x="22" y="126"/>
                  <a:pt x="22" y="126"/>
                </a:cubicBezTo>
                <a:cubicBezTo>
                  <a:pt x="22" y="128"/>
                  <a:pt x="22" y="128"/>
                  <a:pt x="22" y="128"/>
                </a:cubicBezTo>
                <a:cubicBezTo>
                  <a:pt x="30" y="128"/>
                  <a:pt x="30" y="128"/>
                  <a:pt x="30" y="128"/>
                </a:cubicBezTo>
                <a:lnTo>
                  <a:pt x="30" y="126"/>
                </a:lnTo>
                <a:close/>
                <a:moveTo>
                  <a:pt x="38" y="47"/>
                </a:moveTo>
                <a:cubicBezTo>
                  <a:pt x="30" y="47"/>
                  <a:pt x="30" y="47"/>
                  <a:pt x="30" y="47"/>
                </a:cubicBezTo>
                <a:cubicBezTo>
                  <a:pt x="30" y="50"/>
                  <a:pt x="30" y="50"/>
                  <a:pt x="30" y="50"/>
                </a:cubicBezTo>
                <a:cubicBezTo>
                  <a:pt x="38" y="50"/>
                  <a:pt x="38" y="50"/>
                  <a:pt x="38" y="50"/>
                </a:cubicBezTo>
                <a:lnTo>
                  <a:pt x="38" y="47"/>
                </a:lnTo>
                <a:close/>
                <a:moveTo>
                  <a:pt x="61" y="47"/>
                </a:moveTo>
                <a:cubicBezTo>
                  <a:pt x="53" y="47"/>
                  <a:pt x="53" y="47"/>
                  <a:pt x="53" y="47"/>
                </a:cubicBezTo>
                <a:cubicBezTo>
                  <a:pt x="53" y="50"/>
                  <a:pt x="53" y="50"/>
                  <a:pt x="53" y="50"/>
                </a:cubicBezTo>
                <a:cubicBezTo>
                  <a:pt x="61" y="50"/>
                  <a:pt x="61" y="50"/>
                  <a:pt x="61" y="50"/>
                </a:cubicBezTo>
                <a:lnTo>
                  <a:pt x="61" y="47"/>
                </a:lnTo>
                <a:close/>
                <a:moveTo>
                  <a:pt x="54" y="126"/>
                </a:moveTo>
                <a:cubicBezTo>
                  <a:pt x="46" y="126"/>
                  <a:pt x="46" y="126"/>
                  <a:pt x="46" y="126"/>
                </a:cubicBezTo>
                <a:cubicBezTo>
                  <a:pt x="46" y="128"/>
                  <a:pt x="46" y="128"/>
                  <a:pt x="46" y="128"/>
                </a:cubicBezTo>
                <a:cubicBezTo>
                  <a:pt x="54" y="128"/>
                  <a:pt x="54" y="128"/>
                  <a:pt x="54" y="128"/>
                </a:cubicBezTo>
                <a:lnTo>
                  <a:pt x="54" y="126"/>
                </a:lnTo>
                <a:close/>
                <a:moveTo>
                  <a:pt x="66" y="126"/>
                </a:moveTo>
                <a:cubicBezTo>
                  <a:pt x="58" y="126"/>
                  <a:pt x="58" y="126"/>
                  <a:pt x="58" y="126"/>
                </a:cubicBezTo>
                <a:cubicBezTo>
                  <a:pt x="58" y="128"/>
                  <a:pt x="58" y="128"/>
                  <a:pt x="58" y="128"/>
                </a:cubicBezTo>
                <a:cubicBezTo>
                  <a:pt x="66" y="128"/>
                  <a:pt x="66" y="128"/>
                  <a:pt x="66" y="128"/>
                </a:cubicBezTo>
                <a:lnTo>
                  <a:pt x="66" y="126"/>
                </a:lnTo>
                <a:close/>
                <a:moveTo>
                  <a:pt x="96" y="80"/>
                </a:moveTo>
                <a:cubicBezTo>
                  <a:pt x="92" y="80"/>
                  <a:pt x="89" y="84"/>
                  <a:pt x="89" y="88"/>
                </a:cubicBezTo>
                <a:cubicBezTo>
                  <a:pt x="89" y="92"/>
                  <a:pt x="92" y="95"/>
                  <a:pt x="96" y="95"/>
                </a:cubicBezTo>
                <a:cubicBezTo>
                  <a:pt x="100" y="95"/>
                  <a:pt x="103" y="92"/>
                  <a:pt x="103" y="88"/>
                </a:cubicBezTo>
                <a:cubicBezTo>
                  <a:pt x="103" y="84"/>
                  <a:pt x="100" y="80"/>
                  <a:pt x="96" y="80"/>
                </a:cubicBezTo>
                <a:close/>
                <a:moveTo>
                  <a:pt x="90" y="4"/>
                </a:moveTo>
                <a:cubicBezTo>
                  <a:pt x="89" y="2"/>
                  <a:pt x="86" y="0"/>
                  <a:pt x="83" y="1"/>
                </a:cubicBezTo>
                <a:cubicBezTo>
                  <a:pt x="17" y="29"/>
                  <a:pt x="17" y="29"/>
                  <a:pt x="17" y="29"/>
                </a:cubicBezTo>
                <a:cubicBezTo>
                  <a:pt x="16" y="29"/>
                  <a:pt x="15" y="30"/>
                  <a:pt x="15" y="30"/>
                </a:cubicBezTo>
                <a:cubicBezTo>
                  <a:pt x="101" y="30"/>
                  <a:pt x="101" y="30"/>
                  <a:pt x="101" y="30"/>
                </a:cubicBezTo>
                <a:lnTo>
                  <a:pt x="90" y="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632869" y="4077563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73174" y="4228390"/>
            <a:ext cx="278271" cy="256057"/>
          </a:xfrm>
          <a:custGeom>
            <a:avLst/>
            <a:gdLst>
              <a:gd name="T0" fmla="*/ 106 w 120"/>
              <a:gd name="T1" fmla="*/ 14 h 110"/>
              <a:gd name="T2" fmla="*/ 77 w 120"/>
              <a:gd name="T3" fmla="*/ 0 h 110"/>
              <a:gd name="T4" fmla="*/ 16 w 120"/>
              <a:gd name="T5" fmla="*/ 12 h 110"/>
              <a:gd name="T6" fmla="*/ 13 w 120"/>
              <a:gd name="T7" fmla="*/ 14 h 110"/>
              <a:gd name="T8" fmla="*/ 9 w 120"/>
              <a:gd name="T9" fmla="*/ 105 h 110"/>
              <a:gd name="T10" fmla="*/ 22 w 120"/>
              <a:gd name="T11" fmla="*/ 110 h 110"/>
              <a:gd name="T12" fmla="*/ 98 w 120"/>
              <a:gd name="T13" fmla="*/ 110 h 110"/>
              <a:gd name="T14" fmla="*/ 111 w 120"/>
              <a:gd name="T15" fmla="*/ 105 h 110"/>
              <a:gd name="T16" fmla="*/ 107 w 120"/>
              <a:gd name="T17" fmla="*/ 14 h 110"/>
              <a:gd name="T18" fmla="*/ 84 w 120"/>
              <a:gd name="T19" fmla="*/ 12 h 110"/>
              <a:gd name="T20" fmla="*/ 81 w 120"/>
              <a:gd name="T21" fmla="*/ 14 h 110"/>
              <a:gd name="T22" fmla="*/ 37 w 120"/>
              <a:gd name="T23" fmla="*/ 12 h 110"/>
              <a:gd name="T24" fmla="*/ 77 w 120"/>
              <a:gd name="T25" fmla="*/ 65 h 110"/>
              <a:gd name="T26" fmla="*/ 70 w 120"/>
              <a:gd name="T27" fmla="*/ 76 h 110"/>
              <a:gd name="T28" fmla="*/ 61 w 120"/>
              <a:gd name="T29" fmla="*/ 79 h 110"/>
              <a:gd name="T30" fmla="*/ 58 w 120"/>
              <a:gd name="T31" fmla="*/ 85 h 110"/>
              <a:gd name="T32" fmla="*/ 43 w 120"/>
              <a:gd name="T33" fmla="*/ 75 h 110"/>
              <a:gd name="T34" fmla="*/ 44 w 120"/>
              <a:gd name="T35" fmla="*/ 66 h 110"/>
              <a:gd name="T36" fmla="*/ 61 w 120"/>
              <a:gd name="T37" fmla="*/ 71 h 110"/>
              <a:gd name="T38" fmla="*/ 66 w 120"/>
              <a:gd name="T39" fmla="*/ 69 h 110"/>
              <a:gd name="T40" fmla="*/ 66 w 120"/>
              <a:gd name="T41" fmla="*/ 68 h 110"/>
              <a:gd name="T42" fmla="*/ 66 w 120"/>
              <a:gd name="T43" fmla="*/ 67 h 110"/>
              <a:gd name="T44" fmla="*/ 57 w 120"/>
              <a:gd name="T45" fmla="*/ 62 h 110"/>
              <a:gd name="T46" fmla="*/ 48 w 120"/>
              <a:gd name="T47" fmla="*/ 59 h 110"/>
              <a:gd name="T48" fmla="*/ 47 w 120"/>
              <a:gd name="T49" fmla="*/ 58 h 110"/>
              <a:gd name="T50" fmla="*/ 46 w 120"/>
              <a:gd name="T51" fmla="*/ 57 h 110"/>
              <a:gd name="T52" fmla="*/ 43 w 120"/>
              <a:gd name="T53" fmla="*/ 49 h 110"/>
              <a:gd name="T54" fmla="*/ 49 w 120"/>
              <a:gd name="T55" fmla="*/ 39 h 110"/>
              <a:gd name="T56" fmla="*/ 58 w 120"/>
              <a:gd name="T57" fmla="*/ 31 h 110"/>
              <a:gd name="T58" fmla="*/ 61 w 120"/>
              <a:gd name="T59" fmla="*/ 36 h 110"/>
              <a:gd name="T60" fmla="*/ 61 w 120"/>
              <a:gd name="T61" fmla="*/ 31 h 110"/>
              <a:gd name="T62" fmla="*/ 70 w 120"/>
              <a:gd name="T63" fmla="*/ 37 h 110"/>
              <a:gd name="T64" fmla="*/ 76 w 120"/>
              <a:gd name="T65" fmla="*/ 42 h 110"/>
              <a:gd name="T66" fmla="*/ 69 w 120"/>
              <a:gd name="T67" fmla="*/ 45 h 110"/>
              <a:gd name="T68" fmla="*/ 66 w 120"/>
              <a:gd name="T69" fmla="*/ 44 h 110"/>
              <a:gd name="T70" fmla="*/ 63 w 120"/>
              <a:gd name="T71" fmla="*/ 44 h 110"/>
              <a:gd name="T72" fmla="*/ 57 w 120"/>
              <a:gd name="T73" fmla="*/ 44 h 110"/>
              <a:gd name="T74" fmla="*/ 54 w 120"/>
              <a:gd name="T75" fmla="*/ 48 h 110"/>
              <a:gd name="T76" fmla="*/ 54 w 120"/>
              <a:gd name="T77" fmla="*/ 49 h 110"/>
              <a:gd name="T78" fmla="*/ 55 w 120"/>
              <a:gd name="T79" fmla="*/ 50 h 110"/>
              <a:gd name="T80" fmla="*/ 56 w 120"/>
              <a:gd name="T81" fmla="*/ 51 h 110"/>
              <a:gd name="T82" fmla="*/ 68 w 120"/>
              <a:gd name="T83" fmla="*/ 54 h 110"/>
              <a:gd name="T84" fmla="*/ 77 w 120"/>
              <a:gd name="T85" fmla="*/ 6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0" h="110">
                <a:moveTo>
                  <a:pt x="107" y="14"/>
                </a:moveTo>
                <a:cubicBezTo>
                  <a:pt x="106" y="14"/>
                  <a:pt x="106" y="14"/>
                  <a:pt x="106" y="14"/>
                </a:cubicBezTo>
                <a:cubicBezTo>
                  <a:pt x="106" y="14"/>
                  <a:pt x="106" y="14"/>
                  <a:pt x="106" y="14"/>
                </a:cubicBezTo>
                <a:cubicBezTo>
                  <a:pt x="106" y="13"/>
                  <a:pt x="105" y="12"/>
                  <a:pt x="104" y="12"/>
                </a:cubicBezTo>
                <a:cubicBezTo>
                  <a:pt x="91" y="12"/>
                  <a:pt x="91" y="12"/>
                  <a:pt x="91" y="12"/>
                </a:cubicBezTo>
                <a:cubicBezTo>
                  <a:pt x="90" y="5"/>
                  <a:pt x="84" y="0"/>
                  <a:pt x="77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35" y="0"/>
                  <a:pt x="30" y="5"/>
                  <a:pt x="29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5" y="12"/>
                  <a:pt x="14" y="13"/>
                  <a:pt x="14" y="14"/>
                </a:cubicBezTo>
                <a:cubicBezTo>
                  <a:pt x="14" y="14"/>
                  <a:pt x="14" y="14"/>
                  <a:pt x="14" y="14"/>
                </a:cubicBezTo>
                <a:cubicBezTo>
                  <a:pt x="13" y="14"/>
                  <a:pt x="13" y="14"/>
                  <a:pt x="13" y="14"/>
                </a:cubicBezTo>
                <a:cubicBezTo>
                  <a:pt x="6" y="14"/>
                  <a:pt x="0" y="20"/>
                  <a:pt x="0" y="27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99"/>
                  <a:pt x="4" y="104"/>
                  <a:pt x="9" y="105"/>
                </a:cubicBezTo>
                <a:cubicBezTo>
                  <a:pt x="9" y="105"/>
                  <a:pt x="9" y="105"/>
                  <a:pt x="9" y="105"/>
                </a:cubicBezTo>
                <a:cubicBezTo>
                  <a:pt x="9" y="108"/>
                  <a:pt x="11" y="110"/>
                  <a:pt x="13" y="110"/>
                </a:cubicBezTo>
                <a:cubicBezTo>
                  <a:pt x="22" y="110"/>
                  <a:pt x="22" y="110"/>
                  <a:pt x="22" y="110"/>
                </a:cubicBezTo>
                <a:cubicBezTo>
                  <a:pt x="24" y="110"/>
                  <a:pt x="25" y="108"/>
                  <a:pt x="25" y="106"/>
                </a:cubicBezTo>
                <a:cubicBezTo>
                  <a:pt x="95" y="106"/>
                  <a:pt x="95" y="106"/>
                  <a:pt x="95" y="106"/>
                </a:cubicBezTo>
                <a:cubicBezTo>
                  <a:pt x="95" y="108"/>
                  <a:pt x="96" y="110"/>
                  <a:pt x="98" y="110"/>
                </a:cubicBezTo>
                <a:cubicBezTo>
                  <a:pt x="107" y="110"/>
                  <a:pt x="107" y="110"/>
                  <a:pt x="107" y="110"/>
                </a:cubicBezTo>
                <a:cubicBezTo>
                  <a:pt x="109" y="110"/>
                  <a:pt x="111" y="108"/>
                  <a:pt x="111" y="105"/>
                </a:cubicBezTo>
                <a:cubicBezTo>
                  <a:pt x="111" y="105"/>
                  <a:pt x="111" y="105"/>
                  <a:pt x="111" y="105"/>
                </a:cubicBezTo>
                <a:cubicBezTo>
                  <a:pt x="116" y="104"/>
                  <a:pt x="120" y="99"/>
                  <a:pt x="120" y="93"/>
                </a:cubicBezTo>
                <a:cubicBezTo>
                  <a:pt x="120" y="27"/>
                  <a:pt x="120" y="27"/>
                  <a:pt x="120" y="27"/>
                </a:cubicBezTo>
                <a:cubicBezTo>
                  <a:pt x="120" y="20"/>
                  <a:pt x="114" y="14"/>
                  <a:pt x="107" y="14"/>
                </a:cubicBezTo>
                <a:close/>
                <a:moveTo>
                  <a:pt x="42" y="7"/>
                </a:moveTo>
                <a:cubicBezTo>
                  <a:pt x="77" y="7"/>
                  <a:pt x="77" y="7"/>
                  <a:pt x="77" y="7"/>
                </a:cubicBezTo>
                <a:cubicBezTo>
                  <a:pt x="81" y="7"/>
                  <a:pt x="83" y="9"/>
                  <a:pt x="84" y="12"/>
                </a:cubicBezTo>
                <a:cubicBezTo>
                  <a:pt x="83" y="12"/>
                  <a:pt x="83" y="12"/>
                  <a:pt x="83" y="12"/>
                </a:cubicBezTo>
                <a:cubicBezTo>
                  <a:pt x="82" y="12"/>
                  <a:pt x="81" y="13"/>
                  <a:pt x="81" y="14"/>
                </a:cubicBezTo>
                <a:cubicBezTo>
                  <a:pt x="81" y="14"/>
                  <a:pt x="81" y="14"/>
                  <a:pt x="81" y="14"/>
                </a:cubicBez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39" y="14"/>
                  <a:pt x="39" y="14"/>
                </a:cubicBezTo>
                <a:cubicBezTo>
                  <a:pt x="39" y="13"/>
                  <a:pt x="38" y="12"/>
                  <a:pt x="37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9"/>
                  <a:pt x="39" y="7"/>
                  <a:pt x="42" y="7"/>
                </a:cubicBezTo>
                <a:close/>
                <a:moveTo>
                  <a:pt x="77" y="65"/>
                </a:moveTo>
                <a:cubicBezTo>
                  <a:pt x="77" y="65"/>
                  <a:pt x="77" y="65"/>
                  <a:pt x="77" y="65"/>
                </a:cubicBezTo>
                <a:cubicBezTo>
                  <a:pt x="77" y="69"/>
                  <a:pt x="76" y="72"/>
                  <a:pt x="72" y="75"/>
                </a:cubicBezTo>
                <a:cubicBezTo>
                  <a:pt x="72" y="75"/>
                  <a:pt x="71" y="76"/>
                  <a:pt x="70" y="76"/>
                </a:cubicBezTo>
                <a:cubicBezTo>
                  <a:pt x="70" y="85"/>
                  <a:pt x="70" y="85"/>
                  <a:pt x="70" y="85"/>
                </a:cubicBezTo>
                <a:cubicBezTo>
                  <a:pt x="61" y="85"/>
                  <a:pt x="61" y="85"/>
                  <a:pt x="61" y="85"/>
                </a:cubicBezTo>
                <a:cubicBezTo>
                  <a:pt x="61" y="79"/>
                  <a:pt x="61" y="79"/>
                  <a:pt x="61" y="79"/>
                </a:cubicBezTo>
                <a:cubicBezTo>
                  <a:pt x="60" y="79"/>
                  <a:pt x="59" y="79"/>
                  <a:pt x="58" y="79"/>
                </a:cubicBezTo>
                <a:cubicBezTo>
                  <a:pt x="58" y="79"/>
                  <a:pt x="58" y="79"/>
                  <a:pt x="58" y="79"/>
                </a:cubicBezTo>
                <a:cubicBezTo>
                  <a:pt x="58" y="85"/>
                  <a:pt x="58" y="85"/>
                  <a:pt x="58" y="85"/>
                </a:cubicBezTo>
                <a:cubicBezTo>
                  <a:pt x="49" y="85"/>
                  <a:pt x="49" y="85"/>
                  <a:pt x="49" y="85"/>
                </a:cubicBezTo>
                <a:cubicBezTo>
                  <a:pt x="49" y="78"/>
                  <a:pt x="49" y="78"/>
                  <a:pt x="49" y="78"/>
                </a:cubicBezTo>
                <a:cubicBezTo>
                  <a:pt x="47" y="77"/>
                  <a:pt x="45" y="76"/>
                  <a:pt x="43" y="75"/>
                </a:cubicBezTo>
                <a:cubicBezTo>
                  <a:pt x="43" y="66"/>
                  <a:pt x="43" y="66"/>
                  <a:pt x="43" y="66"/>
                </a:cubicBezTo>
                <a:cubicBezTo>
                  <a:pt x="43" y="66"/>
                  <a:pt x="43" y="66"/>
                  <a:pt x="43" y="66"/>
                </a:cubicBezTo>
                <a:cubicBezTo>
                  <a:pt x="44" y="66"/>
                  <a:pt x="44" y="66"/>
                  <a:pt x="44" y="66"/>
                </a:cubicBezTo>
                <a:cubicBezTo>
                  <a:pt x="46" y="67"/>
                  <a:pt x="48" y="69"/>
                  <a:pt x="51" y="70"/>
                </a:cubicBezTo>
                <a:cubicBezTo>
                  <a:pt x="53" y="71"/>
                  <a:pt x="56" y="71"/>
                  <a:pt x="59" y="71"/>
                </a:cubicBezTo>
                <a:cubicBezTo>
                  <a:pt x="59" y="71"/>
                  <a:pt x="60" y="71"/>
                  <a:pt x="61" y="71"/>
                </a:cubicBezTo>
                <a:cubicBezTo>
                  <a:pt x="62" y="71"/>
                  <a:pt x="63" y="71"/>
                  <a:pt x="63" y="70"/>
                </a:cubicBezTo>
                <a:cubicBezTo>
                  <a:pt x="64" y="70"/>
                  <a:pt x="65" y="70"/>
                  <a:pt x="65" y="69"/>
                </a:cubicBezTo>
                <a:cubicBezTo>
                  <a:pt x="66" y="69"/>
                  <a:pt x="66" y="69"/>
                  <a:pt x="66" y="69"/>
                </a:cubicBezTo>
                <a:cubicBezTo>
                  <a:pt x="66" y="69"/>
                  <a:pt x="66" y="68"/>
                  <a:pt x="66" y="68"/>
                </a:cubicBezTo>
                <a:cubicBezTo>
                  <a:pt x="66" y="68"/>
                  <a:pt x="66" y="68"/>
                  <a:pt x="66" y="68"/>
                </a:cubicBezTo>
                <a:cubicBezTo>
                  <a:pt x="66" y="68"/>
                  <a:pt x="66" y="68"/>
                  <a:pt x="66" y="68"/>
                </a:cubicBezTo>
                <a:cubicBezTo>
                  <a:pt x="66" y="68"/>
                  <a:pt x="66" y="68"/>
                  <a:pt x="66" y="68"/>
                </a:cubicBezTo>
                <a:cubicBezTo>
                  <a:pt x="66" y="67"/>
                  <a:pt x="66" y="67"/>
                  <a:pt x="66" y="67"/>
                </a:cubicBezTo>
                <a:cubicBezTo>
                  <a:pt x="66" y="67"/>
                  <a:pt x="66" y="67"/>
                  <a:pt x="66" y="67"/>
                </a:cubicBezTo>
                <a:cubicBezTo>
                  <a:pt x="66" y="66"/>
                  <a:pt x="66" y="65"/>
                  <a:pt x="65" y="64"/>
                </a:cubicBezTo>
                <a:cubicBezTo>
                  <a:pt x="64" y="64"/>
                  <a:pt x="63" y="63"/>
                  <a:pt x="62" y="63"/>
                </a:cubicBezTo>
                <a:cubicBezTo>
                  <a:pt x="60" y="63"/>
                  <a:pt x="59" y="62"/>
                  <a:pt x="57" y="62"/>
                </a:cubicBezTo>
                <a:cubicBezTo>
                  <a:pt x="55" y="61"/>
                  <a:pt x="54" y="61"/>
                  <a:pt x="52" y="61"/>
                </a:cubicBezTo>
                <a:cubicBezTo>
                  <a:pt x="51" y="60"/>
                  <a:pt x="49" y="59"/>
                  <a:pt x="48" y="59"/>
                </a:cubicBezTo>
                <a:cubicBezTo>
                  <a:pt x="48" y="59"/>
                  <a:pt x="48" y="59"/>
                  <a:pt x="48" y="59"/>
                </a:cubicBezTo>
                <a:cubicBezTo>
                  <a:pt x="48" y="58"/>
                  <a:pt x="48" y="58"/>
                  <a:pt x="47" y="58"/>
                </a:cubicBezTo>
                <a:cubicBezTo>
                  <a:pt x="47" y="58"/>
                  <a:pt x="47" y="58"/>
                  <a:pt x="47" y="58"/>
                </a:cubicBezTo>
                <a:cubicBezTo>
                  <a:pt x="47" y="58"/>
                  <a:pt x="47" y="58"/>
                  <a:pt x="47" y="58"/>
                </a:cubicBezTo>
                <a:cubicBezTo>
                  <a:pt x="47" y="58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5" y="57"/>
                  <a:pt x="45" y="56"/>
                  <a:pt x="45" y="56"/>
                </a:cubicBezTo>
                <a:cubicBezTo>
                  <a:pt x="44" y="54"/>
                  <a:pt x="43" y="52"/>
                  <a:pt x="43" y="49"/>
                </a:cubicBezTo>
                <a:cubicBezTo>
                  <a:pt x="43" y="49"/>
                  <a:pt x="43" y="49"/>
                  <a:pt x="43" y="49"/>
                </a:cubicBezTo>
                <a:cubicBezTo>
                  <a:pt x="43" y="49"/>
                  <a:pt x="43" y="49"/>
                  <a:pt x="43" y="49"/>
                </a:cubicBezTo>
                <a:cubicBezTo>
                  <a:pt x="43" y="45"/>
                  <a:pt x="45" y="42"/>
                  <a:pt x="48" y="40"/>
                </a:cubicBezTo>
                <a:cubicBezTo>
                  <a:pt x="48" y="39"/>
                  <a:pt x="49" y="39"/>
                  <a:pt x="49" y="39"/>
                </a:cubicBezTo>
                <a:cubicBezTo>
                  <a:pt x="49" y="32"/>
                  <a:pt x="49" y="32"/>
                  <a:pt x="49" y="32"/>
                </a:cubicBezTo>
                <a:cubicBezTo>
                  <a:pt x="49" y="31"/>
                  <a:pt x="49" y="31"/>
                  <a:pt x="49" y="31"/>
                </a:cubicBezTo>
                <a:cubicBezTo>
                  <a:pt x="58" y="31"/>
                  <a:pt x="58" y="31"/>
                  <a:pt x="58" y="31"/>
                </a:cubicBezTo>
                <a:cubicBezTo>
                  <a:pt x="58" y="32"/>
                  <a:pt x="58" y="32"/>
                  <a:pt x="58" y="32"/>
                </a:cubicBezTo>
                <a:cubicBezTo>
                  <a:pt x="58" y="36"/>
                  <a:pt x="58" y="36"/>
                  <a:pt x="58" y="36"/>
                </a:cubicBezTo>
                <a:cubicBezTo>
                  <a:pt x="59" y="36"/>
                  <a:pt x="60" y="36"/>
                  <a:pt x="61" y="36"/>
                </a:cubicBezTo>
                <a:cubicBezTo>
                  <a:pt x="61" y="36"/>
                  <a:pt x="61" y="36"/>
                  <a:pt x="61" y="36"/>
                </a:cubicBezTo>
                <a:cubicBezTo>
                  <a:pt x="61" y="32"/>
                  <a:pt x="61" y="32"/>
                  <a:pt x="61" y="32"/>
                </a:cubicBezTo>
                <a:cubicBezTo>
                  <a:pt x="61" y="31"/>
                  <a:pt x="61" y="31"/>
                  <a:pt x="61" y="31"/>
                </a:cubicBezTo>
                <a:cubicBezTo>
                  <a:pt x="70" y="31"/>
                  <a:pt x="70" y="31"/>
                  <a:pt x="70" y="31"/>
                </a:cubicBezTo>
                <a:cubicBezTo>
                  <a:pt x="70" y="32"/>
                  <a:pt x="70" y="32"/>
                  <a:pt x="70" y="32"/>
                </a:cubicBezTo>
                <a:cubicBezTo>
                  <a:pt x="70" y="37"/>
                  <a:pt x="70" y="37"/>
                  <a:pt x="70" y="37"/>
                </a:cubicBezTo>
                <a:cubicBezTo>
                  <a:pt x="72" y="37"/>
                  <a:pt x="74" y="38"/>
                  <a:pt x="76" y="39"/>
                </a:cubicBezTo>
                <a:cubicBezTo>
                  <a:pt x="76" y="40"/>
                  <a:pt x="76" y="40"/>
                  <a:pt x="76" y="40"/>
                </a:cubicBezTo>
                <a:cubicBezTo>
                  <a:pt x="76" y="42"/>
                  <a:pt x="76" y="42"/>
                  <a:pt x="76" y="42"/>
                </a:cubicBezTo>
                <a:cubicBezTo>
                  <a:pt x="76" y="48"/>
                  <a:pt x="76" y="48"/>
                  <a:pt x="76" y="48"/>
                </a:cubicBezTo>
                <a:cubicBezTo>
                  <a:pt x="75" y="48"/>
                  <a:pt x="75" y="48"/>
                  <a:pt x="75" y="48"/>
                </a:cubicBezTo>
                <a:cubicBezTo>
                  <a:pt x="73" y="47"/>
                  <a:pt x="71" y="46"/>
                  <a:pt x="69" y="45"/>
                </a:cubicBezTo>
                <a:cubicBezTo>
                  <a:pt x="68" y="45"/>
                  <a:pt x="68" y="45"/>
                  <a:pt x="67" y="44"/>
                </a:cubicBezTo>
                <a:cubicBezTo>
                  <a:pt x="67" y="44"/>
                  <a:pt x="67" y="44"/>
                  <a:pt x="67" y="44"/>
                </a:cubicBezTo>
                <a:cubicBezTo>
                  <a:pt x="66" y="44"/>
                  <a:pt x="66" y="44"/>
                  <a:pt x="66" y="44"/>
                </a:cubicBezTo>
                <a:cubicBezTo>
                  <a:pt x="65" y="44"/>
                  <a:pt x="65" y="44"/>
                  <a:pt x="65" y="44"/>
                </a:cubicBezTo>
                <a:cubicBezTo>
                  <a:pt x="65" y="44"/>
                  <a:pt x="64" y="44"/>
                  <a:pt x="64" y="44"/>
                </a:cubicBezTo>
                <a:cubicBezTo>
                  <a:pt x="64" y="44"/>
                  <a:pt x="63" y="44"/>
                  <a:pt x="63" y="44"/>
                </a:cubicBezTo>
                <a:cubicBezTo>
                  <a:pt x="63" y="44"/>
                  <a:pt x="62" y="44"/>
                  <a:pt x="62" y="44"/>
                </a:cubicBezTo>
                <a:cubicBezTo>
                  <a:pt x="61" y="44"/>
                  <a:pt x="60" y="44"/>
                  <a:pt x="59" y="44"/>
                </a:cubicBezTo>
                <a:cubicBezTo>
                  <a:pt x="58" y="44"/>
                  <a:pt x="57" y="44"/>
                  <a:pt x="57" y="44"/>
                </a:cubicBezTo>
                <a:cubicBezTo>
                  <a:pt x="56" y="45"/>
                  <a:pt x="55" y="45"/>
                  <a:pt x="55" y="46"/>
                </a:cubicBezTo>
                <a:cubicBezTo>
                  <a:pt x="54" y="46"/>
                  <a:pt x="54" y="47"/>
                  <a:pt x="54" y="48"/>
                </a:cubicBezTo>
                <a:cubicBezTo>
                  <a:pt x="54" y="48"/>
                  <a:pt x="54" y="48"/>
                  <a:pt x="54" y="48"/>
                </a:cubicBezTo>
                <a:cubicBezTo>
                  <a:pt x="54" y="48"/>
                  <a:pt x="54" y="48"/>
                  <a:pt x="54" y="49"/>
                </a:cubicBezTo>
                <a:cubicBezTo>
                  <a:pt x="54" y="49"/>
                  <a:pt x="54" y="49"/>
                  <a:pt x="54" y="49"/>
                </a:cubicBezTo>
                <a:cubicBezTo>
                  <a:pt x="54" y="49"/>
                  <a:pt x="54" y="49"/>
                  <a:pt x="54" y="49"/>
                </a:cubicBezTo>
                <a:cubicBezTo>
                  <a:pt x="54" y="49"/>
                  <a:pt x="55" y="49"/>
                  <a:pt x="55" y="50"/>
                </a:cubicBezTo>
                <a:cubicBezTo>
                  <a:pt x="55" y="50"/>
                  <a:pt x="55" y="50"/>
                  <a:pt x="55" y="50"/>
                </a:cubicBezTo>
                <a:cubicBezTo>
                  <a:pt x="55" y="50"/>
                  <a:pt x="55" y="50"/>
                  <a:pt x="55" y="50"/>
                </a:cubicBezTo>
                <a:cubicBezTo>
                  <a:pt x="55" y="50"/>
                  <a:pt x="56" y="50"/>
                  <a:pt x="56" y="50"/>
                </a:cubicBezTo>
                <a:cubicBezTo>
                  <a:pt x="56" y="51"/>
                  <a:pt x="56" y="51"/>
                  <a:pt x="56" y="51"/>
                </a:cubicBezTo>
                <a:cubicBezTo>
                  <a:pt x="56" y="51"/>
                  <a:pt x="56" y="51"/>
                  <a:pt x="56" y="51"/>
                </a:cubicBezTo>
                <a:cubicBezTo>
                  <a:pt x="57" y="51"/>
                  <a:pt x="58" y="52"/>
                  <a:pt x="60" y="52"/>
                </a:cubicBezTo>
                <a:cubicBezTo>
                  <a:pt x="61" y="52"/>
                  <a:pt x="63" y="52"/>
                  <a:pt x="64" y="53"/>
                </a:cubicBezTo>
                <a:cubicBezTo>
                  <a:pt x="65" y="53"/>
                  <a:pt x="67" y="53"/>
                  <a:pt x="68" y="54"/>
                </a:cubicBezTo>
                <a:cubicBezTo>
                  <a:pt x="71" y="55"/>
                  <a:pt x="74" y="56"/>
                  <a:pt x="75" y="58"/>
                </a:cubicBezTo>
                <a:cubicBezTo>
                  <a:pt x="77" y="60"/>
                  <a:pt x="77" y="62"/>
                  <a:pt x="77" y="65"/>
                </a:cubicBezTo>
                <a:cubicBezTo>
                  <a:pt x="77" y="65"/>
                  <a:pt x="77" y="65"/>
                  <a:pt x="77" y="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632869" y="569396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56805" y="5834274"/>
            <a:ext cx="311009" cy="298148"/>
          </a:xfrm>
          <a:custGeom>
            <a:avLst/>
            <a:gdLst>
              <a:gd name="T0" fmla="*/ 125 w 134"/>
              <a:gd name="T1" fmla="*/ 90 h 128"/>
              <a:gd name="T2" fmla="*/ 81 w 134"/>
              <a:gd name="T3" fmla="*/ 30 h 128"/>
              <a:gd name="T4" fmla="*/ 74 w 134"/>
              <a:gd name="T5" fmla="*/ 28 h 128"/>
              <a:gd name="T6" fmla="*/ 69 w 134"/>
              <a:gd name="T7" fmla="*/ 28 h 128"/>
              <a:gd name="T8" fmla="*/ 69 w 134"/>
              <a:gd name="T9" fmla="*/ 28 h 128"/>
              <a:gd name="T10" fmla="*/ 9 w 134"/>
              <a:gd name="T11" fmla="*/ 90 h 128"/>
              <a:gd name="T12" fmla="*/ 13 w 134"/>
              <a:gd name="T13" fmla="*/ 127 h 128"/>
              <a:gd name="T14" fmla="*/ 32 w 134"/>
              <a:gd name="T15" fmla="*/ 128 h 128"/>
              <a:gd name="T16" fmla="*/ 115 w 134"/>
              <a:gd name="T17" fmla="*/ 128 h 128"/>
              <a:gd name="T18" fmla="*/ 117 w 134"/>
              <a:gd name="T19" fmla="*/ 127 h 128"/>
              <a:gd name="T20" fmla="*/ 121 w 134"/>
              <a:gd name="T21" fmla="*/ 127 h 128"/>
              <a:gd name="T22" fmla="*/ 125 w 134"/>
              <a:gd name="T23" fmla="*/ 90 h 128"/>
              <a:gd name="T24" fmla="*/ 70 w 134"/>
              <a:gd name="T25" fmla="*/ 100 h 128"/>
              <a:gd name="T26" fmla="*/ 70 w 134"/>
              <a:gd name="T27" fmla="*/ 107 h 128"/>
              <a:gd name="T28" fmla="*/ 64 w 134"/>
              <a:gd name="T29" fmla="*/ 107 h 128"/>
              <a:gd name="T30" fmla="*/ 64 w 134"/>
              <a:gd name="T31" fmla="*/ 101 h 128"/>
              <a:gd name="T32" fmla="*/ 52 w 134"/>
              <a:gd name="T33" fmla="*/ 98 h 128"/>
              <a:gd name="T34" fmla="*/ 54 w 134"/>
              <a:gd name="T35" fmla="*/ 90 h 128"/>
              <a:gd name="T36" fmla="*/ 65 w 134"/>
              <a:gd name="T37" fmla="*/ 93 h 128"/>
              <a:gd name="T38" fmla="*/ 72 w 134"/>
              <a:gd name="T39" fmla="*/ 88 h 128"/>
              <a:gd name="T40" fmla="*/ 65 w 134"/>
              <a:gd name="T41" fmla="*/ 83 h 128"/>
              <a:gd name="T42" fmla="*/ 52 w 134"/>
              <a:gd name="T43" fmla="*/ 70 h 128"/>
              <a:gd name="T44" fmla="*/ 64 w 134"/>
              <a:gd name="T45" fmla="*/ 58 h 128"/>
              <a:gd name="T46" fmla="*/ 64 w 134"/>
              <a:gd name="T47" fmla="*/ 51 h 128"/>
              <a:gd name="T48" fmla="*/ 71 w 134"/>
              <a:gd name="T49" fmla="*/ 51 h 128"/>
              <a:gd name="T50" fmla="*/ 71 w 134"/>
              <a:gd name="T51" fmla="*/ 57 h 128"/>
              <a:gd name="T52" fmla="*/ 81 w 134"/>
              <a:gd name="T53" fmla="*/ 60 h 128"/>
              <a:gd name="T54" fmla="*/ 79 w 134"/>
              <a:gd name="T55" fmla="*/ 67 h 128"/>
              <a:gd name="T56" fmla="*/ 69 w 134"/>
              <a:gd name="T57" fmla="*/ 65 h 128"/>
              <a:gd name="T58" fmla="*/ 63 w 134"/>
              <a:gd name="T59" fmla="*/ 69 h 128"/>
              <a:gd name="T60" fmla="*/ 71 w 134"/>
              <a:gd name="T61" fmla="*/ 75 h 128"/>
              <a:gd name="T62" fmla="*/ 83 w 134"/>
              <a:gd name="T63" fmla="*/ 88 h 128"/>
              <a:gd name="T64" fmla="*/ 70 w 134"/>
              <a:gd name="T65" fmla="*/ 100 h 128"/>
              <a:gd name="T66" fmla="*/ 32 w 134"/>
              <a:gd name="T67" fmla="*/ 3 h 128"/>
              <a:gd name="T68" fmla="*/ 34 w 134"/>
              <a:gd name="T69" fmla="*/ 0 h 128"/>
              <a:gd name="T70" fmla="*/ 98 w 134"/>
              <a:gd name="T71" fmla="*/ 0 h 128"/>
              <a:gd name="T72" fmla="*/ 100 w 134"/>
              <a:gd name="T73" fmla="*/ 3 h 128"/>
              <a:gd name="T74" fmla="*/ 71 w 134"/>
              <a:gd name="T75" fmla="*/ 24 h 128"/>
              <a:gd name="T76" fmla="*/ 61 w 134"/>
              <a:gd name="T77" fmla="*/ 24 h 128"/>
              <a:gd name="T78" fmla="*/ 32 w 134"/>
              <a:gd name="T79" fmla="*/ 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34" h="128">
                <a:moveTo>
                  <a:pt x="125" y="90"/>
                </a:moveTo>
                <a:cubicBezTo>
                  <a:pt x="112" y="49"/>
                  <a:pt x="93" y="35"/>
                  <a:pt x="81" y="30"/>
                </a:cubicBezTo>
                <a:cubicBezTo>
                  <a:pt x="78" y="29"/>
                  <a:pt x="76" y="28"/>
                  <a:pt x="74" y="28"/>
                </a:cubicBezTo>
                <a:cubicBezTo>
                  <a:pt x="71" y="28"/>
                  <a:pt x="70" y="28"/>
                  <a:pt x="69" y="28"/>
                </a:cubicBezTo>
                <a:cubicBezTo>
                  <a:pt x="69" y="28"/>
                  <a:pt x="69" y="28"/>
                  <a:pt x="69" y="28"/>
                </a:cubicBezTo>
                <a:cubicBezTo>
                  <a:pt x="69" y="28"/>
                  <a:pt x="28" y="21"/>
                  <a:pt x="9" y="90"/>
                </a:cubicBezTo>
                <a:cubicBezTo>
                  <a:pt x="9" y="90"/>
                  <a:pt x="0" y="125"/>
                  <a:pt x="13" y="127"/>
                </a:cubicBezTo>
                <a:cubicBezTo>
                  <a:pt x="13" y="127"/>
                  <a:pt x="16" y="128"/>
                  <a:pt x="32" y="128"/>
                </a:cubicBezTo>
                <a:cubicBezTo>
                  <a:pt x="115" y="128"/>
                  <a:pt x="115" y="128"/>
                  <a:pt x="115" y="128"/>
                </a:cubicBezTo>
                <a:cubicBezTo>
                  <a:pt x="116" y="128"/>
                  <a:pt x="116" y="128"/>
                  <a:pt x="117" y="127"/>
                </a:cubicBezTo>
                <a:cubicBezTo>
                  <a:pt x="120" y="127"/>
                  <a:pt x="121" y="127"/>
                  <a:pt x="121" y="127"/>
                </a:cubicBezTo>
                <a:cubicBezTo>
                  <a:pt x="134" y="124"/>
                  <a:pt x="125" y="90"/>
                  <a:pt x="125" y="90"/>
                </a:cubicBezTo>
                <a:close/>
                <a:moveTo>
                  <a:pt x="70" y="100"/>
                </a:moveTo>
                <a:cubicBezTo>
                  <a:pt x="70" y="107"/>
                  <a:pt x="70" y="107"/>
                  <a:pt x="70" y="107"/>
                </a:cubicBezTo>
                <a:cubicBezTo>
                  <a:pt x="64" y="107"/>
                  <a:pt x="64" y="107"/>
                  <a:pt x="64" y="107"/>
                </a:cubicBezTo>
                <a:cubicBezTo>
                  <a:pt x="64" y="101"/>
                  <a:pt x="64" y="101"/>
                  <a:pt x="64" y="101"/>
                </a:cubicBezTo>
                <a:cubicBezTo>
                  <a:pt x="59" y="100"/>
                  <a:pt x="55" y="99"/>
                  <a:pt x="52" y="98"/>
                </a:cubicBezTo>
                <a:cubicBezTo>
                  <a:pt x="54" y="90"/>
                  <a:pt x="54" y="90"/>
                  <a:pt x="54" y="90"/>
                </a:cubicBezTo>
                <a:cubicBezTo>
                  <a:pt x="57" y="91"/>
                  <a:pt x="61" y="93"/>
                  <a:pt x="65" y="93"/>
                </a:cubicBezTo>
                <a:cubicBezTo>
                  <a:pt x="69" y="93"/>
                  <a:pt x="72" y="91"/>
                  <a:pt x="72" y="88"/>
                </a:cubicBezTo>
                <a:cubicBezTo>
                  <a:pt x="72" y="86"/>
                  <a:pt x="70" y="84"/>
                  <a:pt x="65" y="83"/>
                </a:cubicBezTo>
                <a:cubicBezTo>
                  <a:pt x="57" y="80"/>
                  <a:pt x="52" y="77"/>
                  <a:pt x="52" y="70"/>
                </a:cubicBezTo>
                <a:cubicBezTo>
                  <a:pt x="52" y="64"/>
                  <a:pt x="57" y="59"/>
                  <a:pt x="64" y="58"/>
                </a:cubicBezTo>
                <a:cubicBezTo>
                  <a:pt x="64" y="51"/>
                  <a:pt x="64" y="51"/>
                  <a:pt x="64" y="51"/>
                </a:cubicBezTo>
                <a:cubicBezTo>
                  <a:pt x="71" y="51"/>
                  <a:pt x="71" y="51"/>
                  <a:pt x="71" y="51"/>
                </a:cubicBezTo>
                <a:cubicBezTo>
                  <a:pt x="71" y="57"/>
                  <a:pt x="71" y="57"/>
                  <a:pt x="71" y="57"/>
                </a:cubicBezTo>
                <a:cubicBezTo>
                  <a:pt x="75" y="57"/>
                  <a:pt x="78" y="58"/>
                  <a:pt x="81" y="60"/>
                </a:cubicBezTo>
                <a:cubicBezTo>
                  <a:pt x="79" y="67"/>
                  <a:pt x="79" y="67"/>
                  <a:pt x="79" y="67"/>
                </a:cubicBezTo>
                <a:cubicBezTo>
                  <a:pt x="77" y="66"/>
                  <a:pt x="74" y="65"/>
                  <a:pt x="69" y="65"/>
                </a:cubicBezTo>
                <a:cubicBezTo>
                  <a:pt x="64" y="65"/>
                  <a:pt x="63" y="67"/>
                  <a:pt x="63" y="69"/>
                </a:cubicBezTo>
                <a:cubicBezTo>
                  <a:pt x="63" y="71"/>
                  <a:pt x="65" y="72"/>
                  <a:pt x="71" y="75"/>
                </a:cubicBezTo>
                <a:cubicBezTo>
                  <a:pt x="79" y="78"/>
                  <a:pt x="83" y="81"/>
                  <a:pt x="83" y="88"/>
                </a:cubicBezTo>
                <a:cubicBezTo>
                  <a:pt x="83" y="94"/>
                  <a:pt x="78" y="99"/>
                  <a:pt x="70" y="100"/>
                </a:cubicBezTo>
                <a:close/>
                <a:moveTo>
                  <a:pt x="32" y="3"/>
                </a:moveTo>
                <a:cubicBezTo>
                  <a:pt x="31" y="0"/>
                  <a:pt x="34" y="0"/>
                  <a:pt x="34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101" y="0"/>
                  <a:pt x="100" y="3"/>
                </a:cubicBezTo>
                <a:cubicBezTo>
                  <a:pt x="100" y="3"/>
                  <a:pt x="88" y="23"/>
                  <a:pt x="71" y="24"/>
                </a:cubicBezTo>
                <a:cubicBezTo>
                  <a:pt x="61" y="24"/>
                  <a:pt x="61" y="24"/>
                  <a:pt x="61" y="24"/>
                </a:cubicBezTo>
                <a:cubicBezTo>
                  <a:pt x="44" y="23"/>
                  <a:pt x="32" y="3"/>
                  <a:pt x="32" y="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36733" y="1659965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53653" y="1813132"/>
            <a:ext cx="325039" cy="224488"/>
          </a:xfrm>
          <a:custGeom>
            <a:avLst/>
            <a:gdLst>
              <a:gd name="T0" fmla="*/ 16 w 140"/>
              <a:gd name="T1" fmla="*/ 47 h 96"/>
              <a:gd name="T2" fmla="*/ 16 w 140"/>
              <a:gd name="T3" fmla="*/ 43 h 96"/>
              <a:gd name="T4" fmla="*/ 22 w 140"/>
              <a:gd name="T5" fmla="*/ 45 h 96"/>
              <a:gd name="T6" fmla="*/ 23 w 140"/>
              <a:gd name="T7" fmla="*/ 45 h 96"/>
              <a:gd name="T8" fmla="*/ 22 w 140"/>
              <a:gd name="T9" fmla="*/ 46 h 96"/>
              <a:gd name="T10" fmla="*/ 24 w 140"/>
              <a:gd name="T11" fmla="*/ 45 h 96"/>
              <a:gd name="T12" fmla="*/ 26 w 140"/>
              <a:gd name="T13" fmla="*/ 44 h 96"/>
              <a:gd name="T14" fmla="*/ 24 w 140"/>
              <a:gd name="T15" fmla="*/ 45 h 96"/>
              <a:gd name="T16" fmla="*/ 24 w 140"/>
              <a:gd name="T17" fmla="*/ 44 h 96"/>
              <a:gd name="T18" fmla="*/ 24 w 140"/>
              <a:gd name="T19" fmla="*/ 45 h 96"/>
              <a:gd name="T20" fmla="*/ 29 w 140"/>
              <a:gd name="T21" fmla="*/ 46 h 96"/>
              <a:gd name="T22" fmla="*/ 30 w 140"/>
              <a:gd name="T23" fmla="*/ 45 h 96"/>
              <a:gd name="T24" fmla="*/ 39 w 140"/>
              <a:gd name="T25" fmla="*/ 42 h 96"/>
              <a:gd name="T26" fmla="*/ 37 w 140"/>
              <a:gd name="T27" fmla="*/ 44 h 96"/>
              <a:gd name="T28" fmla="*/ 38 w 140"/>
              <a:gd name="T29" fmla="*/ 45 h 96"/>
              <a:gd name="T30" fmla="*/ 41 w 140"/>
              <a:gd name="T31" fmla="*/ 46 h 96"/>
              <a:gd name="T32" fmla="*/ 41 w 140"/>
              <a:gd name="T33" fmla="*/ 43 h 96"/>
              <a:gd name="T34" fmla="*/ 45 w 140"/>
              <a:gd name="T35" fmla="*/ 46 h 96"/>
              <a:gd name="T36" fmla="*/ 48 w 140"/>
              <a:gd name="T37" fmla="*/ 44 h 96"/>
              <a:gd name="T38" fmla="*/ 45 w 140"/>
              <a:gd name="T39" fmla="*/ 44 h 96"/>
              <a:gd name="T40" fmla="*/ 50 w 140"/>
              <a:gd name="T41" fmla="*/ 46 h 96"/>
              <a:gd name="T42" fmla="*/ 51 w 140"/>
              <a:gd name="T43" fmla="*/ 44 h 96"/>
              <a:gd name="T44" fmla="*/ 49 w 140"/>
              <a:gd name="T45" fmla="*/ 42 h 96"/>
              <a:gd name="T46" fmla="*/ 50 w 140"/>
              <a:gd name="T47" fmla="*/ 46 h 96"/>
              <a:gd name="T48" fmla="*/ 58 w 140"/>
              <a:gd name="T49" fmla="*/ 46 h 96"/>
              <a:gd name="T50" fmla="*/ 60 w 140"/>
              <a:gd name="T51" fmla="*/ 43 h 96"/>
              <a:gd name="T52" fmla="*/ 60 w 140"/>
              <a:gd name="T53" fmla="*/ 45 h 96"/>
              <a:gd name="T54" fmla="*/ 64 w 140"/>
              <a:gd name="T55" fmla="*/ 44 h 96"/>
              <a:gd name="T56" fmla="*/ 64 w 140"/>
              <a:gd name="T57" fmla="*/ 42 h 96"/>
              <a:gd name="T58" fmla="*/ 62 w 140"/>
              <a:gd name="T59" fmla="*/ 45 h 96"/>
              <a:gd name="T60" fmla="*/ 65 w 140"/>
              <a:gd name="T61" fmla="*/ 46 h 96"/>
              <a:gd name="T62" fmla="*/ 68 w 140"/>
              <a:gd name="T63" fmla="*/ 44 h 96"/>
              <a:gd name="T64" fmla="*/ 66 w 140"/>
              <a:gd name="T65" fmla="*/ 44 h 96"/>
              <a:gd name="T66" fmla="*/ 72 w 140"/>
              <a:gd name="T67" fmla="*/ 43 h 96"/>
              <a:gd name="T68" fmla="*/ 70 w 140"/>
              <a:gd name="T69" fmla="*/ 43 h 96"/>
              <a:gd name="T70" fmla="*/ 72 w 140"/>
              <a:gd name="T71" fmla="*/ 46 h 96"/>
              <a:gd name="T72" fmla="*/ 80 w 140"/>
              <a:gd name="T73" fmla="*/ 46 h 96"/>
              <a:gd name="T74" fmla="*/ 79 w 140"/>
              <a:gd name="T75" fmla="*/ 46 h 96"/>
              <a:gd name="T76" fmla="*/ 80 w 140"/>
              <a:gd name="T77" fmla="*/ 46 h 96"/>
              <a:gd name="T78" fmla="*/ 84 w 140"/>
              <a:gd name="T79" fmla="*/ 46 h 96"/>
              <a:gd name="T80" fmla="*/ 83 w 140"/>
              <a:gd name="T81" fmla="*/ 46 h 96"/>
              <a:gd name="T82" fmla="*/ 83 w 140"/>
              <a:gd name="T83" fmla="*/ 46 h 96"/>
              <a:gd name="T84" fmla="*/ 88 w 140"/>
              <a:gd name="T85" fmla="*/ 47 h 96"/>
              <a:gd name="T86" fmla="*/ 85 w 140"/>
              <a:gd name="T87" fmla="*/ 46 h 96"/>
              <a:gd name="T88" fmla="*/ 87 w 140"/>
              <a:gd name="T89" fmla="*/ 43 h 96"/>
              <a:gd name="T90" fmla="*/ 91 w 140"/>
              <a:gd name="T91" fmla="*/ 47 h 96"/>
              <a:gd name="T92" fmla="*/ 89 w 140"/>
              <a:gd name="T93" fmla="*/ 45 h 96"/>
              <a:gd name="T94" fmla="*/ 90 w 140"/>
              <a:gd name="T95" fmla="*/ 45 h 96"/>
              <a:gd name="T96" fmla="*/ 97 w 140"/>
              <a:gd name="T97" fmla="*/ 81 h 96"/>
              <a:gd name="T98" fmla="*/ 94 w 140"/>
              <a:gd name="T99" fmla="*/ 42 h 96"/>
              <a:gd name="T100" fmla="*/ 125 w 140"/>
              <a:gd name="T101" fmla="*/ 39 h 96"/>
              <a:gd name="T102" fmla="*/ 105 w 140"/>
              <a:gd name="T103" fmla="*/ 43 h 96"/>
              <a:gd name="T104" fmla="*/ 126 w 140"/>
              <a:gd name="T105" fmla="*/ 76 h 96"/>
              <a:gd name="T106" fmla="*/ 4 w 140"/>
              <a:gd name="T107" fmla="*/ 24 h 96"/>
              <a:gd name="T108" fmla="*/ 100 w 140"/>
              <a:gd name="T109" fmla="*/ 0 h 96"/>
              <a:gd name="T110" fmla="*/ 0 w 140"/>
              <a:gd name="T111" fmla="*/ 73 h 96"/>
              <a:gd name="T112" fmla="*/ 100 w 140"/>
              <a:gd name="T113" fmla="*/ 9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40" h="96">
                <a:moveTo>
                  <a:pt x="11" y="47"/>
                </a:moveTo>
                <a:cubicBezTo>
                  <a:pt x="8" y="45"/>
                  <a:pt x="8" y="45"/>
                  <a:pt x="8" y="45"/>
                </a:cubicBezTo>
                <a:cubicBezTo>
                  <a:pt x="11" y="42"/>
                  <a:pt x="11" y="42"/>
                  <a:pt x="11" y="42"/>
                </a:cubicBezTo>
                <a:lnTo>
                  <a:pt x="11" y="47"/>
                </a:lnTo>
                <a:close/>
                <a:moveTo>
                  <a:pt x="16" y="46"/>
                </a:moveTo>
                <a:cubicBezTo>
                  <a:pt x="16" y="46"/>
                  <a:pt x="16" y="46"/>
                  <a:pt x="16" y="46"/>
                </a:cubicBezTo>
                <a:cubicBezTo>
                  <a:pt x="16" y="46"/>
                  <a:pt x="16" y="46"/>
                  <a:pt x="16" y="46"/>
                </a:cubicBezTo>
                <a:cubicBezTo>
                  <a:pt x="16" y="46"/>
                  <a:pt x="16" y="46"/>
                  <a:pt x="16" y="46"/>
                </a:cubicBezTo>
                <a:cubicBezTo>
                  <a:pt x="16" y="47"/>
                  <a:pt x="16" y="47"/>
                  <a:pt x="16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7"/>
                  <a:pt x="19" y="46"/>
                </a:cubicBezTo>
                <a:cubicBezTo>
                  <a:pt x="19" y="46"/>
                  <a:pt x="19" y="46"/>
                  <a:pt x="19" y="46"/>
                </a:cubicBezTo>
                <a:cubicBezTo>
                  <a:pt x="19" y="46"/>
                  <a:pt x="19" y="46"/>
                  <a:pt x="19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2"/>
                  <a:pt x="18" y="42"/>
                  <a:pt x="18" y="42"/>
                </a:cubicBezTo>
                <a:cubicBezTo>
                  <a:pt x="16" y="43"/>
                  <a:pt x="16" y="43"/>
                  <a:pt x="16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7" y="43"/>
                  <a:pt x="17" y="43"/>
                  <a:pt x="17" y="43"/>
                </a:cubicBezTo>
                <a:cubicBezTo>
                  <a:pt x="17" y="46"/>
                  <a:pt x="17" y="46"/>
                  <a:pt x="17" y="46"/>
                </a:cubicBezTo>
                <a:lnTo>
                  <a:pt x="16" y="46"/>
                </a:lnTo>
                <a:close/>
                <a:moveTo>
                  <a:pt x="22" y="46"/>
                </a:moveTo>
                <a:cubicBezTo>
                  <a:pt x="22" y="45"/>
                  <a:pt x="22" y="45"/>
                  <a:pt x="22" y="45"/>
                </a:cubicBezTo>
                <a:cubicBezTo>
                  <a:pt x="22" y="45"/>
                  <a:pt x="22" y="45"/>
                  <a:pt x="22" y="45"/>
                </a:cubicBezTo>
                <a:cubicBezTo>
                  <a:pt x="21" y="45"/>
                  <a:pt x="21" y="45"/>
                  <a:pt x="21" y="45"/>
                </a:cubicBezTo>
                <a:cubicBezTo>
                  <a:pt x="21" y="45"/>
                  <a:pt x="21" y="45"/>
                  <a:pt x="20" y="45"/>
                </a:cubicBezTo>
                <a:cubicBezTo>
                  <a:pt x="20" y="44"/>
                  <a:pt x="20" y="44"/>
                  <a:pt x="20" y="44"/>
                </a:cubicBezTo>
                <a:cubicBezTo>
                  <a:pt x="20" y="43"/>
                  <a:pt x="20" y="43"/>
                  <a:pt x="20" y="43"/>
                </a:cubicBezTo>
                <a:cubicBezTo>
                  <a:pt x="20" y="42"/>
                  <a:pt x="21" y="42"/>
                  <a:pt x="21" y="42"/>
                </a:cubicBezTo>
                <a:cubicBezTo>
                  <a:pt x="22" y="42"/>
                  <a:pt x="22" y="42"/>
                  <a:pt x="22" y="43"/>
                </a:cubicBezTo>
                <a:cubicBezTo>
                  <a:pt x="22" y="43"/>
                  <a:pt x="22" y="43"/>
                  <a:pt x="23" y="43"/>
                </a:cubicBezTo>
                <a:cubicBezTo>
                  <a:pt x="23" y="44"/>
                  <a:pt x="23" y="44"/>
                  <a:pt x="23" y="45"/>
                </a:cubicBezTo>
                <a:cubicBezTo>
                  <a:pt x="23" y="45"/>
                  <a:pt x="22" y="46"/>
                  <a:pt x="22" y="46"/>
                </a:cubicBezTo>
                <a:cubicBezTo>
                  <a:pt x="22" y="46"/>
                  <a:pt x="21" y="47"/>
                  <a:pt x="21" y="47"/>
                </a:cubicBezTo>
                <a:cubicBezTo>
                  <a:pt x="20" y="47"/>
                  <a:pt x="20" y="47"/>
                  <a:pt x="20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20" y="46"/>
                  <a:pt x="21" y="46"/>
                  <a:pt x="21" y="46"/>
                </a:cubicBezTo>
                <a:cubicBezTo>
                  <a:pt x="21" y="46"/>
                  <a:pt x="21" y="46"/>
                  <a:pt x="22" y="46"/>
                </a:cubicBezTo>
                <a:close/>
                <a:moveTo>
                  <a:pt x="22" y="44"/>
                </a:moveTo>
                <a:cubicBezTo>
                  <a:pt x="22" y="43"/>
                  <a:pt x="22" y="43"/>
                  <a:pt x="22" y="43"/>
                </a:cubicBezTo>
                <a:cubicBezTo>
                  <a:pt x="22" y="43"/>
                  <a:pt x="21" y="43"/>
                  <a:pt x="21" y="43"/>
                </a:cubicBezTo>
                <a:cubicBezTo>
                  <a:pt x="21" y="43"/>
                  <a:pt x="21" y="43"/>
                  <a:pt x="21" y="43"/>
                </a:cubicBezTo>
                <a:cubicBezTo>
                  <a:pt x="21" y="43"/>
                  <a:pt x="21" y="43"/>
                  <a:pt x="21" y="44"/>
                </a:cubicBezTo>
                <a:cubicBezTo>
                  <a:pt x="21" y="44"/>
                  <a:pt x="21" y="44"/>
                  <a:pt x="21" y="44"/>
                </a:cubicBezTo>
                <a:cubicBezTo>
                  <a:pt x="21" y="44"/>
                  <a:pt x="21" y="45"/>
                  <a:pt x="21" y="45"/>
                </a:cubicBezTo>
                <a:cubicBezTo>
                  <a:pt x="21" y="45"/>
                  <a:pt x="22" y="44"/>
                  <a:pt x="22" y="44"/>
                </a:cubicBezTo>
                <a:close/>
                <a:moveTo>
                  <a:pt x="24" y="45"/>
                </a:moveTo>
                <a:cubicBezTo>
                  <a:pt x="24" y="45"/>
                  <a:pt x="24" y="45"/>
                  <a:pt x="24" y="44"/>
                </a:cubicBezTo>
                <a:cubicBezTo>
                  <a:pt x="24" y="44"/>
                  <a:pt x="24" y="44"/>
                  <a:pt x="24" y="44"/>
                </a:cubicBezTo>
                <a:cubicBezTo>
                  <a:pt x="24" y="44"/>
                  <a:pt x="24" y="44"/>
                  <a:pt x="24" y="43"/>
                </a:cubicBezTo>
                <a:cubicBezTo>
                  <a:pt x="24" y="43"/>
                  <a:pt x="24" y="43"/>
                  <a:pt x="24" y="43"/>
                </a:cubicBezTo>
                <a:cubicBezTo>
                  <a:pt x="24" y="42"/>
                  <a:pt x="25" y="42"/>
                  <a:pt x="25" y="42"/>
                </a:cubicBezTo>
                <a:cubicBezTo>
                  <a:pt x="26" y="42"/>
                  <a:pt x="26" y="42"/>
                  <a:pt x="26" y="43"/>
                </a:cubicBezTo>
                <a:cubicBezTo>
                  <a:pt x="26" y="43"/>
                  <a:pt x="26" y="43"/>
                  <a:pt x="26" y="43"/>
                </a:cubicBezTo>
                <a:cubicBezTo>
                  <a:pt x="26" y="44"/>
                  <a:pt x="26" y="44"/>
                  <a:pt x="26" y="44"/>
                </a:cubicBezTo>
                <a:cubicBezTo>
                  <a:pt x="26" y="44"/>
                  <a:pt x="26" y="44"/>
                  <a:pt x="26" y="44"/>
                </a:cubicBezTo>
                <a:cubicBezTo>
                  <a:pt x="26" y="45"/>
                  <a:pt x="26" y="45"/>
                  <a:pt x="26" y="45"/>
                </a:cubicBezTo>
                <a:cubicBezTo>
                  <a:pt x="27" y="45"/>
                  <a:pt x="27" y="45"/>
                  <a:pt x="27" y="45"/>
                </a:cubicBezTo>
                <a:cubicBezTo>
                  <a:pt x="27" y="46"/>
                  <a:pt x="27" y="46"/>
                  <a:pt x="26" y="46"/>
                </a:cubicBezTo>
                <a:cubicBezTo>
                  <a:pt x="26" y="46"/>
                  <a:pt x="26" y="46"/>
                  <a:pt x="26" y="46"/>
                </a:cubicBezTo>
                <a:cubicBezTo>
                  <a:pt x="26" y="47"/>
                  <a:pt x="25" y="47"/>
                  <a:pt x="25" y="47"/>
                </a:cubicBezTo>
                <a:cubicBezTo>
                  <a:pt x="25" y="47"/>
                  <a:pt x="25" y="47"/>
                  <a:pt x="24" y="46"/>
                </a:cubicBezTo>
                <a:cubicBezTo>
                  <a:pt x="24" y="46"/>
                  <a:pt x="24" y="46"/>
                  <a:pt x="24" y="46"/>
                </a:cubicBezTo>
                <a:cubicBezTo>
                  <a:pt x="24" y="46"/>
                  <a:pt x="24" y="46"/>
                  <a:pt x="24" y="45"/>
                </a:cubicBezTo>
                <a:cubicBezTo>
                  <a:pt x="24" y="45"/>
                  <a:pt x="24" y="45"/>
                  <a:pt x="24" y="45"/>
                </a:cubicBezTo>
                <a:close/>
                <a:moveTo>
                  <a:pt x="24" y="44"/>
                </a:moveTo>
                <a:cubicBezTo>
                  <a:pt x="24" y="44"/>
                  <a:pt x="24" y="44"/>
                  <a:pt x="25" y="44"/>
                </a:cubicBezTo>
                <a:cubicBezTo>
                  <a:pt x="25" y="44"/>
                  <a:pt x="25" y="44"/>
                  <a:pt x="25" y="44"/>
                </a:cubicBezTo>
                <a:cubicBezTo>
                  <a:pt x="25" y="44"/>
                  <a:pt x="25" y="44"/>
                  <a:pt x="26" y="44"/>
                </a:cubicBezTo>
                <a:cubicBezTo>
                  <a:pt x="26" y="44"/>
                  <a:pt x="26" y="44"/>
                  <a:pt x="26" y="44"/>
                </a:cubicBezTo>
                <a:cubicBezTo>
                  <a:pt x="26" y="43"/>
                  <a:pt x="26" y="43"/>
                  <a:pt x="26" y="43"/>
                </a:cubicBezTo>
                <a:cubicBezTo>
                  <a:pt x="25" y="43"/>
                  <a:pt x="25" y="43"/>
                  <a:pt x="25" y="43"/>
                </a:cubicBezTo>
                <a:cubicBezTo>
                  <a:pt x="25" y="43"/>
                  <a:pt x="25" y="43"/>
                  <a:pt x="25" y="43"/>
                </a:cubicBezTo>
                <a:cubicBezTo>
                  <a:pt x="24" y="43"/>
                  <a:pt x="24" y="43"/>
                  <a:pt x="24" y="44"/>
                </a:cubicBezTo>
                <a:close/>
                <a:moveTo>
                  <a:pt x="24" y="45"/>
                </a:moveTo>
                <a:cubicBezTo>
                  <a:pt x="24" y="46"/>
                  <a:pt x="24" y="46"/>
                  <a:pt x="25" y="46"/>
                </a:cubicBezTo>
                <a:cubicBezTo>
                  <a:pt x="25" y="46"/>
                  <a:pt x="25" y="46"/>
                  <a:pt x="25" y="46"/>
                </a:cubicBezTo>
                <a:cubicBezTo>
                  <a:pt x="25" y="46"/>
                  <a:pt x="26" y="46"/>
                  <a:pt x="26" y="46"/>
                </a:cubicBezTo>
                <a:cubicBezTo>
                  <a:pt x="26" y="46"/>
                  <a:pt x="26" y="46"/>
                  <a:pt x="26" y="45"/>
                </a:cubicBezTo>
                <a:cubicBezTo>
                  <a:pt x="26" y="45"/>
                  <a:pt x="26" y="45"/>
                  <a:pt x="26" y="45"/>
                </a:cubicBezTo>
                <a:cubicBezTo>
                  <a:pt x="26" y="45"/>
                  <a:pt x="25" y="45"/>
                  <a:pt x="25" y="45"/>
                </a:cubicBezTo>
                <a:cubicBezTo>
                  <a:pt x="25" y="45"/>
                  <a:pt x="25" y="45"/>
                  <a:pt x="25" y="45"/>
                </a:cubicBezTo>
                <a:cubicBezTo>
                  <a:pt x="24" y="45"/>
                  <a:pt x="24" y="45"/>
                  <a:pt x="24" y="45"/>
                </a:cubicBezTo>
                <a:close/>
                <a:moveTo>
                  <a:pt x="30" y="46"/>
                </a:moveTo>
                <a:cubicBezTo>
                  <a:pt x="30" y="46"/>
                  <a:pt x="30" y="46"/>
                  <a:pt x="30" y="46"/>
                </a:cubicBezTo>
                <a:cubicBezTo>
                  <a:pt x="30" y="46"/>
                  <a:pt x="30" y="46"/>
                  <a:pt x="30" y="46"/>
                </a:cubicBezTo>
                <a:cubicBezTo>
                  <a:pt x="30" y="46"/>
                  <a:pt x="30" y="46"/>
                  <a:pt x="30" y="46"/>
                </a:cubicBezTo>
                <a:cubicBezTo>
                  <a:pt x="30" y="46"/>
                  <a:pt x="30" y="46"/>
                  <a:pt x="30" y="46"/>
                </a:cubicBezTo>
                <a:cubicBezTo>
                  <a:pt x="30" y="47"/>
                  <a:pt x="30" y="47"/>
                  <a:pt x="30" y="47"/>
                </a:cubicBezTo>
                <a:cubicBezTo>
                  <a:pt x="29" y="47"/>
                  <a:pt x="29" y="47"/>
                  <a:pt x="29" y="47"/>
                </a:cubicBezTo>
                <a:cubicBezTo>
                  <a:pt x="29" y="47"/>
                  <a:pt x="29" y="47"/>
                  <a:pt x="29" y="46"/>
                </a:cubicBezTo>
                <a:cubicBezTo>
                  <a:pt x="29" y="46"/>
                  <a:pt x="29" y="46"/>
                  <a:pt x="29" y="46"/>
                </a:cubicBezTo>
                <a:cubicBezTo>
                  <a:pt x="29" y="46"/>
                  <a:pt x="29" y="46"/>
                  <a:pt x="29" y="46"/>
                </a:cubicBezTo>
                <a:cubicBezTo>
                  <a:pt x="29" y="46"/>
                  <a:pt x="29" y="46"/>
                  <a:pt x="29" y="46"/>
                </a:cubicBezTo>
                <a:cubicBezTo>
                  <a:pt x="29" y="46"/>
                  <a:pt x="29" y="46"/>
                  <a:pt x="29" y="46"/>
                </a:cubicBezTo>
                <a:cubicBezTo>
                  <a:pt x="29" y="46"/>
                  <a:pt x="29" y="46"/>
                  <a:pt x="29" y="46"/>
                </a:cubicBezTo>
                <a:cubicBezTo>
                  <a:pt x="28" y="46"/>
                  <a:pt x="28" y="46"/>
                  <a:pt x="28" y="46"/>
                </a:cubicBezTo>
                <a:cubicBezTo>
                  <a:pt x="28" y="45"/>
                  <a:pt x="28" y="45"/>
                  <a:pt x="28" y="45"/>
                </a:cubicBezTo>
                <a:cubicBezTo>
                  <a:pt x="29" y="42"/>
                  <a:pt x="29" y="42"/>
                  <a:pt x="29" y="42"/>
                </a:cubicBezTo>
                <a:cubicBezTo>
                  <a:pt x="30" y="42"/>
                  <a:pt x="30" y="42"/>
                  <a:pt x="30" y="42"/>
                </a:cubicBezTo>
                <a:cubicBezTo>
                  <a:pt x="30" y="45"/>
                  <a:pt x="30" y="45"/>
                  <a:pt x="30" y="45"/>
                </a:cubicBezTo>
                <a:cubicBezTo>
                  <a:pt x="30" y="45"/>
                  <a:pt x="30" y="45"/>
                  <a:pt x="30" y="45"/>
                </a:cubicBezTo>
                <a:cubicBezTo>
                  <a:pt x="30" y="45"/>
                  <a:pt x="30" y="45"/>
                  <a:pt x="30" y="45"/>
                </a:cubicBezTo>
                <a:cubicBezTo>
                  <a:pt x="30" y="45"/>
                  <a:pt x="30" y="45"/>
                  <a:pt x="30" y="46"/>
                </a:cubicBezTo>
                <a:cubicBezTo>
                  <a:pt x="30" y="46"/>
                  <a:pt x="30" y="46"/>
                  <a:pt x="30" y="46"/>
                </a:cubicBezTo>
                <a:close/>
                <a:moveTo>
                  <a:pt x="29" y="43"/>
                </a:moveTo>
                <a:cubicBezTo>
                  <a:pt x="28" y="45"/>
                  <a:pt x="28" y="45"/>
                  <a:pt x="28" y="45"/>
                </a:cubicBezTo>
                <a:cubicBezTo>
                  <a:pt x="29" y="45"/>
                  <a:pt x="29" y="45"/>
                  <a:pt x="29" y="45"/>
                </a:cubicBezTo>
                <a:lnTo>
                  <a:pt x="29" y="43"/>
                </a:lnTo>
                <a:close/>
                <a:moveTo>
                  <a:pt x="39" y="42"/>
                </a:moveTo>
                <a:cubicBezTo>
                  <a:pt x="39" y="43"/>
                  <a:pt x="39" y="43"/>
                  <a:pt x="40" y="43"/>
                </a:cubicBezTo>
                <a:cubicBezTo>
                  <a:pt x="40" y="43"/>
                  <a:pt x="40" y="44"/>
                  <a:pt x="40" y="44"/>
                </a:cubicBezTo>
                <a:cubicBezTo>
                  <a:pt x="40" y="45"/>
                  <a:pt x="40" y="45"/>
                  <a:pt x="40" y="45"/>
                </a:cubicBezTo>
                <a:cubicBezTo>
                  <a:pt x="40" y="45"/>
                  <a:pt x="40" y="46"/>
                  <a:pt x="39" y="46"/>
                </a:cubicBezTo>
                <a:cubicBezTo>
                  <a:pt x="39" y="46"/>
                  <a:pt x="39" y="47"/>
                  <a:pt x="38" y="47"/>
                </a:cubicBezTo>
                <a:cubicBezTo>
                  <a:pt x="38" y="47"/>
                  <a:pt x="38" y="47"/>
                  <a:pt x="38" y="46"/>
                </a:cubicBezTo>
                <a:cubicBezTo>
                  <a:pt x="37" y="46"/>
                  <a:pt x="37" y="46"/>
                  <a:pt x="37" y="46"/>
                </a:cubicBezTo>
                <a:cubicBezTo>
                  <a:pt x="37" y="45"/>
                  <a:pt x="37" y="45"/>
                  <a:pt x="37" y="45"/>
                </a:cubicBezTo>
                <a:cubicBezTo>
                  <a:pt x="37" y="44"/>
                  <a:pt x="37" y="44"/>
                  <a:pt x="37" y="44"/>
                </a:cubicBezTo>
                <a:cubicBezTo>
                  <a:pt x="37" y="44"/>
                  <a:pt x="37" y="43"/>
                  <a:pt x="37" y="43"/>
                </a:cubicBezTo>
                <a:cubicBezTo>
                  <a:pt x="37" y="42"/>
                  <a:pt x="38" y="42"/>
                  <a:pt x="38" y="42"/>
                </a:cubicBezTo>
                <a:cubicBezTo>
                  <a:pt x="39" y="42"/>
                  <a:pt x="39" y="42"/>
                  <a:pt x="39" y="42"/>
                </a:cubicBezTo>
                <a:close/>
                <a:moveTo>
                  <a:pt x="39" y="44"/>
                </a:moveTo>
                <a:cubicBezTo>
                  <a:pt x="39" y="44"/>
                  <a:pt x="39" y="43"/>
                  <a:pt x="39" y="43"/>
                </a:cubicBezTo>
                <a:cubicBezTo>
                  <a:pt x="39" y="43"/>
                  <a:pt x="39" y="43"/>
                  <a:pt x="38" y="43"/>
                </a:cubicBezTo>
                <a:cubicBezTo>
                  <a:pt x="38" y="43"/>
                  <a:pt x="38" y="43"/>
                  <a:pt x="38" y="43"/>
                </a:cubicBezTo>
                <a:cubicBezTo>
                  <a:pt x="38" y="43"/>
                  <a:pt x="38" y="44"/>
                  <a:pt x="38" y="44"/>
                </a:cubicBezTo>
                <a:cubicBezTo>
                  <a:pt x="38" y="45"/>
                  <a:pt x="38" y="45"/>
                  <a:pt x="38" y="45"/>
                </a:cubicBezTo>
                <a:cubicBezTo>
                  <a:pt x="38" y="45"/>
                  <a:pt x="38" y="45"/>
                  <a:pt x="38" y="46"/>
                </a:cubicBezTo>
                <a:cubicBezTo>
                  <a:pt x="38" y="46"/>
                  <a:pt x="38" y="46"/>
                  <a:pt x="38" y="46"/>
                </a:cubicBezTo>
                <a:cubicBezTo>
                  <a:pt x="39" y="46"/>
                  <a:pt x="39" y="46"/>
                  <a:pt x="39" y="46"/>
                </a:cubicBezTo>
                <a:cubicBezTo>
                  <a:pt x="39" y="45"/>
                  <a:pt x="39" y="45"/>
                  <a:pt x="39" y="45"/>
                </a:cubicBezTo>
                <a:lnTo>
                  <a:pt x="39" y="44"/>
                </a:lnTo>
                <a:close/>
                <a:moveTo>
                  <a:pt x="41" y="46"/>
                </a:moveTo>
                <a:cubicBezTo>
                  <a:pt x="41" y="46"/>
                  <a:pt x="41" y="46"/>
                  <a:pt x="41" y="46"/>
                </a:cubicBezTo>
                <a:cubicBezTo>
                  <a:pt x="41" y="46"/>
                  <a:pt x="41" y="46"/>
                  <a:pt x="41" y="46"/>
                </a:cubicBezTo>
                <a:cubicBezTo>
                  <a:pt x="41" y="46"/>
                  <a:pt x="41" y="46"/>
                  <a:pt x="41" y="46"/>
                </a:cubicBezTo>
                <a:cubicBezTo>
                  <a:pt x="41" y="47"/>
                  <a:pt x="41" y="47"/>
                  <a:pt x="41" y="47"/>
                </a:cubicBezTo>
                <a:cubicBezTo>
                  <a:pt x="43" y="47"/>
                  <a:pt x="43" y="47"/>
                  <a:pt x="43" y="47"/>
                </a:cubicBezTo>
                <a:cubicBezTo>
                  <a:pt x="43" y="47"/>
                  <a:pt x="44" y="47"/>
                  <a:pt x="44" y="46"/>
                </a:cubicBezTo>
                <a:cubicBezTo>
                  <a:pt x="44" y="46"/>
                  <a:pt x="44" y="46"/>
                  <a:pt x="44" y="46"/>
                </a:cubicBezTo>
                <a:cubicBezTo>
                  <a:pt x="44" y="46"/>
                  <a:pt x="44" y="46"/>
                  <a:pt x="44" y="46"/>
                </a:cubicBezTo>
                <a:cubicBezTo>
                  <a:pt x="44" y="46"/>
                  <a:pt x="43" y="46"/>
                  <a:pt x="43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3" y="42"/>
                  <a:pt x="43" y="42"/>
                  <a:pt x="43" y="42"/>
                </a:cubicBezTo>
                <a:cubicBezTo>
                  <a:pt x="41" y="43"/>
                  <a:pt x="41" y="43"/>
                  <a:pt x="41" y="43"/>
                </a:cubicBezTo>
                <a:cubicBezTo>
                  <a:pt x="41" y="43"/>
                  <a:pt x="41" y="43"/>
                  <a:pt x="41" y="43"/>
                </a:cubicBezTo>
                <a:cubicBezTo>
                  <a:pt x="41" y="43"/>
                  <a:pt x="41" y="43"/>
                  <a:pt x="41" y="43"/>
                </a:cubicBezTo>
                <a:cubicBezTo>
                  <a:pt x="41" y="43"/>
                  <a:pt x="41" y="43"/>
                  <a:pt x="41" y="43"/>
                </a:cubicBezTo>
                <a:cubicBezTo>
                  <a:pt x="41" y="43"/>
                  <a:pt x="41" y="43"/>
                  <a:pt x="41" y="43"/>
                </a:cubicBezTo>
                <a:cubicBezTo>
                  <a:pt x="41" y="43"/>
                  <a:pt x="41" y="43"/>
                  <a:pt x="41" y="43"/>
                </a:cubicBezTo>
                <a:cubicBezTo>
                  <a:pt x="42" y="43"/>
                  <a:pt x="42" y="43"/>
                  <a:pt x="42" y="43"/>
                </a:cubicBezTo>
                <a:cubicBezTo>
                  <a:pt x="42" y="46"/>
                  <a:pt x="42" y="46"/>
                  <a:pt x="42" y="46"/>
                </a:cubicBezTo>
                <a:lnTo>
                  <a:pt x="41" y="46"/>
                </a:lnTo>
                <a:close/>
                <a:moveTo>
                  <a:pt x="45" y="46"/>
                </a:moveTo>
                <a:cubicBezTo>
                  <a:pt x="45" y="47"/>
                  <a:pt x="45" y="47"/>
                  <a:pt x="45" y="47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46"/>
                  <a:pt x="48" y="46"/>
                  <a:pt x="48" y="46"/>
                </a:cubicBezTo>
                <a:cubicBezTo>
                  <a:pt x="48" y="46"/>
                  <a:pt x="48" y="46"/>
                  <a:pt x="48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5"/>
                  <a:pt x="47" y="45"/>
                  <a:pt x="47" y="45"/>
                </a:cubicBezTo>
                <a:cubicBezTo>
                  <a:pt x="47" y="44"/>
                  <a:pt x="47" y="44"/>
                  <a:pt x="48" y="44"/>
                </a:cubicBezTo>
                <a:cubicBezTo>
                  <a:pt x="48" y="44"/>
                  <a:pt x="48" y="44"/>
                  <a:pt x="48" y="44"/>
                </a:cubicBezTo>
                <a:cubicBezTo>
                  <a:pt x="48" y="43"/>
                  <a:pt x="47" y="43"/>
                  <a:pt x="47" y="43"/>
                </a:cubicBezTo>
                <a:cubicBezTo>
                  <a:pt x="47" y="42"/>
                  <a:pt x="47" y="42"/>
                  <a:pt x="46" y="42"/>
                </a:cubicBezTo>
                <a:cubicBezTo>
                  <a:pt x="46" y="42"/>
                  <a:pt x="46" y="42"/>
                  <a:pt x="45" y="42"/>
                </a:cubicBezTo>
                <a:cubicBezTo>
                  <a:pt x="45" y="43"/>
                  <a:pt x="45" y="43"/>
                  <a:pt x="45" y="43"/>
                </a:cubicBezTo>
                <a:cubicBezTo>
                  <a:pt x="45" y="43"/>
                  <a:pt x="45" y="43"/>
                  <a:pt x="45" y="43"/>
                </a:cubicBezTo>
                <a:cubicBezTo>
                  <a:pt x="45" y="43"/>
                  <a:pt x="45" y="44"/>
                  <a:pt x="45" y="44"/>
                </a:cubicBezTo>
                <a:cubicBezTo>
                  <a:pt x="45" y="44"/>
                  <a:pt x="45" y="44"/>
                  <a:pt x="45" y="44"/>
                </a:cubicBezTo>
                <a:cubicBezTo>
                  <a:pt x="45" y="44"/>
                  <a:pt x="45" y="44"/>
                  <a:pt x="45" y="44"/>
                </a:cubicBezTo>
                <a:cubicBezTo>
                  <a:pt x="45" y="44"/>
                  <a:pt x="45" y="44"/>
                  <a:pt x="45" y="43"/>
                </a:cubicBezTo>
                <a:cubicBezTo>
                  <a:pt x="45" y="43"/>
                  <a:pt x="46" y="43"/>
                  <a:pt x="46" y="43"/>
                </a:cubicBezTo>
                <a:cubicBezTo>
                  <a:pt x="46" y="43"/>
                  <a:pt x="46" y="43"/>
                  <a:pt x="46" y="43"/>
                </a:cubicBezTo>
                <a:cubicBezTo>
                  <a:pt x="46" y="43"/>
                  <a:pt x="47" y="43"/>
                  <a:pt x="47" y="43"/>
                </a:cubicBezTo>
                <a:cubicBezTo>
                  <a:pt x="47" y="43"/>
                  <a:pt x="47" y="43"/>
                  <a:pt x="47" y="44"/>
                </a:cubicBezTo>
                <a:cubicBezTo>
                  <a:pt x="47" y="44"/>
                  <a:pt x="47" y="44"/>
                  <a:pt x="47" y="44"/>
                </a:cubicBezTo>
                <a:cubicBezTo>
                  <a:pt x="47" y="44"/>
                  <a:pt x="46" y="45"/>
                  <a:pt x="45" y="46"/>
                </a:cubicBezTo>
                <a:close/>
                <a:moveTo>
                  <a:pt x="50" y="46"/>
                </a:moveTo>
                <a:cubicBezTo>
                  <a:pt x="50" y="46"/>
                  <a:pt x="50" y="46"/>
                  <a:pt x="50" y="46"/>
                </a:cubicBezTo>
                <a:cubicBezTo>
                  <a:pt x="49" y="46"/>
                  <a:pt x="49" y="46"/>
                  <a:pt x="49" y="46"/>
                </a:cubicBezTo>
                <a:cubicBezTo>
                  <a:pt x="49" y="46"/>
                  <a:pt x="49" y="46"/>
                  <a:pt x="49" y="46"/>
                </a:cubicBezTo>
                <a:cubicBezTo>
                  <a:pt x="49" y="46"/>
                  <a:pt x="49" y="46"/>
                  <a:pt x="49" y="46"/>
                </a:cubicBezTo>
                <a:cubicBezTo>
                  <a:pt x="49" y="46"/>
                  <a:pt x="49" y="46"/>
                  <a:pt x="49" y="46"/>
                </a:cubicBezTo>
                <a:cubicBezTo>
                  <a:pt x="49" y="46"/>
                  <a:pt x="49" y="46"/>
                  <a:pt x="49" y="46"/>
                </a:cubicBezTo>
                <a:cubicBezTo>
                  <a:pt x="49" y="47"/>
                  <a:pt x="50" y="47"/>
                  <a:pt x="50" y="47"/>
                </a:cubicBezTo>
                <a:cubicBezTo>
                  <a:pt x="51" y="47"/>
                  <a:pt x="51" y="47"/>
                  <a:pt x="51" y="46"/>
                </a:cubicBezTo>
                <a:cubicBezTo>
                  <a:pt x="52" y="46"/>
                  <a:pt x="52" y="46"/>
                  <a:pt x="52" y="45"/>
                </a:cubicBezTo>
                <a:cubicBezTo>
                  <a:pt x="52" y="45"/>
                  <a:pt x="52" y="44"/>
                  <a:pt x="51" y="44"/>
                </a:cubicBezTo>
                <a:cubicBezTo>
                  <a:pt x="51" y="44"/>
                  <a:pt x="51" y="44"/>
                  <a:pt x="50" y="44"/>
                </a:cubicBezTo>
                <a:cubicBezTo>
                  <a:pt x="50" y="44"/>
                  <a:pt x="50" y="44"/>
                  <a:pt x="50" y="44"/>
                </a:cubicBezTo>
                <a:cubicBezTo>
                  <a:pt x="50" y="43"/>
                  <a:pt x="50" y="43"/>
                  <a:pt x="50" y="43"/>
                </a:cubicBezTo>
                <a:cubicBezTo>
                  <a:pt x="51" y="43"/>
                  <a:pt x="51" y="43"/>
                  <a:pt x="51" y="43"/>
                </a:cubicBezTo>
                <a:cubicBezTo>
                  <a:pt x="51" y="43"/>
                  <a:pt x="51" y="43"/>
                  <a:pt x="51" y="43"/>
                </a:cubicBezTo>
                <a:cubicBezTo>
                  <a:pt x="51" y="43"/>
                  <a:pt x="51" y="43"/>
                  <a:pt x="51" y="43"/>
                </a:cubicBezTo>
                <a:cubicBezTo>
                  <a:pt x="51" y="43"/>
                  <a:pt x="51" y="43"/>
                  <a:pt x="51" y="42"/>
                </a:cubicBezTo>
                <a:cubicBezTo>
                  <a:pt x="51" y="42"/>
                  <a:pt x="51" y="42"/>
                  <a:pt x="51" y="42"/>
                </a:cubicBezTo>
                <a:cubicBezTo>
                  <a:pt x="49" y="42"/>
                  <a:pt x="49" y="42"/>
                  <a:pt x="49" y="42"/>
                </a:cubicBezTo>
                <a:cubicBezTo>
                  <a:pt x="49" y="44"/>
                  <a:pt x="49" y="44"/>
                  <a:pt x="49" y="44"/>
                </a:cubicBezTo>
                <a:cubicBezTo>
                  <a:pt x="49" y="44"/>
                  <a:pt x="49" y="44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50" y="45"/>
                </a:cubicBezTo>
                <a:cubicBezTo>
                  <a:pt x="50" y="44"/>
                  <a:pt x="50" y="44"/>
                  <a:pt x="50" y="44"/>
                </a:cubicBezTo>
                <a:cubicBezTo>
                  <a:pt x="51" y="44"/>
                  <a:pt x="51" y="44"/>
                  <a:pt x="51" y="45"/>
                </a:cubicBezTo>
                <a:cubicBezTo>
                  <a:pt x="51" y="45"/>
                  <a:pt x="51" y="45"/>
                  <a:pt x="51" y="45"/>
                </a:cubicBezTo>
                <a:cubicBezTo>
                  <a:pt x="51" y="45"/>
                  <a:pt x="51" y="46"/>
                  <a:pt x="51" y="46"/>
                </a:cubicBezTo>
                <a:cubicBezTo>
                  <a:pt x="51" y="46"/>
                  <a:pt x="50" y="46"/>
                  <a:pt x="50" y="46"/>
                </a:cubicBezTo>
                <a:close/>
                <a:moveTo>
                  <a:pt x="58" y="44"/>
                </a:moveTo>
                <a:cubicBezTo>
                  <a:pt x="58" y="44"/>
                  <a:pt x="58" y="44"/>
                  <a:pt x="58" y="44"/>
                </a:cubicBezTo>
                <a:cubicBezTo>
                  <a:pt x="58" y="44"/>
                  <a:pt x="58" y="44"/>
                  <a:pt x="59" y="44"/>
                </a:cubicBezTo>
                <a:cubicBezTo>
                  <a:pt x="59" y="44"/>
                  <a:pt x="59" y="44"/>
                  <a:pt x="59" y="44"/>
                </a:cubicBezTo>
                <a:cubicBezTo>
                  <a:pt x="59" y="44"/>
                  <a:pt x="60" y="44"/>
                  <a:pt x="60" y="44"/>
                </a:cubicBezTo>
                <a:cubicBezTo>
                  <a:pt x="60" y="44"/>
                  <a:pt x="60" y="45"/>
                  <a:pt x="60" y="45"/>
                </a:cubicBezTo>
                <a:cubicBezTo>
                  <a:pt x="60" y="46"/>
                  <a:pt x="60" y="46"/>
                  <a:pt x="60" y="46"/>
                </a:cubicBezTo>
                <a:cubicBezTo>
                  <a:pt x="60" y="46"/>
                  <a:pt x="59" y="47"/>
                  <a:pt x="59" y="47"/>
                </a:cubicBezTo>
                <a:cubicBezTo>
                  <a:pt x="59" y="47"/>
                  <a:pt x="58" y="46"/>
                  <a:pt x="58" y="46"/>
                </a:cubicBezTo>
                <a:cubicBezTo>
                  <a:pt x="58" y="46"/>
                  <a:pt x="58" y="46"/>
                  <a:pt x="58" y="46"/>
                </a:cubicBezTo>
                <a:cubicBezTo>
                  <a:pt x="58" y="45"/>
                  <a:pt x="57" y="45"/>
                  <a:pt x="57" y="44"/>
                </a:cubicBezTo>
                <a:cubicBezTo>
                  <a:pt x="57" y="44"/>
                  <a:pt x="58" y="44"/>
                  <a:pt x="58" y="43"/>
                </a:cubicBezTo>
                <a:cubicBezTo>
                  <a:pt x="58" y="43"/>
                  <a:pt x="58" y="43"/>
                  <a:pt x="59" y="42"/>
                </a:cubicBezTo>
                <a:cubicBezTo>
                  <a:pt x="59" y="42"/>
                  <a:pt x="59" y="42"/>
                  <a:pt x="60" y="42"/>
                </a:cubicBezTo>
                <a:cubicBezTo>
                  <a:pt x="60" y="42"/>
                  <a:pt x="60" y="42"/>
                  <a:pt x="60" y="42"/>
                </a:cubicBezTo>
                <a:cubicBezTo>
                  <a:pt x="60" y="42"/>
                  <a:pt x="60" y="42"/>
                  <a:pt x="60" y="43"/>
                </a:cubicBezTo>
                <a:cubicBezTo>
                  <a:pt x="60" y="43"/>
                  <a:pt x="60" y="43"/>
                  <a:pt x="60" y="43"/>
                </a:cubicBezTo>
                <a:cubicBezTo>
                  <a:pt x="60" y="43"/>
                  <a:pt x="60" y="43"/>
                  <a:pt x="60" y="43"/>
                </a:cubicBezTo>
                <a:cubicBezTo>
                  <a:pt x="60" y="43"/>
                  <a:pt x="60" y="43"/>
                  <a:pt x="60" y="43"/>
                </a:cubicBezTo>
                <a:cubicBezTo>
                  <a:pt x="60" y="43"/>
                  <a:pt x="60" y="43"/>
                  <a:pt x="60" y="43"/>
                </a:cubicBezTo>
                <a:cubicBezTo>
                  <a:pt x="59" y="43"/>
                  <a:pt x="59" y="43"/>
                  <a:pt x="59" y="43"/>
                </a:cubicBezTo>
                <a:cubicBezTo>
                  <a:pt x="59" y="43"/>
                  <a:pt x="59" y="43"/>
                  <a:pt x="58" y="44"/>
                </a:cubicBezTo>
                <a:close/>
                <a:moveTo>
                  <a:pt x="58" y="45"/>
                </a:moveTo>
                <a:cubicBezTo>
                  <a:pt x="58" y="45"/>
                  <a:pt x="58" y="46"/>
                  <a:pt x="59" y="46"/>
                </a:cubicBezTo>
                <a:cubicBezTo>
                  <a:pt x="59" y="46"/>
                  <a:pt x="59" y="46"/>
                  <a:pt x="59" y="46"/>
                </a:cubicBezTo>
                <a:cubicBezTo>
                  <a:pt x="59" y="46"/>
                  <a:pt x="59" y="46"/>
                  <a:pt x="60" y="46"/>
                </a:cubicBezTo>
                <a:cubicBezTo>
                  <a:pt x="60" y="46"/>
                  <a:pt x="60" y="45"/>
                  <a:pt x="60" y="45"/>
                </a:cubicBezTo>
                <a:cubicBezTo>
                  <a:pt x="60" y="45"/>
                  <a:pt x="60" y="45"/>
                  <a:pt x="59" y="45"/>
                </a:cubicBezTo>
                <a:cubicBezTo>
                  <a:pt x="59" y="45"/>
                  <a:pt x="59" y="44"/>
                  <a:pt x="59" y="44"/>
                </a:cubicBezTo>
                <a:cubicBezTo>
                  <a:pt x="59" y="44"/>
                  <a:pt x="59" y="45"/>
                  <a:pt x="59" y="45"/>
                </a:cubicBezTo>
                <a:cubicBezTo>
                  <a:pt x="58" y="45"/>
                  <a:pt x="58" y="45"/>
                  <a:pt x="58" y="45"/>
                </a:cubicBezTo>
                <a:close/>
                <a:moveTo>
                  <a:pt x="62" y="44"/>
                </a:moveTo>
                <a:cubicBezTo>
                  <a:pt x="62" y="44"/>
                  <a:pt x="62" y="44"/>
                  <a:pt x="62" y="44"/>
                </a:cubicBezTo>
                <a:cubicBezTo>
                  <a:pt x="62" y="44"/>
                  <a:pt x="62" y="44"/>
                  <a:pt x="63" y="44"/>
                </a:cubicBezTo>
                <a:cubicBezTo>
                  <a:pt x="63" y="44"/>
                  <a:pt x="63" y="44"/>
                  <a:pt x="63" y="44"/>
                </a:cubicBezTo>
                <a:cubicBezTo>
                  <a:pt x="63" y="44"/>
                  <a:pt x="64" y="44"/>
                  <a:pt x="64" y="44"/>
                </a:cubicBezTo>
                <a:cubicBezTo>
                  <a:pt x="64" y="44"/>
                  <a:pt x="64" y="45"/>
                  <a:pt x="64" y="45"/>
                </a:cubicBezTo>
                <a:cubicBezTo>
                  <a:pt x="64" y="46"/>
                  <a:pt x="64" y="46"/>
                  <a:pt x="64" y="46"/>
                </a:cubicBezTo>
                <a:cubicBezTo>
                  <a:pt x="64" y="46"/>
                  <a:pt x="63" y="47"/>
                  <a:pt x="63" y="47"/>
                </a:cubicBezTo>
                <a:cubicBezTo>
                  <a:pt x="63" y="47"/>
                  <a:pt x="62" y="46"/>
                  <a:pt x="62" y="46"/>
                </a:cubicBezTo>
                <a:cubicBezTo>
                  <a:pt x="62" y="46"/>
                  <a:pt x="62" y="46"/>
                  <a:pt x="62" y="46"/>
                </a:cubicBezTo>
                <a:cubicBezTo>
                  <a:pt x="61" y="45"/>
                  <a:pt x="61" y="45"/>
                  <a:pt x="61" y="44"/>
                </a:cubicBezTo>
                <a:cubicBezTo>
                  <a:pt x="61" y="44"/>
                  <a:pt x="62" y="44"/>
                  <a:pt x="62" y="43"/>
                </a:cubicBezTo>
                <a:cubicBezTo>
                  <a:pt x="62" y="43"/>
                  <a:pt x="62" y="43"/>
                  <a:pt x="63" y="42"/>
                </a:cubicBezTo>
                <a:cubicBezTo>
                  <a:pt x="63" y="42"/>
                  <a:pt x="63" y="42"/>
                  <a:pt x="64" y="42"/>
                </a:cubicBezTo>
                <a:cubicBezTo>
                  <a:pt x="64" y="42"/>
                  <a:pt x="64" y="42"/>
                  <a:pt x="64" y="42"/>
                </a:cubicBezTo>
                <a:cubicBezTo>
                  <a:pt x="64" y="42"/>
                  <a:pt x="64" y="42"/>
                  <a:pt x="64" y="43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3"/>
                  <a:pt x="64" y="43"/>
                  <a:pt x="64" y="43"/>
                </a:cubicBezTo>
                <a:cubicBezTo>
                  <a:pt x="63" y="43"/>
                  <a:pt x="63" y="43"/>
                  <a:pt x="63" y="43"/>
                </a:cubicBezTo>
                <a:cubicBezTo>
                  <a:pt x="63" y="43"/>
                  <a:pt x="63" y="43"/>
                  <a:pt x="62" y="44"/>
                </a:cubicBezTo>
                <a:close/>
                <a:moveTo>
                  <a:pt x="62" y="45"/>
                </a:moveTo>
                <a:cubicBezTo>
                  <a:pt x="62" y="45"/>
                  <a:pt x="62" y="46"/>
                  <a:pt x="62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4" y="46"/>
                  <a:pt x="64" y="45"/>
                  <a:pt x="64" y="45"/>
                </a:cubicBezTo>
                <a:cubicBezTo>
                  <a:pt x="64" y="45"/>
                  <a:pt x="64" y="45"/>
                  <a:pt x="63" y="45"/>
                </a:cubicBezTo>
                <a:cubicBezTo>
                  <a:pt x="63" y="45"/>
                  <a:pt x="63" y="44"/>
                  <a:pt x="63" y="44"/>
                </a:cubicBezTo>
                <a:cubicBezTo>
                  <a:pt x="63" y="44"/>
                  <a:pt x="63" y="45"/>
                  <a:pt x="63" y="45"/>
                </a:cubicBezTo>
                <a:cubicBezTo>
                  <a:pt x="62" y="45"/>
                  <a:pt x="62" y="45"/>
                  <a:pt x="62" y="45"/>
                </a:cubicBezTo>
                <a:close/>
                <a:moveTo>
                  <a:pt x="65" y="46"/>
                </a:moveTo>
                <a:cubicBezTo>
                  <a:pt x="65" y="46"/>
                  <a:pt x="65" y="46"/>
                  <a:pt x="65" y="46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46"/>
                  <a:pt x="68" y="46"/>
                  <a:pt x="68" y="46"/>
                </a:cubicBezTo>
                <a:cubicBezTo>
                  <a:pt x="66" y="46"/>
                  <a:pt x="66" y="46"/>
                  <a:pt x="66" y="46"/>
                </a:cubicBezTo>
                <a:cubicBezTo>
                  <a:pt x="67" y="45"/>
                  <a:pt x="67" y="45"/>
                  <a:pt x="67" y="45"/>
                </a:cubicBezTo>
                <a:cubicBezTo>
                  <a:pt x="68" y="44"/>
                  <a:pt x="68" y="44"/>
                  <a:pt x="68" y="44"/>
                </a:cubicBezTo>
                <a:cubicBezTo>
                  <a:pt x="68" y="44"/>
                  <a:pt x="68" y="44"/>
                  <a:pt x="68" y="43"/>
                </a:cubicBezTo>
                <a:cubicBezTo>
                  <a:pt x="68" y="43"/>
                  <a:pt x="68" y="43"/>
                  <a:pt x="68" y="43"/>
                </a:cubicBezTo>
                <a:cubicBezTo>
                  <a:pt x="67" y="42"/>
                  <a:pt x="67" y="42"/>
                  <a:pt x="67" y="42"/>
                </a:cubicBezTo>
                <a:cubicBezTo>
                  <a:pt x="66" y="42"/>
                  <a:pt x="66" y="42"/>
                  <a:pt x="66" y="42"/>
                </a:cubicBezTo>
                <a:cubicBezTo>
                  <a:pt x="66" y="42"/>
                  <a:pt x="65" y="43"/>
                  <a:pt x="65" y="43"/>
                </a:cubicBezTo>
                <a:cubicBezTo>
                  <a:pt x="65" y="43"/>
                  <a:pt x="65" y="43"/>
                  <a:pt x="65" y="43"/>
                </a:cubicBezTo>
                <a:cubicBezTo>
                  <a:pt x="65" y="43"/>
                  <a:pt x="65" y="43"/>
                  <a:pt x="65" y="44"/>
                </a:cubicBezTo>
                <a:cubicBezTo>
                  <a:pt x="65" y="44"/>
                  <a:pt x="65" y="44"/>
                  <a:pt x="66" y="44"/>
                </a:cubicBezTo>
                <a:cubicBezTo>
                  <a:pt x="66" y="44"/>
                  <a:pt x="66" y="44"/>
                  <a:pt x="66" y="44"/>
                </a:cubicBezTo>
                <a:cubicBezTo>
                  <a:pt x="66" y="44"/>
                  <a:pt x="66" y="43"/>
                  <a:pt x="66" y="43"/>
                </a:cubicBezTo>
                <a:cubicBezTo>
                  <a:pt x="66" y="43"/>
                  <a:pt x="66" y="43"/>
                  <a:pt x="66" y="43"/>
                </a:cubicBezTo>
                <a:cubicBezTo>
                  <a:pt x="66" y="43"/>
                  <a:pt x="66" y="43"/>
                  <a:pt x="67" y="43"/>
                </a:cubicBezTo>
                <a:cubicBezTo>
                  <a:pt x="67" y="43"/>
                  <a:pt x="67" y="43"/>
                  <a:pt x="67" y="43"/>
                </a:cubicBezTo>
                <a:cubicBezTo>
                  <a:pt x="67" y="43"/>
                  <a:pt x="67" y="43"/>
                  <a:pt x="67" y="43"/>
                </a:cubicBezTo>
                <a:cubicBezTo>
                  <a:pt x="67" y="44"/>
                  <a:pt x="67" y="44"/>
                  <a:pt x="67" y="44"/>
                </a:cubicBezTo>
                <a:cubicBezTo>
                  <a:pt x="67" y="44"/>
                  <a:pt x="66" y="45"/>
                  <a:pt x="65" y="46"/>
                </a:cubicBezTo>
                <a:close/>
                <a:moveTo>
                  <a:pt x="72" y="44"/>
                </a:moveTo>
                <a:cubicBezTo>
                  <a:pt x="72" y="44"/>
                  <a:pt x="72" y="44"/>
                  <a:pt x="72" y="43"/>
                </a:cubicBezTo>
                <a:cubicBezTo>
                  <a:pt x="72" y="43"/>
                  <a:pt x="72" y="43"/>
                  <a:pt x="72" y="43"/>
                </a:cubicBezTo>
                <a:cubicBezTo>
                  <a:pt x="71" y="42"/>
                  <a:pt x="71" y="42"/>
                  <a:pt x="71" y="42"/>
                </a:cubicBezTo>
                <a:cubicBezTo>
                  <a:pt x="70" y="42"/>
                  <a:pt x="70" y="42"/>
                  <a:pt x="70" y="42"/>
                </a:cubicBezTo>
                <a:cubicBezTo>
                  <a:pt x="70" y="42"/>
                  <a:pt x="69" y="43"/>
                  <a:pt x="69" y="43"/>
                </a:cubicBezTo>
                <a:cubicBezTo>
                  <a:pt x="69" y="43"/>
                  <a:pt x="69" y="43"/>
                  <a:pt x="69" y="43"/>
                </a:cubicBezTo>
                <a:cubicBezTo>
                  <a:pt x="69" y="43"/>
                  <a:pt x="69" y="43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70" y="44"/>
                  <a:pt x="70" y="44"/>
                  <a:pt x="70" y="44"/>
                </a:cubicBezTo>
                <a:cubicBezTo>
                  <a:pt x="70" y="44"/>
                  <a:pt x="70" y="43"/>
                  <a:pt x="70" y="43"/>
                </a:cubicBezTo>
                <a:cubicBezTo>
                  <a:pt x="70" y="43"/>
                  <a:pt x="70" y="43"/>
                  <a:pt x="70" y="43"/>
                </a:cubicBezTo>
                <a:cubicBezTo>
                  <a:pt x="70" y="43"/>
                  <a:pt x="70" y="43"/>
                  <a:pt x="71" y="43"/>
                </a:cubicBezTo>
                <a:cubicBezTo>
                  <a:pt x="71" y="43"/>
                  <a:pt x="71" y="43"/>
                  <a:pt x="71" y="43"/>
                </a:cubicBezTo>
                <a:cubicBezTo>
                  <a:pt x="71" y="43"/>
                  <a:pt x="71" y="43"/>
                  <a:pt x="71" y="43"/>
                </a:cubicBezTo>
                <a:cubicBezTo>
                  <a:pt x="71" y="44"/>
                  <a:pt x="71" y="44"/>
                  <a:pt x="71" y="44"/>
                </a:cubicBezTo>
                <a:cubicBezTo>
                  <a:pt x="71" y="44"/>
                  <a:pt x="70" y="45"/>
                  <a:pt x="69" y="46"/>
                </a:cubicBezTo>
                <a:cubicBezTo>
                  <a:pt x="69" y="46"/>
                  <a:pt x="69" y="46"/>
                  <a:pt x="69" y="46"/>
                </a:cubicBezTo>
                <a:cubicBezTo>
                  <a:pt x="72" y="46"/>
                  <a:pt x="72" y="46"/>
                  <a:pt x="72" y="46"/>
                </a:cubicBezTo>
                <a:cubicBezTo>
                  <a:pt x="72" y="46"/>
                  <a:pt x="72" y="46"/>
                  <a:pt x="72" y="46"/>
                </a:cubicBezTo>
                <a:cubicBezTo>
                  <a:pt x="72" y="46"/>
                  <a:pt x="72" y="46"/>
                  <a:pt x="72" y="46"/>
                </a:cubicBezTo>
                <a:cubicBezTo>
                  <a:pt x="72" y="46"/>
                  <a:pt x="72" y="46"/>
                  <a:pt x="72" y="46"/>
                </a:cubicBezTo>
                <a:cubicBezTo>
                  <a:pt x="72" y="46"/>
                  <a:pt x="72" y="46"/>
                  <a:pt x="71" y="46"/>
                </a:cubicBezTo>
                <a:cubicBezTo>
                  <a:pt x="70" y="46"/>
                  <a:pt x="70" y="46"/>
                  <a:pt x="70" y="46"/>
                </a:cubicBezTo>
                <a:cubicBezTo>
                  <a:pt x="71" y="45"/>
                  <a:pt x="71" y="45"/>
                  <a:pt x="71" y="45"/>
                </a:cubicBezTo>
                <a:cubicBezTo>
                  <a:pt x="72" y="44"/>
                  <a:pt x="72" y="44"/>
                  <a:pt x="72" y="44"/>
                </a:cubicBezTo>
                <a:close/>
                <a:moveTo>
                  <a:pt x="79" y="46"/>
                </a:moveTo>
                <a:cubicBezTo>
                  <a:pt x="79" y="46"/>
                  <a:pt x="79" y="46"/>
                  <a:pt x="79" y="46"/>
                </a:cubicBezTo>
                <a:cubicBezTo>
                  <a:pt x="79" y="46"/>
                  <a:pt x="80" y="46"/>
                  <a:pt x="80" y="46"/>
                </a:cubicBezTo>
                <a:cubicBezTo>
                  <a:pt x="80" y="46"/>
                  <a:pt x="80" y="46"/>
                  <a:pt x="80" y="46"/>
                </a:cubicBezTo>
                <a:cubicBezTo>
                  <a:pt x="80" y="46"/>
                  <a:pt x="80" y="46"/>
                  <a:pt x="80" y="47"/>
                </a:cubicBezTo>
                <a:cubicBezTo>
                  <a:pt x="80" y="47"/>
                  <a:pt x="79" y="47"/>
                  <a:pt x="79" y="47"/>
                </a:cubicBezTo>
                <a:cubicBezTo>
                  <a:pt x="78" y="47"/>
                  <a:pt x="78" y="47"/>
                  <a:pt x="78" y="47"/>
                </a:cubicBezTo>
                <a:cubicBezTo>
                  <a:pt x="78" y="47"/>
                  <a:pt x="78" y="47"/>
                  <a:pt x="78" y="47"/>
                </a:cubicBezTo>
                <a:cubicBezTo>
                  <a:pt x="78" y="46"/>
                  <a:pt x="78" y="46"/>
                  <a:pt x="78" y="46"/>
                </a:cubicBezTo>
                <a:cubicBezTo>
                  <a:pt x="78" y="46"/>
                  <a:pt x="78" y="46"/>
                  <a:pt x="78" y="46"/>
                </a:cubicBezTo>
                <a:cubicBezTo>
                  <a:pt x="78" y="46"/>
                  <a:pt x="78" y="46"/>
                  <a:pt x="78" y="46"/>
                </a:cubicBezTo>
                <a:cubicBezTo>
                  <a:pt x="79" y="46"/>
                  <a:pt x="79" y="46"/>
                  <a:pt x="79" y="46"/>
                </a:cubicBezTo>
                <a:cubicBezTo>
                  <a:pt x="79" y="46"/>
                  <a:pt x="79" y="46"/>
                  <a:pt x="79" y="46"/>
                </a:cubicBezTo>
                <a:cubicBezTo>
                  <a:pt x="77" y="46"/>
                  <a:pt x="77" y="46"/>
                  <a:pt x="77" y="46"/>
                </a:cubicBezTo>
                <a:cubicBezTo>
                  <a:pt x="77" y="45"/>
                  <a:pt x="77" y="45"/>
                  <a:pt x="77" y="45"/>
                </a:cubicBezTo>
                <a:cubicBezTo>
                  <a:pt x="78" y="42"/>
                  <a:pt x="78" y="42"/>
                  <a:pt x="78" y="42"/>
                </a:cubicBezTo>
                <a:cubicBezTo>
                  <a:pt x="79" y="42"/>
                  <a:pt x="79" y="42"/>
                  <a:pt x="79" y="42"/>
                </a:cubicBezTo>
                <a:cubicBezTo>
                  <a:pt x="79" y="45"/>
                  <a:pt x="79" y="45"/>
                  <a:pt x="79" y="45"/>
                </a:cubicBezTo>
                <a:cubicBezTo>
                  <a:pt x="79" y="45"/>
                  <a:pt x="80" y="45"/>
                  <a:pt x="80" y="45"/>
                </a:cubicBezTo>
                <a:cubicBezTo>
                  <a:pt x="80" y="45"/>
                  <a:pt x="80" y="45"/>
                  <a:pt x="80" y="45"/>
                </a:cubicBezTo>
                <a:cubicBezTo>
                  <a:pt x="80" y="45"/>
                  <a:pt x="80" y="46"/>
                  <a:pt x="80" y="46"/>
                </a:cubicBezTo>
                <a:cubicBezTo>
                  <a:pt x="80" y="46"/>
                  <a:pt x="79" y="46"/>
                  <a:pt x="79" y="46"/>
                </a:cubicBezTo>
                <a:close/>
                <a:moveTo>
                  <a:pt x="79" y="43"/>
                </a:moveTo>
                <a:cubicBezTo>
                  <a:pt x="78" y="45"/>
                  <a:pt x="78" y="45"/>
                  <a:pt x="78" y="45"/>
                </a:cubicBezTo>
                <a:cubicBezTo>
                  <a:pt x="79" y="45"/>
                  <a:pt x="79" y="45"/>
                  <a:pt x="79" y="45"/>
                </a:cubicBezTo>
                <a:lnTo>
                  <a:pt x="79" y="43"/>
                </a:lnTo>
                <a:close/>
                <a:moveTo>
                  <a:pt x="83" y="46"/>
                </a:moveTo>
                <a:cubicBezTo>
                  <a:pt x="83" y="46"/>
                  <a:pt x="83" y="46"/>
                  <a:pt x="83" y="46"/>
                </a:cubicBezTo>
                <a:cubicBezTo>
                  <a:pt x="83" y="46"/>
                  <a:pt x="84" y="46"/>
                  <a:pt x="84" y="46"/>
                </a:cubicBezTo>
                <a:cubicBezTo>
                  <a:pt x="84" y="46"/>
                  <a:pt x="84" y="46"/>
                  <a:pt x="84" y="46"/>
                </a:cubicBezTo>
                <a:cubicBezTo>
                  <a:pt x="84" y="46"/>
                  <a:pt x="84" y="46"/>
                  <a:pt x="84" y="47"/>
                </a:cubicBezTo>
                <a:cubicBezTo>
                  <a:pt x="84" y="47"/>
                  <a:pt x="83" y="47"/>
                  <a:pt x="83" y="47"/>
                </a:cubicBezTo>
                <a:cubicBezTo>
                  <a:pt x="82" y="47"/>
                  <a:pt x="82" y="47"/>
                  <a:pt x="82" y="47"/>
                </a:cubicBezTo>
                <a:cubicBezTo>
                  <a:pt x="82" y="47"/>
                  <a:pt x="82" y="47"/>
                  <a:pt x="82" y="47"/>
                </a:cubicBezTo>
                <a:cubicBezTo>
                  <a:pt x="82" y="46"/>
                  <a:pt x="82" y="46"/>
                  <a:pt x="82" y="46"/>
                </a:cubicBezTo>
                <a:cubicBezTo>
                  <a:pt x="82" y="46"/>
                  <a:pt x="82" y="46"/>
                  <a:pt x="82" y="46"/>
                </a:cubicBezTo>
                <a:cubicBezTo>
                  <a:pt x="82" y="46"/>
                  <a:pt x="82" y="46"/>
                  <a:pt x="82" y="46"/>
                </a:cubicBezTo>
                <a:cubicBezTo>
                  <a:pt x="83" y="46"/>
                  <a:pt x="83" y="46"/>
                  <a:pt x="83" y="46"/>
                </a:cubicBezTo>
                <a:cubicBezTo>
                  <a:pt x="83" y="46"/>
                  <a:pt x="83" y="46"/>
                  <a:pt x="83" y="46"/>
                </a:cubicBezTo>
                <a:cubicBezTo>
                  <a:pt x="81" y="46"/>
                  <a:pt x="81" y="46"/>
                  <a:pt x="81" y="46"/>
                </a:cubicBezTo>
                <a:cubicBezTo>
                  <a:pt x="81" y="45"/>
                  <a:pt x="81" y="45"/>
                  <a:pt x="81" y="45"/>
                </a:cubicBezTo>
                <a:cubicBezTo>
                  <a:pt x="82" y="42"/>
                  <a:pt x="82" y="42"/>
                  <a:pt x="82" y="42"/>
                </a:cubicBezTo>
                <a:cubicBezTo>
                  <a:pt x="83" y="42"/>
                  <a:pt x="83" y="42"/>
                  <a:pt x="83" y="42"/>
                </a:cubicBezTo>
                <a:cubicBezTo>
                  <a:pt x="83" y="45"/>
                  <a:pt x="83" y="45"/>
                  <a:pt x="83" y="45"/>
                </a:cubicBezTo>
                <a:cubicBezTo>
                  <a:pt x="83" y="45"/>
                  <a:pt x="84" y="45"/>
                  <a:pt x="84" y="45"/>
                </a:cubicBezTo>
                <a:cubicBezTo>
                  <a:pt x="84" y="45"/>
                  <a:pt x="84" y="45"/>
                  <a:pt x="84" y="45"/>
                </a:cubicBezTo>
                <a:cubicBezTo>
                  <a:pt x="84" y="45"/>
                  <a:pt x="84" y="46"/>
                  <a:pt x="84" y="46"/>
                </a:cubicBezTo>
                <a:cubicBezTo>
                  <a:pt x="84" y="46"/>
                  <a:pt x="83" y="46"/>
                  <a:pt x="83" y="46"/>
                </a:cubicBezTo>
                <a:close/>
                <a:moveTo>
                  <a:pt x="83" y="43"/>
                </a:moveTo>
                <a:cubicBezTo>
                  <a:pt x="82" y="45"/>
                  <a:pt x="82" y="45"/>
                  <a:pt x="82" y="45"/>
                </a:cubicBezTo>
                <a:cubicBezTo>
                  <a:pt x="83" y="45"/>
                  <a:pt x="83" y="45"/>
                  <a:pt x="83" y="45"/>
                </a:cubicBezTo>
                <a:lnTo>
                  <a:pt x="83" y="43"/>
                </a:lnTo>
                <a:close/>
                <a:moveTo>
                  <a:pt x="87" y="46"/>
                </a:moveTo>
                <a:cubicBezTo>
                  <a:pt x="87" y="46"/>
                  <a:pt x="87" y="46"/>
                  <a:pt x="87" y="46"/>
                </a:cubicBezTo>
                <a:cubicBezTo>
                  <a:pt x="87" y="46"/>
                  <a:pt x="87" y="46"/>
                  <a:pt x="88" y="46"/>
                </a:cubicBezTo>
                <a:cubicBezTo>
                  <a:pt x="88" y="46"/>
                  <a:pt x="88" y="46"/>
                  <a:pt x="88" y="46"/>
                </a:cubicBezTo>
                <a:cubicBezTo>
                  <a:pt x="88" y="46"/>
                  <a:pt x="88" y="46"/>
                  <a:pt x="88" y="47"/>
                </a:cubicBezTo>
                <a:cubicBezTo>
                  <a:pt x="87" y="47"/>
                  <a:pt x="87" y="47"/>
                  <a:pt x="87" y="47"/>
                </a:cubicBezTo>
                <a:cubicBezTo>
                  <a:pt x="86" y="47"/>
                  <a:pt x="86" y="47"/>
                  <a:pt x="86" y="47"/>
                </a:cubicBezTo>
                <a:cubicBezTo>
                  <a:pt x="86" y="47"/>
                  <a:pt x="86" y="47"/>
                  <a:pt x="86" y="47"/>
                </a:cubicBezTo>
                <a:cubicBezTo>
                  <a:pt x="86" y="46"/>
                  <a:pt x="86" y="46"/>
                  <a:pt x="86" y="46"/>
                </a:cubicBezTo>
                <a:cubicBezTo>
                  <a:pt x="86" y="46"/>
                  <a:pt x="86" y="46"/>
                  <a:pt x="86" y="46"/>
                </a:cubicBezTo>
                <a:cubicBezTo>
                  <a:pt x="86" y="46"/>
                  <a:pt x="86" y="46"/>
                  <a:pt x="86" y="46"/>
                </a:cubicBezTo>
                <a:cubicBezTo>
                  <a:pt x="87" y="46"/>
                  <a:pt x="87" y="46"/>
                  <a:pt x="87" y="46"/>
                </a:cubicBezTo>
                <a:cubicBezTo>
                  <a:pt x="87" y="46"/>
                  <a:pt x="87" y="46"/>
                  <a:pt x="87" y="46"/>
                </a:cubicBezTo>
                <a:cubicBezTo>
                  <a:pt x="85" y="46"/>
                  <a:pt x="85" y="46"/>
                  <a:pt x="85" y="46"/>
                </a:cubicBezTo>
                <a:cubicBezTo>
                  <a:pt x="85" y="45"/>
                  <a:pt x="85" y="45"/>
                  <a:pt x="85" y="45"/>
                </a:cubicBezTo>
                <a:cubicBezTo>
                  <a:pt x="86" y="42"/>
                  <a:pt x="86" y="42"/>
                  <a:pt x="86" y="42"/>
                </a:cubicBezTo>
                <a:cubicBezTo>
                  <a:pt x="87" y="42"/>
                  <a:pt x="87" y="42"/>
                  <a:pt x="87" y="42"/>
                </a:cubicBezTo>
                <a:cubicBezTo>
                  <a:pt x="87" y="45"/>
                  <a:pt x="87" y="45"/>
                  <a:pt x="87" y="45"/>
                </a:cubicBezTo>
                <a:cubicBezTo>
                  <a:pt x="87" y="45"/>
                  <a:pt x="87" y="45"/>
                  <a:pt x="88" y="45"/>
                </a:cubicBezTo>
                <a:cubicBezTo>
                  <a:pt x="88" y="45"/>
                  <a:pt x="88" y="45"/>
                  <a:pt x="88" y="45"/>
                </a:cubicBezTo>
                <a:cubicBezTo>
                  <a:pt x="88" y="45"/>
                  <a:pt x="88" y="46"/>
                  <a:pt x="88" y="46"/>
                </a:cubicBezTo>
                <a:cubicBezTo>
                  <a:pt x="87" y="46"/>
                  <a:pt x="87" y="46"/>
                  <a:pt x="87" y="46"/>
                </a:cubicBezTo>
                <a:close/>
                <a:moveTo>
                  <a:pt x="87" y="43"/>
                </a:moveTo>
                <a:cubicBezTo>
                  <a:pt x="86" y="45"/>
                  <a:pt x="86" y="45"/>
                  <a:pt x="86" y="45"/>
                </a:cubicBezTo>
                <a:cubicBezTo>
                  <a:pt x="87" y="45"/>
                  <a:pt x="87" y="45"/>
                  <a:pt x="87" y="45"/>
                </a:cubicBezTo>
                <a:lnTo>
                  <a:pt x="87" y="43"/>
                </a:lnTo>
                <a:close/>
                <a:moveTo>
                  <a:pt x="91" y="46"/>
                </a:moveTo>
                <a:cubicBezTo>
                  <a:pt x="91" y="46"/>
                  <a:pt x="91" y="46"/>
                  <a:pt x="91" y="46"/>
                </a:cubicBezTo>
                <a:cubicBezTo>
                  <a:pt x="91" y="46"/>
                  <a:pt x="91" y="46"/>
                  <a:pt x="92" y="46"/>
                </a:cubicBezTo>
                <a:cubicBezTo>
                  <a:pt x="92" y="46"/>
                  <a:pt x="92" y="46"/>
                  <a:pt x="92" y="46"/>
                </a:cubicBezTo>
                <a:cubicBezTo>
                  <a:pt x="92" y="46"/>
                  <a:pt x="92" y="46"/>
                  <a:pt x="92" y="47"/>
                </a:cubicBezTo>
                <a:cubicBezTo>
                  <a:pt x="91" y="47"/>
                  <a:pt x="91" y="47"/>
                  <a:pt x="91" y="47"/>
                </a:cubicBezTo>
                <a:cubicBezTo>
                  <a:pt x="90" y="47"/>
                  <a:pt x="90" y="47"/>
                  <a:pt x="90" y="47"/>
                </a:cubicBezTo>
                <a:cubicBezTo>
                  <a:pt x="90" y="47"/>
                  <a:pt x="90" y="47"/>
                  <a:pt x="90" y="47"/>
                </a:cubicBezTo>
                <a:cubicBezTo>
                  <a:pt x="90" y="46"/>
                  <a:pt x="90" y="46"/>
                  <a:pt x="90" y="46"/>
                </a:cubicBezTo>
                <a:cubicBezTo>
                  <a:pt x="90" y="46"/>
                  <a:pt x="90" y="46"/>
                  <a:pt x="90" y="46"/>
                </a:cubicBezTo>
                <a:cubicBezTo>
                  <a:pt x="90" y="46"/>
                  <a:pt x="90" y="46"/>
                  <a:pt x="90" y="46"/>
                </a:cubicBezTo>
                <a:cubicBezTo>
                  <a:pt x="91" y="46"/>
                  <a:pt x="91" y="46"/>
                  <a:pt x="91" y="46"/>
                </a:cubicBezTo>
                <a:cubicBezTo>
                  <a:pt x="91" y="46"/>
                  <a:pt x="91" y="46"/>
                  <a:pt x="91" y="46"/>
                </a:cubicBezTo>
                <a:cubicBezTo>
                  <a:pt x="89" y="46"/>
                  <a:pt x="89" y="46"/>
                  <a:pt x="89" y="46"/>
                </a:cubicBezTo>
                <a:cubicBezTo>
                  <a:pt x="89" y="45"/>
                  <a:pt x="89" y="45"/>
                  <a:pt x="89" y="45"/>
                </a:cubicBezTo>
                <a:cubicBezTo>
                  <a:pt x="90" y="42"/>
                  <a:pt x="90" y="42"/>
                  <a:pt x="90" y="42"/>
                </a:cubicBezTo>
                <a:cubicBezTo>
                  <a:pt x="91" y="42"/>
                  <a:pt x="91" y="42"/>
                  <a:pt x="91" y="42"/>
                </a:cubicBezTo>
                <a:cubicBezTo>
                  <a:pt x="91" y="45"/>
                  <a:pt x="91" y="45"/>
                  <a:pt x="91" y="45"/>
                </a:cubicBezTo>
                <a:cubicBezTo>
                  <a:pt x="91" y="45"/>
                  <a:pt x="91" y="45"/>
                  <a:pt x="92" y="45"/>
                </a:cubicBezTo>
                <a:cubicBezTo>
                  <a:pt x="92" y="45"/>
                  <a:pt x="92" y="45"/>
                  <a:pt x="92" y="45"/>
                </a:cubicBezTo>
                <a:cubicBezTo>
                  <a:pt x="92" y="45"/>
                  <a:pt x="92" y="46"/>
                  <a:pt x="92" y="46"/>
                </a:cubicBezTo>
                <a:cubicBezTo>
                  <a:pt x="91" y="46"/>
                  <a:pt x="91" y="46"/>
                  <a:pt x="91" y="46"/>
                </a:cubicBezTo>
                <a:close/>
                <a:moveTo>
                  <a:pt x="91" y="43"/>
                </a:moveTo>
                <a:cubicBezTo>
                  <a:pt x="90" y="45"/>
                  <a:pt x="90" y="45"/>
                  <a:pt x="90" y="45"/>
                </a:cubicBezTo>
                <a:cubicBezTo>
                  <a:pt x="91" y="45"/>
                  <a:pt x="91" y="45"/>
                  <a:pt x="91" y="45"/>
                </a:cubicBezTo>
                <a:lnTo>
                  <a:pt x="91" y="43"/>
                </a:lnTo>
                <a:close/>
                <a:moveTo>
                  <a:pt x="139" y="73"/>
                </a:moveTo>
                <a:cubicBezTo>
                  <a:pt x="139" y="77"/>
                  <a:pt x="137" y="81"/>
                  <a:pt x="135" y="84"/>
                </a:cubicBezTo>
                <a:cubicBezTo>
                  <a:pt x="132" y="87"/>
                  <a:pt x="127" y="89"/>
                  <a:pt x="122" y="90"/>
                </a:cubicBezTo>
                <a:cubicBezTo>
                  <a:pt x="122" y="96"/>
                  <a:pt x="122" y="96"/>
                  <a:pt x="122" y="96"/>
                </a:cubicBezTo>
                <a:cubicBezTo>
                  <a:pt x="111" y="95"/>
                  <a:pt x="111" y="95"/>
                  <a:pt x="111" y="95"/>
                </a:cubicBezTo>
                <a:cubicBezTo>
                  <a:pt x="111" y="90"/>
                  <a:pt x="111" y="90"/>
                  <a:pt x="111" y="90"/>
                </a:cubicBezTo>
                <a:cubicBezTo>
                  <a:pt x="104" y="88"/>
                  <a:pt x="100" y="86"/>
                  <a:pt x="97" y="81"/>
                </a:cubicBezTo>
                <a:cubicBezTo>
                  <a:pt x="94" y="77"/>
                  <a:pt x="93" y="72"/>
                  <a:pt x="93" y="68"/>
                </a:cubicBezTo>
                <a:cubicBezTo>
                  <a:pt x="104" y="68"/>
                  <a:pt x="104" y="68"/>
                  <a:pt x="104" y="68"/>
                </a:cubicBezTo>
                <a:cubicBezTo>
                  <a:pt x="104" y="71"/>
                  <a:pt x="105" y="73"/>
                  <a:pt x="106" y="75"/>
                </a:cubicBezTo>
                <a:cubicBezTo>
                  <a:pt x="107" y="76"/>
                  <a:pt x="109" y="77"/>
                  <a:pt x="111" y="78"/>
                </a:cubicBezTo>
                <a:cubicBezTo>
                  <a:pt x="111" y="61"/>
                  <a:pt x="111" y="61"/>
                  <a:pt x="111" y="61"/>
                </a:cubicBezTo>
                <a:cubicBezTo>
                  <a:pt x="110" y="60"/>
                  <a:pt x="109" y="60"/>
                  <a:pt x="108" y="60"/>
                </a:cubicBezTo>
                <a:cubicBezTo>
                  <a:pt x="107" y="60"/>
                  <a:pt x="106" y="59"/>
                  <a:pt x="106" y="59"/>
                </a:cubicBezTo>
                <a:cubicBezTo>
                  <a:pt x="102" y="57"/>
                  <a:pt x="99" y="55"/>
                  <a:pt x="97" y="52"/>
                </a:cubicBezTo>
                <a:cubicBezTo>
                  <a:pt x="95" y="49"/>
                  <a:pt x="94" y="46"/>
                  <a:pt x="94" y="42"/>
                </a:cubicBezTo>
                <a:cubicBezTo>
                  <a:pt x="94" y="38"/>
                  <a:pt x="96" y="35"/>
                  <a:pt x="98" y="31"/>
                </a:cubicBezTo>
                <a:cubicBezTo>
                  <a:pt x="101" y="28"/>
                  <a:pt x="105" y="26"/>
                  <a:pt x="111" y="25"/>
                </a:cubicBezTo>
                <a:cubicBezTo>
                  <a:pt x="111" y="19"/>
                  <a:pt x="111" y="19"/>
                  <a:pt x="111" y="19"/>
                </a:cubicBezTo>
                <a:cubicBezTo>
                  <a:pt x="122" y="19"/>
                  <a:pt x="122" y="19"/>
                  <a:pt x="122" y="19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8" y="26"/>
                  <a:pt x="132" y="29"/>
                  <a:pt x="134" y="34"/>
                </a:cubicBezTo>
                <a:cubicBezTo>
                  <a:pt x="136" y="38"/>
                  <a:pt x="137" y="42"/>
                  <a:pt x="137" y="44"/>
                </a:cubicBezTo>
                <a:cubicBezTo>
                  <a:pt x="126" y="44"/>
                  <a:pt x="126" y="44"/>
                  <a:pt x="126" y="44"/>
                </a:cubicBezTo>
                <a:cubicBezTo>
                  <a:pt x="126" y="43"/>
                  <a:pt x="126" y="41"/>
                  <a:pt x="125" y="39"/>
                </a:cubicBezTo>
                <a:cubicBezTo>
                  <a:pt x="125" y="38"/>
                  <a:pt x="124" y="36"/>
                  <a:pt x="122" y="36"/>
                </a:cubicBezTo>
                <a:cubicBezTo>
                  <a:pt x="122" y="53"/>
                  <a:pt x="122" y="53"/>
                  <a:pt x="122" y="53"/>
                </a:cubicBezTo>
                <a:cubicBezTo>
                  <a:pt x="123" y="53"/>
                  <a:pt x="124" y="54"/>
                  <a:pt x="125" y="54"/>
                </a:cubicBezTo>
                <a:cubicBezTo>
                  <a:pt x="127" y="54"/>
                  <a:pt x="128" y="55"/>
                  <a:pt x="129" y="55"/>
                </a:cubicBezTo>
                <a:cubicBezTo>
                  <a:pt x="132" y="57"/>
                  <a:pt x="135" y="59"/>
                  <a:pt x="137" y="62"/>
                </a:cubicBezTo>
                <a:cubicBezTo>
                  <a:pt x="139" y="65"/>
                  <a:pt x="140" y="69"/>
                  <a:pt x="139" y="73"/>
                </a:cubicBezTo>
                <a:close/>
                <a:moveTo>
                  <a:pt x="111" y="35"/>
                </a:moveTo>
                <a:cubicBezTo>
                  <a:pt x="109" y="36"/>
                  <a:pt x="107" y="37"/>
                  <a:pt x="106" y="38"/>
                </a:cubicBezTo>
                <a:cubicBezTo>
                  <a:pt x="106" y="39"/>
                  <a:pt x="105" y="41"/>
                  <a:pt x="105" y="43"/>
                </a:cubicBezTo>
                <a:cubicBezTo>
                  <a:pt x="105" y="44"/>
                  <a:pt x="106" y="46"/>
                  <a:pt x="107" y="47"/>
                </a:cubicBezTo>
                <a:cubicBezTo>
                  <a:pt x="108" y="48"/>
                  <a:pt x="109" y="49"/>
                  <a:pt x="111" y="50"/>
                </a:cubicBezTo>
                <a:lnTo>
                  <a:pt x="111" y="35"/>
                </a:lnTo>
                <a:close/>
                <a:moveTo>
                  <a:pt x="127" y="68"/>
                </a:moveTo>
                <a:cubicBezTo>
                  <a:pt x="126" y="66"/>
                  <a:pt x="125" y="65"/>
                  <a:pt x="123" y="64"/>
                </a:cubicBezTo>
                <a:cubicBezTo>
                  <a:pt x="123" y="64"/>
                  <a:pt x="123" y="64"/>
                  <a:pt x="123" y="64"/>
                </a:cubicBezTo>
                <a:cubicBezTo>
                  <a:pt x="122" y="64"/>
                  <a:pt x="122" y="64"/>
                  <a:pt x="122" y="64"/>
                </a:cubicBezTo>
                <a:cubicBezTo>
                  <a:pt x="122" y="79"/>
                  <a:pt x="122" y="79"/>
                  <a:pt x="122" y="79"/>
                </a:cubicBezTo>
                <a:cubicBezTo>
                  <a:pt x="124" y="78"/>
                  <a:pt x="125" y="77"/>
                  <a:pt x="126" y="76"/>
                </a:cubicBezTo>
                <a:cubicBezTo>
                  <a:pt x="127" y="75"/>
                  <a:pt x="128" y="74"/>
                  <a:pt x="128" y="73"/>
                </a:cubicBezTo>
                <a:cubicBezTo>
                  <a:pt x="128" y="71"/>
                  <a:pt x="128" y="69"/>
                  <a:pt x="127" y="68"/>
                </a:cubicBezTo>
                <a:close/>
                <a:moveTo>
                  <a:pt x="17" y="86"/>
                </a:moveTo>
                <a:cubicBezTo>
                  <a:pt x="10" y="86"/>
                  <a:pt x="4" y="80"/>
                  <a:pt x="4" y="73"/>
                </a:cubicBezTo>
                <a:cubicBezTo>
                  <a:pt x="4" y="38"/>
                  <a:pt x="4" y="38"/>
                  <a:pt x="4" y="38"/>
                </a:cubicBezTo>
                <a:cubicBezTo>
                  <a:pt x="93" y="38"/>
                  <a:pt x="93" y="38"/>
                  <a:pt x="93" y="38"/>
                </a:cubicBezTo>
                <a:cubicBezTo>
                  <a:pt x="93" y="35"/>
                  <a:pt x="95" y="33"/>
                  <a:pt x="97" y="30"/>
                </a:cubicBezTo>
                <a:cubicBezTo>
                  <a:pt x="99" y="27"/>
                  <a:pt x="102" y="25"/>
                  <a:pt x="105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1"/>
                  <a:pt x="10" y="5"/>
                  <a:pt x="17" y="5"/>
                </a:cubicBezTo>
                <a:cubicBezTo>
                  <a:pt x="100" y="5"/>
                  <a:pt x="100" y="5"/>
                  <a:pt x="100" y="5"/>
                </a:cubicBezTo>
                <a:cubicBezTo>
                  <a:pt x="106" y="5"/>
                  <a:pt x="112" y="10"/>
                  <a:pt x="112" y="17"/>
                </a:cubicBezTo>
                <a:cubicBezTo>
                  <a:pt x="117" y="17"/>
                  <a:pt x="117" y="17"/>
                  <a:pt x="117" y="17"/>
                </a:cubicBezTo>
                <a:cubicBezTo>
                  <a:pt x="117" y="12"/>
                  <a:pt x="115" y="8"/>
                  <a:pt x="112" y="5"/>
                </a:cubicBezTo>
                <a:cubicBezTo>
                  <a:pt x="112" y="5"/>
                  <a:pt x="112" y="5"/>
                  <a:pt x="112" y="5"/>
                </a:cubicBezTo>
                <a:cubicBezTo>
                  <a:pt x="109" y="2"/>
                  <a:pt x="105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2" y="0"/>
                  <a:pt x="8" y="2"/>
                  <a:pt x="5" y="5"/>
                </a:cubicBezTo>
                <a:cubicBezTo>
                  <a:pt x="1" y="9"/>
                  <a:pt x="0" y="13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8"/>
                  <a:pt x="1" y="82"/>
                  <a:pt x="5" y="85"/>
                </a:cubicBezTo>
                <a:cubicBezTo>
                  <a:pt x="8" y="88"/>
                  <a:pt x="12" y="90"/>
                  <a:pt x="17" y="90"/>
                </a:cubicBezTo>
                <a:cubicBezTo>
                  <a:pt x="17" y="90"/>
                  <a:pt x="17" y="90"/>
                  <a:pt x="17" y="90"/>
                </a:cubicBezTo>
                <a:cubicBezTo>
                  <a:pt x="17" y="90"/>
                  <a:pt x="17" y="90"/>
                  <a:pt x="17" y="90"/>
                </a:cubicBezTo>
                <a:cubicBezTo>
                  <a:pt x="17" y="90"/>
                  <a:pt x="17" y="90"/>
                  <a:pt x="17" y="90"/>
                </a:cubicBezTo>
                <a:cubicBezTo>
                  <a:pt x="100" y="90"/>
                  <a:pt x="100" y="90"/>
                  <a:pt x="100" y="90"/>
                </a:cubicBezTo>
                <a:cubicBezTo>
                  <a:pt x="100" y="90"/>
                  <a:pt x="100" y="90"/>
                  <a:pt x="100" y="90"/>
                </a:cubicBezTo>
                <a:cubicBezTo>
                  <a:pt x="100" y="90"/>
                  <a:pt x="100" y="90"/>
                  <a:pt x="100" y="90"/>
                </a:cubicBezTo>
                <a:cubicBezTo>
                  <a:pt x="101" y="90"/>
                  <a:pt x="103" y="90"/>
                  <a:pt x="104" y="90"/>
                </a:cubicBezTo>
                <a:cubicBezTo>
                  <a:pt x="102" y="89"/>
                  <a:pt x="99" y="87"/>
                  <a:pt x="98" y="86"/>
                </a:cubicBezTo>
                <a:lnTo>
                  <a:pt x="17" y="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36733" y="3271697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91068" y="3393294"/>
            <a:ext cx="249041" cy="307502"/>
          </a:xfrm>
          <a:custGeom>
            <a:avLst/>
            <a:gdLst>
              <a:gd name="T0" fmla="*/ 103 w 107"/>
              <a:gd name="T1" fmla="*/ 115 h 132"/>
              <a:gd name="T2" fmla="*/ 98 w 107"/>
              <a:gd name="T3" fmla="*/ 120 h 132"/>
              <a:gd name="T4" fmla="*/ 14 w 107"/>
              <a:gd name="T5" fmla="*/ 120 h 132"/>
              <a:gd name="T6" fmla="*/ 9 w 107"/>
              <a:gd name="T7" fmla="*/ 115 h 132"/>
              <a:gd name="T8" fmla="*/ 14 w 107"/>
              <a:gd name="T9" fmla="*/ 110 h 132"/>
              <a:gd name="T10" fmla="*/ 98 w 107"/>
              <a:gd name="T11" fmla="*/ 110 h 132"/>
              <a:gd name="T12" fmla="*/ 103 w 107"/>
              <a:gd name="T13" fmla="*/ 115 h 132"/>
              <a:gd name="T14" fmla="*/ 98 w 107"/>
              <a:gd name="T15" fmla="*/ 122 h 132"/>
              <a:gd name="T16" fmla="*/ 14 w 107"/>
              <a:gd name="T17" fmla="*/ 122 h 132"/>
              <a:gd name="T18" fmla="*/ 9 w 107"/>
              <a:gd name="T19" fmla="*/ 127 h 132"/>
              <a:gd name="T20" fmla="*/ 14 w 107"/>
              <a:gd name="T21" fmla="*/ 132 h 132"/>
              <a:gd name="T22" fmla="*/ 98 w 107"/>
              <a:gd name="T23" fmla="*/ 132 h 132"/>
              <a:gd name="T24" fmla="*/ 103 w 107"/>
              <a:gd name="T25" fmla="*/ 127 h 132"/>
              <a:gd name="T26" fmla="*/ 98 w 107"/>
              <a:gd name="T27" fmla="*/ 122 h 132"/>
              <a:gd name="T28" fmla="*/ 0 w 107"/>
              <a:gd name="T29" fmla="*/ 53 h 132"/>
              <a:gd name="T30" fmla="*/ 54 w 107"/>
              <a:gd name="T31" fmla="*/ 0 h 132"/>
              <a:gd name="T32" fmla="*/ 107 w 107"/>
              <a:gd name="T33" fmla="*/ 53 h 132"/>
              <a:gd name="T34" fmla="*/ 54 w 107"/>
              <a:gd name="T35" fmla="*/ 107 h 132"/>
              <a:gd name="T36" fmla="*/ 0 w 107"/>
              <a:gd name="T37" fmla="*/ 53 h 132"/>
              <a:gd name="T38" fmla="*/ 10 w 107"/>
              <a:gd name="T39" fmla="*/ 53 h 132"/>
              <a:gd name="T40" fmla="*/ 22 w 107"/>
              <a:gd name="T41" fmla="*/ 85 h 132"/>
              <a:gd name="T42" fmla="*/ 54 w 107"/>
              <a:gd name="T43" fmla="*/ 97 h 132"/>
              <a:gd name="T44" fmla="*/ 85 w 107"/>
              <a:gd name="T45" fmla="*/ 85 h 132"/>
              <a:gd name="T46" fmla="*/ 98 w 107"/>
              <a:gd name="T47" fmla="*/ 53 h 132"/>
              <a:gd name="T48" fmla="*/ 85 w 107"/>
              <a:gd name="T49" fmla="*/ 22 h 132"/>
              <a:gd name="T50" fmla="*/ 54 w 107"/>
              <a:gd name="T51" fmla="*/ 9 h 132"/>
              <a:gd name="T52" fmla="*/ 22 w 107"/>
              <a:gd name="T53" fmla="*/ 22 h 132"/>
              <a:gd name="T54" fmla="*/ 10 w 107"/>
              <a:gd name="T55" fmla="*/ 53 h 132"/>
              <a:gd name="T56" fmla="*/ 38 w 107"/>
              <a:gd name="T57" fmla="*/ 74 h 132"/>
              <a:gd name="T58" fmla="*/ 59 w 107"/>
              <a:gd name="T59" fmla="*/ 84 h 132"/>
              <a:gd name="T60" fmla="*/ 72 w 107"/>
              <a:gd name="T61" fmla="*/ 81 h 132"/>
              <a:gd name="T62" fmla="*/ 70 w 107"/>
              <a:gd name="T63" fmla="*/ 71 h 132"/>
              <a:gd name="T64" fmla="*/ 61 w 107"/>
              <a:gd name="T65" fmla="*/ 74 h 132"/>
              <a:gd name="T66" fmla="*/ 49 w 107"/>
              <a:gd name="T67" fmla="*/ 69 h 132"/>
              <a:gd name="T68" fmla="*/ 47 w 107"/>
              <a:gd name="T69" fmla="*/ 63 h 132"/>
              <a:gd name="T70" fmla="*/ 68 w 107"/>
              <a:gd name="T71" fmla="*/ 63 h 132"/>
              <a:gd name="T72" fmla="*/ 68 w 107"/>
              <a:gd name="T73" fmla="*/ 57 h 132"/>
              <a:gd name="T74" fmla="*/ 45 w 107"/>
              <a:gd name="T75" fmla="*/ 57 h 132"/>
              <a:gd name="T76" fmla="*/ 45 w 107"/>
              <a:gd name="T77" fmla="*/ 56 h 132"/>
              <a:gd name="T78" fmla="*/ 45 w 107"/>
              <a:gd name="T79" fmla="*/ 53 h 132"/>
              <a:gd name="T80" fmla="*/ 68 w 107"/>
              <a:gd name="T81" fmla="*/ 53 h 132"/>
              <a:gd name="T82" fmla="*/ 68 w 107"/>
              <a:gd name="T83" fmla="*/ 47 h 132"/>
              <a:gd name="T84" fmla="*/ 47 w 107"/>
              <a:gd name="T85" fmla="*/ 47 h 132"/>
              <a:gd name="T86" fmla="*/ 50 w 107"/>
              <a:gd name="T87" fmla="*/ 41 h 132"/>
              <a:gd name="T88" fmla="*/ 60 w 107"/>
              <a:gd name="T89" fmla="*/ 37 h 132"/>
              <a:gd name="T90" fmla="*/ 70 w 107"/>
              <a:gd name="T91" fmla="*/ 39 h 132"/>
              <a:gd name="T92" fmla="*/ 72 w 107"/>
              <a:gd name="T93" fmla="*/ 29 h 132"/>
              <a:gd name="T94" fmla="*/ 59 w 107"/>
              <a:gd name="T95" fmla="*/ 27 h 132"/>
              <a:gd name="T96" fmla="*/ 39 w 107"/>
              <a:gd name="T97" fmla="*/ 35 h 132"/>
              <a:gd name="T98" fmla="*/ 33 w 107"/>
              <a:gd name="T99" fmla="*/ 47 h 132"/>
              <a:gd name="T100" fmla="*/ 28 w 107"/>
              <a:gd name="T101" fmla="*/ 47 h 132"/>
              <a:gd name="T102" fmla="*/ 28 w 107"/>
              <a:gd name="T103" fmla="*/ 53 h 132"/>
              <a:gd name="T104" fmla="*/ 32 w 107"/>
              <a:gd name="T105" fmla="*/ 53 h 132"/>
              <a:gd name="T106" fmla="*/ 32 w 107"/>
              <a:gd name="T107" fmla="*/ 56 h 132"/>
              <a:gd name="T108" fmla="*/ 32 w 107"/>
              <a:gd name="T109" fmla="*/ 57 h 132"/>
              <a:gd name="T110" fmla="*/ 28 w 107"/>
              <a:gd name="T111" fmla="*/ 57 h 132"/>
              <a:gd name="T112" fmla="*/ 28 w 107"/>
              <a:gd name="T113" fmla="*/ 63 h 132"/>
              <a:gd name="T114" fmla="*/ 33 w 107"/>
              <a:gd name="T115" fmla="*/ 63 h 132"/>
              <a:gd name="T116" fmla="*/ 38 w 107"/>
              <a:gd name="T117" fmla="*/ 74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7" h="132">
                <a:moveTo>
                  <a:pt x="103" y="115"/>
                </a:moveTo>
                <a:cubicBezTo>
                  <a:pt x="103" y="118"/>
                  <a:pt x="101" y="120"/>
                  <a:pt x="98" y="120"/>
                </a:cubicBezTo>
                <a:cubicBezTo>
                  <a:pt x="14" y="120"/>
                  <a:pt x="14" y="120"/>
                  <a:pt x="14" y="120"/>
                </a:cubicBezTo>
                <a:cubicBezTo>
                  <a:pt x="11" y="120"/>
                  <a:pt x="9" y="118"/>
                  <a:pt x="9" y="115"/>
                </a:cubicBezTo>
                <a:cubicBezTo>
                  <a:pt x="9" y="112"/>
                  <a:pt x="11" y="110"/>
                  <a:pt x="14" y="110"/>
                </a:cubicBezTo>
                <a:cubicBezTo>
                  <a:pt x="98" y="110"/>
                  <a:pt x="98" y="110"/>
                  <a:pt x="98" y="110"/>
                </a:cubicBezTo>
                <a:cubicBezTo>
                  <a:pt x="101" y="110"/>
                  <a:pt x="103" y="112"/>
                  <a:pt x="103" y="115"/>
                </a:cubicBezTo>
                <a:close/>
                <a:moveTo>
                  <a:pt x="98" y="122"/>
                </a:moveTo>
                <a:cubicBezTo>
                  <a:pt x="14" y="122"/>
                  <a:pt x="14" y="122"/>
                  <a:pt x="14" y="122"/>
                </a:cubicBezTo>
                <a:cubicBezTo>
                  <a:pt x="11" y="122"/>
                  <a:pt x="9" y="124"/>
                  <a:pt x="9" y="127"/>
                </a:cubicBezTo>
                <a:cubicBezTo>
                  <a:pt x="9" y="130"/>
                  <a:pt x="11" y="132"/>
                  <a:pt x="14" y="132"/>
                </a:cubicBezTo>
                <a:cubicBezTo>
                  <a:pt x="98" y="132"/>
                  <a:pt x="98" y="132"/>
                  <a:pt x="98" y="132"/>
                </a:cubicBezTo>
                <a:cubicBezTo>
                  <a:pt x="101" y="132"/>
                  <a:pt x="103" y="130"/>
                  <a:pt x="103" y="127"/>
                </a:cubicBezTo>
                <a:cubicBezTo>
                  <a:pt x="103" y="124"/>
                  <a:pt x="101" y="122"/>
                  <a:pt x="98" y="122"/>
                </a:cubicBezTo>
                <a:close/>
                <a:moveTo>
                  <a:pt x="0" y="53"/>
                </a:move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3"/>
                </a:cubicBezTo>
                <a:cubicBezTo>
                  <a:pt x="107" y="83"/>
                  <a:pt x="83" y="107"/>
                  <a:pt x="54" y="107"/>
                </a:cubicBezTo>
                <a:cubicBezTo>
                  <a:pt x="24" y="107"/>
                  <a:pt x="0" y="83"/>
                  <a:pt x="0" y="53"/>
                </a:cubicBezTo>
                <a:close/>
                <a:moveTo>
                  <a:pt x="10" y="53"/>
                </a:moveTo>
                <a:cubicBezTo>
                  <a:pt x="10" y="66"/>
                  <a:pt x="14" y="77"/>
                  <a:pt x="22" y="85"/>
                </a:cubicBezTo>
                <a:cubicBezTo>
                  <a:pt x="30" y="92"/>
                  <a:pt x="41" y="97"/>
                  <a:pt x="54" y="97"/>
                </a:cubicBezTo>
                <a:cubicBezTo>
                  <a:pt x="66" y="97"/>
                  <a:pt x="77" y="92"/>
                  <a:pt x="85" y="85"/>
                </a:cubicBezTo>
                <a:cubicBezTo>
                  <a:pt x="93" y="77"/>
                  <a:pt x="98" y="66"/>
                  <a:pt x="98" y="53"/>
                </a:cubicBezTo>
                <a:cubicBezTo>
                  <a:pt x="98" y="41"/>
                  <a:pt x="93" y="30"/>
                  <a:pt x="85" y="22"/>
                </a:cubicBezTo>
                <a:cubicBezTo>
                  <a:pt x="77" y="14"/>
                  <a:pt x="66" y="9"/>
                  <a:pt x="54" y="9"/>
                </a:cubicBezTo>
                <a:cubicBezTo>
                  <a:pt x="41" y="9"/>
                  <a:pt x="30" y="14"/>
                  <a:pt x="22" y="22"/>
                </a:cubicBezTo>
                <a:cubicBezTo>
                  <a:pt x="14" y="30"/>
                  <a:pt x="10" y="41"/>
                  <a:pt x="10" y="53"/>
                </a:cubicBezTo>
                <a:close/>
                <a:moveTo>
                  <a:pt x="38" y="74"/>
                </a:moveTo>
                <a:cubicBezTo>
                  <a:pt x="43" y="81"/>
                  <a:pt x="50" y="84"/>
                  <a:pt x="59" y="84"/>
                </a:cubicBezTo>
                <a:cubicBezTo>
                  <a:pt x="64" y="84"/>
                  <a:pt x="69" y="83"/>
                  <a:pt x="72" y="81"/>
                </a:cubicBezTo>
                <a:cubicBezTo>
                  <a:pt x="70" y="71"/>
                  <a:pt x="70" y="71"/>
                  <a:pt x="70" y="71"/>
                </a:cubicBezTo>
                <a:cubicBezTo>
                  <a:pt x="68" y="72"/>
                  <a:pt x="64" y="74"/>
                  <a:pt x="61" y="74"/>
                </a:cubicBezTo>
                <a:cubicBezTo>
                  <a:pt x="56" y="74"/>
                  <a:pt x="52" y="72"/>
                  <a:pt x="49" y="69"/>
                </a:cubicBezTo>
                <a:cubicBezTo>
                  <a:pt x="48" y="68"/>
                  <a:pt x="47" y="66"/>
                  <a:pt x="47" y="63"/>
                </a:cubicBezTo>
                <a:cubicBezTo>
                  <a:pt x="68" y="63"/>
                  <a:pt x="68" y="63"/>
                  <a:pt x="68" y="63"/>
                </a:cubicBezTo>
                <a:cubicBezTo>
                  <a:pt x="68" y="57"/>
                  <a:pt x="68" y="57"/>
                  <a:pt x="68" y="57"/>
                </a:cubicBezTo>
                <a:cubicBezTo>
                  <a:pt x="45" y="57"/>
                  <a:pt x="45" y="57"/>
                  <a:pt x="45" y="57"/>
                </a:cubicBezTo>
                <a:cubicBezTo>
                  <a:pt x="45" y="57"/>
                  <a:pt x="45" y="56"/>
                  <a:pt x="45" y="56"/>
                </a:cubicBezTo>
                <a:cubicBezTo>
                  <a:pt x="45" y="55"/>
                  <a:pt x="45" y="54"/>
                  <a:pt x="45" y="53"/>
                </a:cubicBezTo>
                <a:cubicBezTo>
                  <a:pt x="68" y="53"/>
                  <a:pt x="68" y="53"/>
                  <a:pt x="68" y="53"/>
                </a:cubicBezTo>
                <a:cubicBezTo>
                  <a:pt x="68" y="47"/>
                  <a:pt x="68" y="47"/>
                  <a:pt x="68" y="47"/>
                </a:cubicBezTo>
                <a:cubicBezTo>
                  <a:pt x="47" y="47"/>
                  <a:pt x="47" y="47"/>
                  <a:pt x="47" y="47"/>
                </a:cubicBezTo>
                <a:cubicBezTo>
                  <a:pt x="47" y="45"/>
                  <a:pt x="48" y="43"/>
                  <a:pt x="50" y="41"/>
                </a:cubicBezTo>
                <a:cubicBezTo>
                  <a:pt x="52" y="38"/>
                  <a:pt x="56" y="37"/>
                  <a:pt x="60" y="37"/>
                </a:cubicBezTo>
                <a:cubicBezTo>
                  <a:pt x="64" y="37"/>
                  <a:pt x="67" y="38"/>
                  <a:pt x="70" y="39"/>
                </a:cubicBezTo>
                <a:cubicBezTo>
                  <a:pt x="72" y="29"/>
                  <a:pt x="72" y="29"/>
                  <a:pt x="72" y="29"/>
                </a:cubicBezTo>
                <a:cubicBezTo>
                  <a:pt x="69" y="28"/>
                  <a:pt x="64" y="27"/>
                  <a:pt x="59" y="27"/>
                </a:cubicBezTo>
                <a:cubicBezTo>
                  <a:pt x="51" y="27"/>
                  <a:pt x="44" y="30"/>
                  <a:pt x="39" y="35"/>
                </a:cubicBezTo>
                <a:cubicBezTo>
                  <a:pt x="37" y="38"/>
                  <a:pt x="34" y="42"/>
                  <a:pt x="33" y="47"/>
                </a:cubicBezTo>
                <a:cubicBezTo>
                  <a:pt x="28" y="47"/>
                  <a:pt x="28" y="47"/>
                  <a:pt x="28" y="47"/>
                </a:cubicBezTo>
                <a:cubicBezTo>
                  <a:pt x="28" y="53"/>
                  <a:pt x="28" y="53"/>
                  <a:pt x="28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4"/>
                  <a:pt x="32" y="55"/>
                  <a:pt x="32" y="56"/>
                </a:cubicBezTo>
                <a:cubicBezTo>
                  <a:pt x="32" y="56"/>
                  <a:pt x="32" y="57"/>
                  <a:pt x="32" y="57"/>
                </a:cubicBezTo>
                <a:cubicBezTo>
                  <a:pt x="28" y="57"/>
                  <a:pt x="28" y="57"/>
                  <a:pt x="28" y="57"/>
                </a:cubicBezTo>
                <a:cubicBezTo>
                  <a:pt x="28" y="63"/>
                  <a:pt x="28" y="63"/>
                  <a:pt x="28" y="63"/>
                </a:cubicBezTo>
                <a:cubicBezTo>
                  <a:pt x="33" y="63"/>
                  <a:pt x="33" y="63"/>
                  <a:pt x="33" y="63"/>
                </a:cubicBezTo>
                <a:cubicBezTo>
                  <a:pt x="34" y="68"/>
                  <a:pt x="36" y="71"/>
                  <a:pt x="38" y="7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36733" y="488342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53653" y="5048286"/>
            <a:ext cx="325039" cy="237349"/>
          </a:xfrm>
          <a:custGeom>
            <a:avLst/>
            <a:gdLst>
              <a:gd name="T0" fmla="*/ 93 w 140"/>
              <a:gd name="T1" fmla="*/ 88 h 102"/>
              <a:gd name="T2" fmla="*/ 70 w 140"/>
              <a:gd name="T3" fmla="*/ 23 h 102"/>
              <a:gd name="T4" fmla="*/ 46 w 140"/>
              <a:gd name="T5" fmla="*/ 88 h 102"/>
              <a:gd name="T6" fmla="*/ 58 w 140"/>
              <a:gd name="T7" fmla="*/ 40 h 102"/>
              <a:gd name="T8" fmla="*/ 78 w 140"/>
              <a:gd name="T9" fmla="*/ 40 h 102"/>
              <a:gd name="T10" fmla="*/ 93 w 140"/>
              <a:gd name="T11" fmla="*/ 17 h 102"/>
              <a:gd name="T12" fmla="*/ 72 w 140"/>
              <a:gd name="T13" fmla="*/ 77 h 102"/>
              <a:gd name="T14" fmla="*/ 70 w 140"/>
              <a:gd name="T15" fmla="*/ 76 h 102"/>
              <a:gd name="T16" fmla="*/ 67 w 140"/>
              <a:gd name="T17" fmla="*/ 77 h 102"/>
              <a:gd name="T18" fmla="*/ 46 w 140"/>
              <a:gd name="T19" fmla="*/ 17 h 102"/>
              <a:gd name="T20" fmla="*/ 107 w 140"/>
              <a:gd name="T21" fmla="*/ 46 h 102"/>
              <a:gd name="T22" fmla="*/ 110 w 140"/>
              <a:gd name="T23" fmla="*/ 50 h 102"/>
              <a:gd name="T24" fmla="*/ 102 w 140"/>
              <a:gd name="T25" fmla="*/ 59 h 102"/>
              <a:gd name="T26" fmla="*/ 60 w 140"/>
              <a:gd name="T27" fmla="*/ 43 h 102"/>
              <a:gd name="T28" fmla="*/ 60 w 140"/>
              <a:gd name="T29" fmla="*/ 49 h 102"/>
              <a:gd name="T30" fmla="*/ 60 w 140"/>
              <a:gd name="T31" fmla="*/ 56 h 102"/>
              <a:gd name="T32" fmla="*/ 54 w 140"/>
              <a:gd name="T33" fmla="*/ 55 h 102"/>
              <a:gd name="T34" fmla="*/ 71 w 140"/>
              <a:gd name="T35" fmla="*/ 56 h 102"/>
              <a:gd name="T36" fmla="*/ 71 w 140"/>
              <a:gd name="T37" fmla="*/ 53 h 102"/>
              <a:gd name="T38" fmla="*/ 66 w 140"/>
              <a:gd name="T39" fmla="*/ 59 h 102"/>
              <a:gd name="T40" fmla="*/ 64 w 140"/>
              <a:gd name="T41" fmla="*/ 51 h 102"/>
              <a:gd name="T42" fmla="*/ 47 w 140"/>
              <a:gd name="T43" fmla="*/ 53 h 102"/>
              <a:gd name="T44" fmla="*/ 54 w 140"/>
              <a:gd name="T45" fmla="*/ 47 h 102"/>
              <a:gd name="T46" fmla="*/ 50 w 140"/>
              <a:gd name="T47" fmla="*/ 51 h 102"/>
              <a:gd name="T48" fmla="*/ 48 w 140"/>
              <a:gd name="T49" fmla="*/ 59 h 102"/>
              <a:gd name="T50" fmla="*/ 49 w 140"/>
              <a:gd name="T51" fmla="*/ 56 h 102"/>
              <a:gd name="T52" fmla="*/ 22 w 140"/>
              <a:gd name="T53" fmla="*/ 59 h 102"/>
              <a:gd name="T54" fmla="*/ 15 w 140"/>
              <a:gd name="T55" fmla="*/ 59 h 102"/>
              <a:gd name="T56" fmla="*/ 24 w 140"/>
              <a:gd name="T57" fmla="*/ 53 h 102"/>
              <a:gd name="T58" fmla="*/ 31 w 140"/>
              <a:gd name="T59" fmla="*/ 59 h 102"/>
              <a:gd name="T60" fmla="*/ 25 w 140"/>
              <a:gd name="T61" fmla="*/ 59 h 102"/>
              <a:gd name="T62" fmla="*/ 39 w 140"/>
              <a:gd name="T63" fmla="*/ 58 h 102"/>
              <a:gd name="T64" fmla="*/ 44 w 140"/>
              <a:gd name="T65" fmla="*/ 52 h 102"/>
              <a:gd name="T66" fmla="*/ 34 w 140"/>
              <a:gd name="T67" fmla="*/ 49 h 102"/>
              <a:gd name="T68" fmla="*/ 33 w 140"/>
              <a:gd name="T69" fmla="*/ 55 h 102"/>
              <a:gd name="T70" fmla="*/ 37 w 140"/>
              <a:gd name="T71" fmla="*/ 54 h 102"/>
              <a:gd name="T72" fmla="*/ 80 w 140"/>
              <a:gd name="T73" fmla="*/ 49 h 102"/>
              <a:gd name="T74" fmla="*/ 90 w 140"/>
              <a:gd name="T75" fmla="*/ 47 h 102"/>
              <a:gd name="T76" fmla="*/ 89 w 140"/>
              <a:gd name="T77" fmla="*/ 55 h 102"/>
              <a:gd name="T78" fmla="*/ 80 w 140"/>
              <a:gd name="T79" fmla="*/ 49 h 102"/>
              <a:gd name="T80" fmla="*/ 117 w 140"/>
              <a:gd name="T81" fmla="*/ 59 h 102"/>
              <a:gd name="T82" fmla="*/ 120 w 140"/>
              <a:gd name="T83" fmla="*/ 43 h 102"/>
              <a:gd name="T84" fmla="*/ 110 w 140"/>
              <a:gd name="T85" fmla="*/ 52 h 102"/>
              <a:gd name="T86" fmla="*/ 118 w 140"/>
              <a:gd name="T87" fmla="*/ 50 h 102"/>
              <a:gd name="T88" fmla="*/ 114 w 140"/>
              <a:gd name="T89" fmla="*/ 52 h 102"/>
              <a:gd name="T90" fmla="*/ 91 w 140"/>
              <a:gd name="T91" fmla="*/ 55 h 102"/>
              <a:gd name="T92" fmla="*/ 97 w 140"/>
              <a:gd name="T93" fmla="*/ 59 h 102"/>
              <a:gd name="T94" fmla="*/ 97 w 140"/>
              <a:gd name="T95" fmla="*/ 46 h 102"/>
              <a:gd name="T96" fmla="*/ 96 w 140"/>
              <a:gd name="T97" fmla="*/ 49 h 102"/>
              <a:gd name="T98" fmla="*/ 95 w 140"/>
              <a:gd name="T99" fmla="*/ 54 h 102"/>
              <a:gd name="T100" fmla="*/ 71 w 140"/>
              <a:gd name="T101" fmla="*/ 59 h 102"/>
              <a:gd name="T102" fmla="*/ 77 w 140"/>
              <a:gd name="T103" fmla="*/ 48 h 102"/>
              <a:gd name="T104" fmla="*/ 76 w 140"/>
              <a:gd name="T105" fmla="*/ 53 h 102"/>
              <a:gd name="T106" fmla="*/ 132 w 140"/>
              <a:gd name="T107" fmla="*/ 0 h 102"/>
              <a:gd name="T108" fmla="*/ 0 w 140"/>
              <a:gd name="T109" fmla="*/ 95 h 102"/>
              <a:gd name="T110" fmla="*/ 140 w 140"/>
              <a:gd name="T111" fmla="*/ 95 h 102"/>
              <a:gd name="T112" fmla="*/ 130 w 140"/>
              <a:gd name="T113" fmla="*/ 93 h 102"/>
              <a:gd name="T114" fmla="*/ 130 w 140"/>
              <a:gd name="T115" fmla="*/ 10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0" h="102">
                <a:moveTo>
                  <a:pt x="46" y="88"/>
                </a:moveTo>
                <a:cubicBezTo>
                  <a:pt x="55" y="88"/>
                  <a:pt x="63" y="84"/>
                  <a:pt x="70" y="79"/>
                </a:cubicBezTo>
                <a:cubicBezTo>
                  <a:pt x="76" y="84"/>
                  <a:pt x="84" y="88"/>
                  <a:pt x="93" y="88"/>
                </a:cubicBezTo>
                <a:cubicBezTo>
                  <a:pt x="113" y="88"/>
                  <a:pt x="130" y="71"/>
                  <a:pt x="130" y="51"/>
                </a:cubicBezTo>
                <a:cubicBezTo>
                  <a:pt x="130" y="31"/>
                  <a:pt x="113" y="14"/>
                  <a:pt x="93" y="14"/>
                </a:cubicBezTo>
                <a:cubicBezTo>
                  <a:pt x="84" y="14"/>
                  <a:pt x="76" y="18"/>
                  <a:pt x="70" y="23"/>
                </a:cubicBezTo>
                <a:cubicBezTo>
                  <a:pt x="63" y="18"/>
                  <a:pt x="55" y="14"/>
                  <a:pt x="46" y="14"/>
                </a:cubicBezTo>
                <a:cubicBezTo>
                  <a:pt x="26" y="14"/>
                  <a:pt x="10" y="31"/>
                  <a:pt x="10" y="51"/>
                </a:cubicBezTo>
                <a:cubicBezTo>
                  <a:pt x="10" y="71"/>
                  <a:pt x="26" y="88"/>
                  <a:pt x="46" y="88"/>
                </a:cubicBezTo>
                <a:close/>
                <a:moveTo>
                  <a:pt x="46" y="17"/>
                </a:moveTo>
                <a:cubicBezTo>
                  <a:pt x="54" y="17"/>
                  <a:pt x="62" y="20"/>
                  <a:pt x="67" y="25"/>
                </a:cubicBezTo>
                <a:cubicBezTo>
                  <a:pt x="63" y="29"/>
                  <a:pt x="60" y="34"/>
                  <a:pt x="58" y="40"/>
                </a:cubicBezTo>
                <a:cubicBezTo>
                  <a:pt x="61" y="40"/>
                  <a:pt x="61" y="40"/>
                  <a:pt x="61" y="40"/>
                </a:cubicBezTo>
                <a:cubicBezTo>
                  <a:pt x="62" y="35"/>
                  <a:pt x="66" y="30"/>
                  <a:pt x="70" y="26"/>
                </a:cubicBezTo>
                <a:cubicBezTo>
                  <a:pt x="74" y="30"/>
                  <a:pt x="77" y="35"/>
                  <a:pt x="78" y="40"/>
                </a:cubicBezTo>
                <a:cubicBezTo>
                  <a:pt x="81" y="40"/>
                  <a:pt x="81" y="40"/>
                  <a:pt x="81" y="40"/>
                </a:cubicBezTo>
                <a:cubicBezTo>
                  <a:pt x="79" y="34"/>
                  <a:pt x="76" y="29"/>
                  <a:pt x="72" y="25"/>
                </a:cubicBezTo>
                <a:cubicBezTo>
                  <a:pt x="77" y="20"/>
                  <a:pt x="85" y="17"/>
                  <a:pt x="93" y="17"/>
                </a:cubicBezTo>
                <a:cubicBezTo>
                  <a:pt x="112" y="17"/>
                  <a:pt x="127" y="32"/>
                  <a:pt x="127" y="51"/>
                </a:cubicBezTo>
                <a:cubicBezTo>
                  <a:pt x="127" y="70"/>
                  <a:pt x="112" y="85"/>
                  <a:pt x="93" y="85"/>
                </a:cubicBezTo>
                <a:cubicBezTo>
                  <a:pt x="85" y="85"/>
                  <a:pt x="77" y="82"/>
                  <a:pt x="72" y="77"/>
                </a:cubicBezTo>
                <a:cubicBezTo>
                  <a:pt x="76" y="73"/>
                  <a:pt x="79" y="68"/>
                  <a:pt x="81" y="62"/>
                </a:cubicBezTo>
                <a:cubicBezTo>
                  <a:pt x="78" y="62"/>
                  <a:pt x="78" y="62"/>
                  <a:pt x="78" y="62"/>
                </a:cubicBezTo>
                <a:cubicBezTo>
                  <a:pt x="77" y="67"/>
                  <a:pt x="74" y="72"/>
                  <a:pt x="70" y="76"/>
                </a:cubicBezTo>
                <a:cubicBezTo>
                  <a:pt x="66" y="72"/>
                  <a:pt x="62" y="67"/>
                  <a:pt x="61" y="62"/>
                </a:cubicBezTo>
                <a:cubicBezTo>
                  <a:pt x="58" y="62"/>
                  <a:pt x="58" y="62"/>
                  <a:pt x="58" y="62"/>
                </a:cubicBezTo>
                <a:cubicBezTo>
                  <a:pt x="60" y="68"/>
                  <a:pt x="63" y="73"/>
                  <a:pt x="67" y="77"/>
                </a:cubicBezTo>
                <a:cubicBezTo>
                  <a:pt x="62" y="82"/>
                  <a:pt x="54" y="85"/>
                  <a:pt x="46" y="85"/>
                </a:cubicBezTo>
                <a:cubicBezTo>
                  <a:pt x="27" y="85"/>
                  <a:pt x="12" y="70"/>
                  <a:pt x="12" y="51"/>
                </a:cubicBezTo>
                <a:cubicBezTo>
                  <a:pt x="12" y="32"/>
                  <a:pt x="27" y="17"/>
                  <a:pt x="46" y="17"/>
                </a:cubicBezTo>
                <a:close/>
                <a:moveTo>
                  <a:pt x="102" y="59"/>
                </a:moveTo>
                <a:cubicBezTo>
                  <a:pt x="104" y="46"/>
                  <a:pt x="104" y="46"/>
                  <a:pt x="104" y="46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8" y="48"/>
                  <a:pt x="108" y="48"/>
                  <a:pt x="108" y="48"/>
                </a:cubicBezTo>
                <a:cubicBezTo>
                  <a:pt x="108" y="47"/>
                  <a:pt x="109" y="46"/>
                  <a:pt x="111" y="46"/>
                </a:cubicBezTo>
                <a:cubicBezTo>
                  <a:pt x="110" y="50"/>
                  <a:pt x="110" y="50"/>
                  <a:pt x="110" y="50"/>
                </a:cubicBezTo>
                <a:cubicBezTo>
                  <a:pt x="109" y="50"/>
                  <a:pt x="107" y="49"/>
                  <a:pt x="106" y="53"/>
                </a:cubicBezTo>
                <a:cubicBezTo>
                  <a:pt x="105" y="59"/>
                  <a:pt x="105" y="59"/>
                  <a:pt x="105" y="59"/>
                </a:cubicBezTo>
                <a:lnTo>
                  <a:pt x="102" y="59"/>
                </a:lnTo>
                <a:close/>
                <a:moveTo>
                  <a:pt x="54" y="55"/>
                </a:moveTo>
                <a:cubicBezTo>
                  <a:pt x="57" y="43"/>
                  <a:pt x="57" y="43"/>
                  <a:pt x="57" y="43"/>
                </a:cubicBezTo>
                <a:cubicBezTo>
                  <a:pt x="60" y="43"/>
                  <a:pt x="60" y="43"/>
                  <a:pt x="60" y="43"/>
                </a:cubicBezTo>
                <a:cubicBezTo>
                  <a:pt x="59" y="47"/>
                  <a:pt x="59" y="47"/>
                  <a:pt x="59" y="47"/>
                </a:cubicBezTo>
                <a:cubicBezTo>
                  <a:pt x="61" y="47"/>
                  <a:pt x="61" y="47"/>
                  <a:pt x="61" y="47"/>
                </a:cubicBezTo>
                <a:cubicBezTo>
                  <a:pt x="60" y="49"/>
                  <a:pt x="60" y="49"/>
                  <a:pt x="60" y="49"/>
                </a:cubicBezTo>
                <a:cubicBezTo>
                  <a:pt x="59" y="49"/>
                  <a:pt x="59" y="49"/>
                  <a:pt x="59" y="49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5"/>
                  <a:pt x="58" y="56"/>
                  <a:pt x="60" y="56"/>
                </a:cubicBezTo>
                <a:cubicBezTo>
                  <a:pt x="59" y="58"/>
                  <a:pt x="59" y="58"/>
                  <a:pt x="59" y="58"/>
                </a:cubicBezTo>
                <a:cubicBezTo>
                  <a:pt x="59" y="59"/>
                  <a:pt x="58" y="59"/>
                  <a:pt x="57" y="59"/>
                </a:cubicBezTo>
                <a:cubicBezTo>
                  <a:pt x="56" y="59"/>
                  <a:pt x="54" y="59"/>
                  <a:pt x="54" y="55"/>
                </a:cubicBezTo>
                <a:close/>
                <a:moveTo>
                  <a:pt x="66" y="59"/>
                </a:moveTo>
                <a:cubicBezTo>
                  <a:pt x="67" y="59"/>
                  <a:pt x="70" y="59"/>
                  <a:pt x="70" y="58"/>
                </a:cubicBezTo>
                <a:cubicBezTo>
                  <a:pt x="71" y="56"/>
                  <a:pt x="71" y="56"/>
                  <a:pt x="71" y="56"/>
                </a:cubicBezTo>
                <a:cubicBezTo>
                  <a:pt x="70" y="56"/>
                  <a:pt x="68" y="56"/>
                  <a:pt x="67" y="56"/>
                </a:cubicBezTo>
                <a:cubicBezTo>
                  <a:pt x="66" y="56"/>
                  <a:pt x="63" y="56"/>
                  <a:pt x="64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2" y="51"/>
                  <a:pt x="73" y="46"/>
                  <a:pt x="67" y="46"/>
                </a:cubicBezTo>
                <a:cubicBezTo>
                  <a:pt x="61" y="46"/>
                  <a:pt x="60" y="52"/>
                  <a:pt x="60" y="53"/>
                </a:cubicBezTo>
                <a:cubicBezTo>
                  <a:pt x="60" y="53"/>
                  <a:pt x="60" y="59"/>
                  <a:pt x="66" y="59"/>
                </a:cubicBezTo>
                <a:close/>
                <a:moveTo>
                  <a:pt x="67" y="49"/>
                </a:moveTo>
                <a:cubicBezTo>
                  <a:pt x="68" y="49"/>
                  <a:pt x="69" y="50"/>
                  <a:pt x="68" y="51"/>
                </a:cubicBezTo>
                <a:cubicBezTo>
                  <a:pt x="64" y="51"/>
                  <a:pt x="64" y="51"/>
                  <a:pt x="64" y="51"/>
                </a:cubicBezTo>
                <a:cubicBezTo>
                  <a:pt x="65" y="50"/>
                  <a:pt x="65" y="49"/>
                  <a:pt x="67" y="49"/>
                </a:cubicBezTo>
                <a:close/>
                <a:moveTo>
                  <a:pt x="49" y="54"/>
                </a:moveTo>
                <a:cubicBezTo>
                  <a:pt x="49" y="54"/>
                  <a:pt x="48" y="53"/>
                  <a:pt x="47" y="53"/>
                </a:cubicBezTo>
                <a:cubicBezTo>
                  <a:pt x="46" y="53"/>
                  <a:pt x="45" y="52"/>
                  <a:pt x="46" y="49"/>
                </a:cubicBezTo>
                <a:cubicBezTo>
                  <a:pt x="46" y="46"/>
                  <a:pt x="50" y="46"/>
                  <a:pt x="51" y="46"/>
                </a:cubicBezTo>
                <a:cubicBezTo>
                  <a:pt x="51" y="46"/>
                  <a:pt x="52" y="46"/>
                  <a:pt x="54" y="47"/>
                </a:cubicBezTo>
                <a:cubicBezTo>
                  <a:pt x="53" y="49"/>
                  <a:pt x="53" y="49"/>
                  <a:pt x="53" y="49"/>
                </a:cubicBezTo>
                <a:cubicBezTo>
                  <a:pt x="52" y="49"/>
                  <a:pt x="51" y="49"/>
                  <a:pt x="50" y="49"/>
                </a:cubicBezTo>
                <a:cubicBezTo>
                  <a:pt x="49" y="50"/>
                  <a:pt x="49" y="51"/>
                  <a:pt x="50" y="51"/>
                </a:cubicBezTo>
                <a:cubicBezTo>
                  <a:pt x="51" y="51"/>
                  <a:pt x="52" y="52"/>
                  <a:pt x="52" y="52"/>
                </a:cubicBezTo>
                <a:cubicBezTo>
                  <a:pt x="53" y="53"/>
                  <a:pt x="54" y="54"/>
                  <a:pt x="54" y="55"/>
                </a:cubicBezTo>
                <a:cubicBezTo>
                  <a:pt x="53" y="59"/>
                  <a:pt x="49" y="59"/>
                  <a:pt x="48" y="59"/>
                </a:cubicBezTo>
                <a:cubicBezTo>
                  <a:pt x="47" y="59"/>
                  <a:pt x="46" y="59"/>
                  <a:pt x="44" y="59"/>
                </a:cubicBezTo>
                <a:cubicBezTo>
                  <a:pt x="45" y="56"/>
                  <a:pt x="45" y="56"/>
                  <a:pt x="45" y="56"/>
                </a:cubicBezTo>
                <a:cubicBezTo>
                  <a:pt x="46" y="57"/>
                  <a:pt x="48" y="56"/>
                  <a:pt x="49" y="56"/>
                </a:cubicBezTo>
                <a:cubicBezTo>
                  <a:pt x="50" y="56"/>
                  <a:pt x="50" y="55"/>
                  <a:pt x="49" y="54"/>
                </a:cubicBezTo>
                <a:close/>
                <a:moveTo>
                  <a:pt x="25" y="59"/>
                </a:moveTo>
                <a:cubicBezTo>
                  <a:pt x="22" y="59"/>
                  <a:pt x="22" y="59"/>
                  <a:pt x="22" y="59"/>
                </a:cubicBezTo>
                <a:cubicBezTo>
                  <a:pt x="21" y="48"/>
                  <a:pt x="21" y="48"/>
                  <a:pt x="21" y="48"/>
                </a:cubicBezTo>
                <a:cubicBezTo>
                  <a:pt x="19" y="59"/>
                  <a:pt x="19" y="59"/>
                  <a:pt x="19" y="59"/>
                </a:cubicBezTo>
                <a:cubicBezTo>
                  <a:pt x="15" y="59"/>
                  <a:pt x="15" y="59"/>
                  <a:pt x="15" y="59"/>
                </a:cubicBezTo>
                <a:cubicBezTo>
                  <a:pt x="18" y="44"/>
                  <a:pt x="18" y="44"/>
                  <a:pt x="18" y="44"/>
                </a:cubicBezTo>
                <a:cubicBezTo>
                  <a:pt x="24" y="44"/>
                  <a:pt x="24" y="44"/>
                  <a:pt x="24" y="44"/>
                </a:cubicBezTo>
                <a:cubicBezTo>
                  <a:pt x="24" y="53"/>
                  <a:pt x="24" y="53"/>
                  <a:pt x="24" y="53"/>
                </a:cubicBezTo>
                <a:cubicBezTo>
                  <a:pt x="28" y="44"/>
                  <a:pt x="28" y="44"/>
                  <a:pt x="28" y="44"/>
                </a:cubicBezTo>
                <a:cubicBezTo>
                  <a:pt x="34" y="44"/>
                  <a:pt x="34" y="44"/>
                  <a:pt x="34" y="44"/>
                </a:cubicBezTo>
                <a:cubicBezTo>
                  <a:pt x="31" y="59"/>
                  <a:pt x="31" y="59"/>
                  <a:pt x="31" y="59"/>
                </a:cubicBezTo>
                <a:cubicBezTo>
                  <a:pt x="28" y="59"/>
                  <a:pt x="28" y="59"/>
                  <a:pt x="28" y="59"/>
                </a:cubicBezTo>
                <a:cubicBezTo>
                  <a:pt x="30" y="48"/>
                  <a:pt x="30" y="48"/>
                  <a:pt x="30" y="48"/>
                </a:cubicBezTo>
                <a:lnTo>
                  <a:pt x="25" y="59"/>
                </a:lnTo>
                <a:close/>
                <a:moveTo>
                  <a:pt x="33" y="55"/>
                </a:moveTo>
                <a:cubicBezTo>
                  <a:pt x="32" y="58"/>
                  <a:pt x="35" y="59"/>
                  <a:pt x="36" y="59"/>
                </a:cubicBezTo>
                <a:cubicBezTo>
                  <a:pt x="38" y="59"/>
                  <a:pt x="39" y="59"/>
                  <a:pt x="39" y="58"/>
                </a:cubicBezTo>
                <a:cubicBezTo>
                  <a:pt x="40" y="59"/>
                  <a:pt x="40" y="59"/>
                  <a:pt x="40" y="59"/>
                </a:cubicBezTo>
                <a:cubicBezTo>
                  <a:pt x="43" y="59"/>
                  <a:pt x="43" y="59"/>
                  <a:pt x="43" y="59"/>
                </a:cubicBezTo>
                <a:cubicBezTo>
                  <a:pt x="44" y="52"/>
                  <a:pt x="44" y="52"/>
                  <a:pt x="44" y="52"/>
                </a:cubicBezTo>
                <a:cubicBezTo>
                  <a:pt x="45" y="50"/>
                  <a:pt x="45" y="46"/>
                  <a:pt x="39" y="46"/>
                </a:cubicBezTo>
                <a:cubicBezTo>
                  <a:pt x="38" y="46"/>
                  <a:pt x="37" y="46"/>
                  <a:pt x="35" y="47"/>
                </a:cubicBezTo>
                <a:cubicBezTo>
                  <a:pt x="34" y="49"/>
                  <a:pt x="34" y="49"/>
                  <a:pt x="34" y="49"/>
                </a:cubicBezTo>
                <a:cubicBezTo>
                  <a:pt x="35" y="49"/>
                  <a:pt x="37" y="49"/>
                  <a:pt x="39" y="49"/>
                </a:cubicBezTo>
                <a:cubicBezTo>
                  <a:pt x="40" y="49"/>
                  <a:pt x="41" y="49"/>
                  <a:pt x="41" y="51"/>
                </a:cubicBezTo>
                <a:cubicBezTo>
                  <a:pt x="40" y="51"/>
                  <a:pt x="34" y="50"/>
                  <a:pt x="33" y="55"/>
                </a:cubicBezTo>
                <a:close/>
                <a:moveTo>
                  <a:pt x="40" y="55"/>
                </a:moveTo>
                <a:cubicBezTo>
                  <a:pt x="40" y="56"/>
                  <a:pt x="38" y="57"/>
                  <a:pt x="37" y="56"/>
                </a:cubicBezTo>
                <a:cubicBezTo>
                  <a:pt x="36" y="56"/>
                  <a:pt x="36" y="54"/>
                  <a:pt x="37" y="54"/>
                </a:cubicBezTo>
                <a:cubicBezTo>
                  <a:pt x="38" y="53"/>
                  <a:pt x="40" y="53"/>
                  <a:pt x="40" y="53"/>
                </a:cubicBezTo>
                <a:lnTo>
                  <a:pt x="40" y="55"/>
                </a:lnTo>
                <a:close/>
                <a:moveTo>
                  <a:pt x="80" y="49"/>
                </a:moveTo>
                <a:cubicBezTo>
                  <a:pt x="81" y="45"/>
                  <a:pt x="85" y="43"/>
                  <a:pt x="88" y="43"/>
                </a:cubicBezTo>
                <a:cubicBezTo>
                  <a:pt x="91" y="43"/>
                  <a:pt x="92" y="44"/>
                  <a:pt x="92" y="45"/>
                </a:cubicBezTo>
                <a:cubicBezTo>
                  <a:pt x="90" y="47"/>
                  <a:pt x="90" y="47"/>
                  <a:pt x="90" y="47"/>
                </a:cubicBezTo>
                <a:cubicBezTo>
                  <a:pt x="89" y="47"/>
                  <a:pt x="89" y="47"/>
                  <a:pt x="88" y="47"/>
                </a:cubicBezTo>
                <a:cubicBezTo>
                  <a:pt x="86" y="47"/>
                  <a:pt x="84" y="48"/>
                  <a:pt x="83" y="51"/>
                </a:cubicBezTo>
                <a:cubicBezTo>
                  <a:pt x="83" y="54"/>
                  <a:pt x="85" y="56"/>
                  <a:pt x="89" y="55"/>
                </a:cubicBezTo>
                <a:cubicBezTo>
                  <a:pt x="90" y="58"/>
                  <a:pt x="90" y="58"/>
                  <a:pt x="90" y="58"/>
                </a:cubicBezTo>
                <a:cubicBezTo>
                  <a:pt x="89" y="59"/>
                  <a:pt x="88" y="59"/>
                  <a:pt x="86" y="59"/>
                </a:cubicBezTo>
                <a:cubicBezTo>
                  <a:pt x="82" y="59"/>
                  <a:pt x="78" y="56"/>
                  <a:pt x="80" y="49"/>
                </a:cubicBezTo>
                <a:close/>
                <a:moveTo>
                  <a:pt x="114" y="59"/>
                </a:moveTo>
                <a:cubicBezTo>
                  <a:pt x="115" y="59"/>
                  <a:pt x="116" y="58"/>
                  <a:pt x="117" y="58"/>
                </a:cubicBezTo>
                <a:cubicBezTo>
                  <a:pt x="117" y="59"/>
                  <a:pt x="117" y="59"/>
                  <a:pt x="117" y="59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124" y="43"/>
                  <a:pt x="124" y="43"/>
                  <a:pt x="124" y="43"/>
                </a:cubicBezTo>
                <a:cubicBezTo>
                  <a:pt x="120" y="43"/>
                  <a:pt x="120" y="43"/>
                  <a:pt x="120" y="43"/>
                </a:cubicBezTo>
                <a:cubicBezTo>
                  <a:pt x="119" y="48"/>
                  <a:pt x="119" y="48"/>
                  <a:pt x="119" y="48"/>
                </a:cubicBezTo>
                <a:cubicBezTo>
                  <a:pt x="119" y="47"/>
                  <a:pt x="118" y="46"/>
                  <a:pt x="117" y="46"/>
                </a:cubicBezTo>
                <a:cubicBezTo>
                  <a:pt x="115" y="46"/>
                  <a:pt x="112" y="46"/>
                  <a:pt x="110" y="52"/>
                </a:cubicBezTo>
                <a:cubicBezTo>
                  <a:pt x="109" y="55"/>
                  <a:pt x="111" y="59"/>
                  <a:pt x="114" y="59"/>
                </a:cubicBezTo>
                <a:close/>
                <a:moveTo>
                  <a:pt x="114" y="52"/>
                </a:moveTo>
                <a:cubicBezTo>
                  <a:pt x="114" y="50"/>
                  <a:pt x="117" y="48"/>
                  <a:pt x="118" y="50"/>
                </a:cubicBezTo>
                <a:cubicBezTo>
                  <a:pt x="118" y="50"/>
                  <a:pt x="118" y="52"/>
                  <a:pt x="118" y="53"/>
                </a:cubicBezTo>
                <a:cubicBezTo>
                  <a:pt x="117" y="54"/>
                  <a:pt x="117" y="56"/>
                  <a:pt x="115" y="56"/>
                </a:cubicBezTo>
                <a:cubicBezTo>
                  <a:pt x="114" y="56"/>
                  <a:pt x="113" y="54"/>
                  <a:pt x="114" y="52"/>
                </a:cubicBezTo>
                <a:close/>
                <a:moveTo>
                  <a:pt x="96" y="49"/>
                </a:moveTo>
                <a:cubicBezTo>
                  <a:pt x="98" y="49"/>
                  <a:pt x="99" y="49"/>
                  <a:pt x="99" y="51"/>
                </a:cubicBezTo>
                <a:cubicBezTo>
                  <a:pt x="98" y="51"/>
                  <a:pt x="92" y="50"/>
                  <a:pt x="91" y="55"/>
                </a:cubicBezTo>
                <a:cubicBezTo>
                  <a:pt x="90" y="58"/>
                  <a:pt x="92" y="59"/>
                  <a:pt x="94" y="59"/>
                </a:cubicBezTo>
                <a:cubicBezTo>
                  <a:pt x="96" y="59"/>
                  <a:pt x="96" y="59"/>
                  <a:pt x="97" y="58"/>
                </a:cubicBezTo>
                <a:cubicBezTo>
                  <a:pt x="97" y="59"/>
                  <a:pt x="97" y="59"/>
                  <a:pt x="97" y="59"/>
                </a:cubicBezTo>
                <a:cubicBezTo>
                  <a:pt x="101" y="59"/>
                  <a:pt x="101" y="59"/>
                  <a:pt x="101" y="59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50"/>
                  <a:pt x="103" y="46"/>
                  <a:pt x="97" y="46"/>
                </a:cubicBezTo>
                <a:cubicBezTo>
                  <a:pt x="96" y="46"/>
                  <a:pt x="95" y="46"/>
                  <a:pt x="93" y="47"/>
                </a:cubicBezTo>
                <a:cubicBezTo>
                  <a:pt x="92" y="49"/>
                  <a:pt x="92" y="49"/>
                  <a:pt x="92" y="49"/>
                </a:cubicBezTo>
                <a:cubicBezTo>
                  <a:pt x="93" y="49"/>
                  <a:pt x="95" y="49"/>
                  <a:pt x="96" y="49"/>
                </a:cubicBezTo>
                <a:close/>
                <a:moveTo>
                  <a:pt x="98" y="55"/>
                </a:moveTo>
                <a:cubicBezTo>
                  <a:pt x="97" y="56"/>
                  <a:pt x="96" y="57"/>
                  <a:pt x="95" y="56"/>
                </a:cubicBezTo>
                <a:cubicBezTo>
                  <a:pt x="94" y="56"/>
                  <a:pt x="94" y="54"/>
                  <a:pt x="95" y="54"/>
                </a:cubicBezTo>
                <a:cubicBezTo>
                  <a:pt x="96" y="53"/>
                  <a:pt x="97" y="53"/>
                  <a:pt x="98" y="53"/>
                </a:cubicBezTo>
                <a:lnTo>
                  <a:pt x="98" y="55"/>
                </a:lnTo>
                <a:close/>
                <a:moveTo>
                  <a:pt x="71" y="59"/>
                </a:moveTo>
                <a:cubicBezTo>
                  <a:pt x="74" y="47"/>
                  <a:pt x="74" y="47"/>
                  <a:pt x="74" y="47"/>
                </a:cubicBezTo>
                <a:cubicBezTo>
                  <a:pt x="77" y="47"/>
                  <a:pt x="77" y="47"/>
                  <a:pt x="77" y="47"/>
                </a:cubicBezTo>
                <a:cubicBezTo>
                  <a:pt x="77" y="48"/>
                  <a:pt x="77" y="48"/>
                  <a:pt x="77" y="48"/>
                </a:cubicBezTo>
                <a:cubicBezTo>
                  <a:pt x="78" y="47"/>
                  <a:pt x="79" y="47"/>
                  <a:pt x="80" y="47"/>
                </a:cubicBezTo>
                <a:cubicBezTo>
                  <a:pt x="79" y="50"/>
                  <a:pt x="79" y="50"/>
                  <a:pt x="79" y="50"/>
                </a:cubicBezTo>
                <a:cubicBezTo>
                  <a:pt x="79" y="50"/>
                  <a:pt x="77" y="50"/>
                  <a:pt x="76" y="53"/>
                </a:cubicBezTo>
                <a:cubicBezTo>
                  <a:pt x="75" y="59"/>
                  <a:pt x="75" y="59"/>
                  <a:pt x="75" y="59"/>
                </a:cubicBezTo>
                <a:lnTo>
                  <a:pt x="71" y="59"/>
                </a:lnTo>
                <a:close/>
                <a:moveTo>
                  <a:pt x="132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99"/>
                  <a:pt x="3" y="102"/>
                  <a:pt x="7" y="102"/>
                </a:cubicBezTo>
                <a:cubicBezTo>
                  <a:pt x="132" y="102"/>
                  <a:pt x="132" y="102"/>
                  <a:pt x="132" y="102"/>
                </a:cubicBezTo>
                <a:cubicBezTo>
                  <a:pt x="136" y="102"/>
                  <a:pt x="140" y="99"/>
                  <a:pt x="140" y="95"/>
                </a:cubicBezTo>
                <a:cubicBezTo>
                  <a:pt x="140" y="7"/>
                  <a:pt x="140" y="7"/>
                  <a:pt x="140" y="7"/>
                </a:cubicBezTo>
                <a:cubicBezTo>
                  <a:pt x="140" y="3"/>
                  <a:pt x="136" y="0"/>
                  <a:pt x="132" y="0"/>
                </a:cubicBezTo>
                <a:close/>
                <a:moveTo>
                  <a:pt x="130" y="93"/>
                </a:moveTo>
                <a:cubicBezTo>
                  <a:pt x="9" y="93"/>
                  <a:pt x="9" y="93"/>
                  <a:pt x="9" y="93"/>
                </a:cubicBezTo>
                <a:cubicBezTo>
                  <a:pt x="9" y="10"/>
                  <a:pt x="9" y="10"/>
                  <a:pt x="9" y="10"/>
                </a:cubicBezTo>
                <a:cubicBezTo>
                  <a:pt x="130" y="10"/>
                  <a:pt x="130" y="10"/>
                  <a:pt x="130" y="10"/>
                </a:cubicBezTo>
                <a:lnTo>
                  <a:pt x="130" y="9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36733" y="2465831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81714" y="2572229"/>
            <a:ext cx="267748" cy="326209"/>
          </a:xfrm>
          <a:custGeom>
            <a:avLst/>
            <a:gdLst>
              <a:gd name="T0" fmla="*/ 67 w 115"/>
              <a:gd name="T1" fmla="*/ 124 h 140"/>
              <a:gd name="T2" fmla="*/ 67 w 115"/>
              <a:gd name="T3" fmla="*/ 115 h 140"/>
              <a:gd name="T4" fmla="*/ 67 w 115"/>
              <a:gd name="T5" fmla="*/ 114 h 140"/>
              <a:gd name="T6" fmla="*/ 10 w 115"/>
              <a:gd name="T7" fmla="*/ 109 h 140"/>
              <a:gd name="T8" fmla="*/ 82 w 115"/>
              <a:gd name="T9" fmla="*/ 15 h 140"/>
              <a:gd name="T10" fmla="*/ 79 w 115"/>
              <a:gd name="T11" fmla="*/ 0 h 140"/>
              <a:gd name="T12" fmla="*/ 13 w 115"/>
              <a:gd name="T13" fmla="*/ 134 h 140"/>
              <a:gd name="T14" fmla="*/ 40 w 115"/>
              <a:gd name="T15" fmla="*/ 4 h 140"/>
              <a:gd name="T16" fmla="*/ 40 w 115"/>
              <a:gd name="T17" fmla="*/ 6 h 140"/>
              <a:gd name="T18" fmla="*/ 40 w 115"/>
              <a:gd name="T19" fmla="*/ 124 h 140"/>
              <a:gd name="T20" fmla="*/ 115 w 115"/>
              <a:gd name="T21" fmla="*/ 113 h 140"/>
              <a:gd name="T22" fmla="*/ 113 w 115"/>
              <a:gd name="T23" fmla="*/ 101 h 140"/>
              <a:gd name="T24" fmla="*/ 70 w 115"/>
              <a:gd name="T25" fmla="*/ 105 h 140"/>
              <a:gd name="T26" fmla="*/ 70 w 115"/>
              <a:gd name="T27" fmla="*/ 113 h 140"/>
              <a:gd name="T28" fmla="*/ 70 w 115"/>
              <a:gd name="T29" fmla="*/ 115 h 140"/>
              <a:gd name="T30" fmla="*/ 70 w 115"/>
              <a:gd name="T31" fmla="*/ 124 h 140"/>
              <a:gd name="T32" fmla="*/ 70 w 115"/>
              <a:gd name="T33" fmla="*/ 134 h 140"/>
              <a:gd name="T34" fmla="*/ 115 w 115"/>
              <a:gd name="T35" fmla="*/ 134 h 140"/>
              <a:gd name="T36" fmla="*/ 115 w 115"/>
              <a:gd name="T37" fmla="*/ 123 h 140"/>
              <a:gd name="T38" fmla="*/ 115 w 115"/>
              <a:gd name="T39" fmla="*/ 114 h 140"/>
              <a:gd name="T40" fmla="*/ 79 w 115"/>
              <a:gd name="T41" fmla="*/ 126 h 140"/>
              <a:gd name="T42" fmla="*/ 108 w 115"/>
              <a:gd name="T43" fmla="*/ 120 h 140"/>
              <a:gd name="T44" fmla="*/ 112 w 115"/>
              <a:gd name="T45" fmla="*/ 114 h 140"/>
              <a:gd name="T46" fmla="*/ 73 w 115"/>
              <a:gd name="T47" fmla="*/ 114 h 140"/>
              <a:gd name="T48" fmla="*/ 112 w 115"/>
              <a:gd name="T49" fmla="*/ 109 h 140"/>
              <a:gd name="T50" fmla="*/ 107 w 115"/>
              <a:gd name="T51" fmla="*/ 102 h 140"/>
              <a:gd name="T52" fmla="*/ 93 w 115"/>
              <a:gd name="T53" fmla="*/ 110 h 140"/>
              <a:gd name="T54" fmla="*/ 74 w 115"/>
              <a:gd name="T55" fmla="*/ 104 h 140"/>
              <a:gd name="T56" fmla="*/ 73 w 115"/>
              <a:gd name="T57" fmla="*/ 133 h 140"/>
              <a:gd name="T58" fmla="*/ 112 w 115"/>
              <a:gd name="T59" fmla="*/ 128 h 140"/>
              <a:gd name="T60" fmla="*/ 72 w 115"/>
              <a:gd name="T61" fmla="*/ 94 h 140"/>
              <a:gd name="T62" fmla="*/ 114 w 115"/>
              <a:gd name="T63" fmla="*/ 78 h 140"/>
              <a:gd name="T64" fmla="*/ 111 w 115"/>
              <a:gd name="T65" fmla="*/ 68 h 140"/>
              <a:gd name="T66" fmla="*/ 68 w 115"/>
              <a:gd name="T67" fmla="*/ 80 h 140"/>
              <a:gd name="T68" fmla="*/ 68 w 115"/>
              <a:gd name="T69" fmla="*/ 85 h 140"/>
              <a:gd name="T70" fmla="*/ 81 w 115"/>
              <a:gd name="T71" fmla="*/ 93 h 140"/>
              <a:gd name="T72" fmla="*/ 106 w 115"/>
              <a:gd name="T73" fmla="*/ 77 h 140"/>
              <a:gd name="T74" fmla="*/ 71 w 115"/>
              <a:gd name="T75" fmla="*/ 82 h 140"/>
              <a:gd name="T76" fmla="*/ 108 w 115"/>
              <a:gd name="T77" fmla="*/ 69 h 140"/>
              <a:gd name="T78" fmla="*/ 72 w 115"/>
              <a:gd name="T79" fmla="*/ 84 h 140"/>
              <a:gd name="T80" fmla="*/ 49 w 115"/>
              <a:gd name="T81" fmla="*/ 70 h 140"/>
              <a:gd name="T82" fmla="*/ 39 w 115"/>
              <a:gd name="T83" fmla="*/ 75 h 140"/>
              <a:gd name="T84" fmla="*/ 33 w 115"/>
              <a:gd name="T85" fmla="*/ 58 h 140"/>
              <a:gd name="T86" fmla="*/ 49 w 115"/>
              <a:gd name="T87" fmla="*/ 63 h 140"/>
              <a:gd name="T88" fmla="*/ 53 w 115"/>
              <a:gd name="T89" fmla="*/ 61 h 140"/>
              <a:gd name="T90" fmla="*/ 54 w 115"/>
              <a:gd name="T91" fmla="*/ 60 h 140"/>
              <a:gd name="T92" fmla="*/ 46 w 115"/>
              <a:gd name="T93" fmla="*/ 55 h 140"/>
              <a:gd name="T94" fmla="*/ 37 w 115"/>
              <a:gd name="T95" fmla="*/ 52 h 140"/>
              <a:gd name="T96" fmla="*/ 36 w 115"/>
              <a:gd name="T97" fmla="*/ 51 h 140"/>
              <a:gd name="T98" fmla="*/ 33 w 115"/>
              <a:gd name="T99" fmla="*/ 44 h 140"/>
              <a:gd name="T100" fmla="*/ 39 w 115"/>
              <a:gd name="T101" fmla="*/ 29 h 140"/>
              <a:gd name="T102" fmla="*/ 46 w 115"/>
              <a:gd name="T103" fmla="*/ 32 h 140"/>
              <a:gd name="T104" fmla="*/ 49 w 115"/>
              <a:gd name="T105" fmla="*/ 28 h 140"/>
              <a:gd name="T106" fmla="*/ 62 w 115"/>
              <a:gd name="T107" fmla="*/ 35 h 140"/>
              <a:gd name="T108" fmla="*/ 61 w 115"/>
              <a:gd name="T109" fmla="*/ 43 h 140"/>
              <a:gd name="T110" fmla="*/ 53 w 115"/>
              <a:gd name="T111" fmla="*/ 39 h 140"/>
              <a:gd name="T112" fmla="*/ 50 w 115"/>
              <a:gd name="T113" fmla="*/ 39 h 140"/>
              <a:gd name="T114" fmla="*/ 43 w 115"/>
              <a:gd name="T115" fmla="*/ 42 h 140"/>
              <a:gd name="T116" fmla="*/ 43 w 115"/>
              <a:gd name="T117" fmla="*/ 44 h 140"/>
              <a:gd name="T118" fmla="*/ 44 w 115"/>
              <a:gd name="T119" fmla="*/ 45 h 140"/>
              <a:gd name="T120" fmla="*/ 52 w 115"/>
              <a:gd name="T121" fmla="*/ 47 h 140"/>
              <a:gd name="T122" fmla="*/ 63 w 115"/>
              <a:gd name="T123" fmla="*/ 58 h 140"/>
              <a:gd name="T124" fmla="*/ 57 w 115"/>
              <a:gd name="T125" fmla="*/ 75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5" h="140">
                <a:moveTo>
                  <a:pt x="67" y="125"/>
                </a:moveTo>
                <a:cubicBezTo>
                  <a:pt x="67" y="124"/>
                  <a:pt x="67" y="124"/>
                  <a:pt x="6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4"/>
                  <a:pt x="67" y="124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2"/>
                  <a:pt x="67" y="122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67" y="115"/>
                  <a:pt x="67" y="114"/>
                  <a:pt x="67" y="114"/>
                </a:cubicBezTo>
                <a:cubicBezTo>
                  <a:pt x="67" y="114"/>
                  <a:pt x="67" y="114"/>
                  <a:pt x="67" y="114"/>
                </a:cubicBezTo>
                <a:cubicBezTo>
                  <a:pt x="67" y="114"/>
                  <a:pt x="67" y="113"/>
                  <a:pt x="67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12" y="113"/>
                  <a:pt x="10" y="111"/>
                  <a:pt x="10" y="109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13"/>
                  <a:pt x="12" y="12"/>
                  <a:pt x="14" y="12"/>
                </a:cubicBezTo>
                <a:cubicBezTo>
                  <a:pt x="78" y="12"/>
                  <a:pt x="78" y="12"/>
                  <a:pt x="78" y="12"/>
                </a:cubicBezTo>
                <a:cubicBezTo>
                  <a:pt x="80" y="12"/>
                  <a:pt x="82" y="13"/>
                  <a:pt x="82" y="15"/>
                </a:cubicBezTo>
                <a:cubicBezTo>
                  <a:pt x="82" y="68"/>
                  <a:pt x="82" y="68"/>
                  <a:pt x="82" y="68"/>
                </a:cubicBezTo>
                <a:cubicBezTo>
                  <a:pt x="86" y="67"/>
                  <a:pt x="88" y="65"/>
                  <a:pt x="92" y="64"/>
                </a:cubicBezTo>
                <a:cubicBezTo>
                  <a:pt x="92" y="13"/>
                  <a:pt x="92" y="13"/>
                  <a:pt x="92" y="13"/>
                </a:cubicBezTo>
                <a:cubicBezTo>
                  <a:pt x="92" y="6"/>
                  <a:pt x="86" y="0"/>
                  <a:pt x="79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121"/>
                  <a:pt x="0" y="121"/>
                  <a:pt x="0" y="121"/>
                </a:cubicBezTo>
                <a:cubicBezTo>
                  <a:pt x="0" y="128"/>
                  <a:pt x="6" y="134"/>
                  <a:pt x="13" y="134"/>
                </a:cubicBezTo>
                <a:cubicBezTo>
                  <a:pt x="67" y="134"/>
                  <a:pt x="67" y="134"/>
                  <a:pt x="67" y="134"/>
                </a:cubicBezTo>
                <a:cubicBezTo>
                  <a:pt x="67" y="134"/>
                  <a:pt x="67" y="134"/>
                  <a:pt x="67" y="133"/>
                </a:cubicBezTo>
                <a:lnTo>
                  <a:pt x="67" y="125"/>
                </a:lnTo>
                <a:close/>
                <a:moveTo>
                  <a:pt x="40" y="4"/>
                </a:moveTo>
                <a:cubicBezTo>
                  <a:pt x="52" y="4"/>
                  <a:pt x="52" y="4"/>
                  <a:pt x="52" y="4"/>
                </a:cubicBezTo>
                <a:cubicBezTo>
                  <a:pt x="53" y="4"/>
                  <a:pt x="54" y="4"/>
                  <a:pt x="54" y="5"/>
                </a:cubicBezTo>
                <a:cubicBezTo>
                  <a:pt x="54" y="6"/>
                  <a:pt x="53" y="6"/>
                  <a:pt x="52" y="6"/>
                </a:cubicBezTo>
                <a:cubicBezTo>
                  <a:pt x="40" y="6"/>
                  <a:pt x="40" y="6"/>
                  <a:pt x="40" y="6"/>
                </a:cubicBezTo>
                <a:cubicBezTo>
                  <a:pt x="39" y="6"/>
                  <a:pt x="38" y="6"/>
                  <a:pt x="38" y="5"/>
                </a:cubicBezTo>
                <a:cubicBezTo>
                  <a:pt x="38" y="4"/>
                  <a:pt x="39" y="4"/>
                  <a:pt x="40" y="4"/>
                </a:cubicBezTo>
                <a:close/>
                <a:moveTo>
                  <a:pt x="46" y="130"/>
                </a:moveTo>
                <a:cubicBezTo>
                  <a:pt x="43" y="130"/>
                  <a:pt x="40" y="127"/>
                  <a:pt x="40" y="124"/>
                </a:cubicBezTo>
                <a:cubicBezTo>
                  <a:pt x="40" y="121"/>
                  <a:pt x="43" y="118"/>
                  <a:pt x="46" y="118"/>
                </a:cubicBezTo>
                <a:cubicBezTo>
                  <a:pt x="49" y="118"/>
                  <a:pt x="52" y="121"/>
                  <a:pt x="52" y="124"/>
                </a:cubicBezTo>
                <a:cubicBezTo>
                  <a:pt x="52" y="127"/>
                  <a:pt x="49" y="130"/>
                  <a:pt x="46" y="130"/>
                </a:cubicBezTo>
                <a:close/>
                <a:moveTo>
                  <a:pt x="115" y="113"/>
                </a:moveTo>
                <a:cubicBezTo>
                  <a:pt x="115" y="106"/>
                  <a:pt x="115" y="106"/>
                  <a:pt x="115" y="106"/>
                </a:cubicBezTo>
                <a:cubicBezTo>
                  <a:pt x="115" y="106"/>
                  <a:pt x="115" y="106"/>
                  <a:pt x="115" y="106"/>
                </a:cubicBezTo>
                <a:cubicBezTo>
                  <a:pt x="115" y="106"/>
                  <a:pt x="115" y="105"/>
                  <a:pt x="115" y="105"/>
                </a:cubicBezTo>
                <a:cubicBezTo>
                  <a:pt x="115" y="103"/>
                  <a:pt x="114" y="102"/>
                  <a:pt x="113" y="101"/>
                </a:cubicBezTo>
                <a:cubicBezTo>
                  <a:pt x="109" y="99"/>
                  <a:pt x="102" y="97"/>
                  <a:pt x="93" y="97"/>
                </a:cubicBezTo>
                <a:cubicBezTo>
                  <a:pt x="87" y="97"/>
                  <a:pt x="81" y="98"/>
                  <a:pt x="77" y="99"/>
                </a:cubicBezTo>
                <a:cubicBezTo>
                  <a:pt x="75" y="100"/>
                  <a:pt x="74" y="100"/>
                  <a:pt x="72" y="101"/>
                </a:cubicBezTo>
                <a:cubicBezTo>
                  <a:pt x="71" y="102"/>
                  <a:pt x="70" y="103"/>
                  <a:pt x="70" y="105"/>
                </a:cubicBezTo>
                <a:cubicBezTo>
                  <a:pt x="70" y="105"/>
                  <a:pt x="70" y="106"/>
                  <a:pt x="70" y="106"/>
                </a:cubicBezTo>
                <a:cubicBezTo>
                  <a:pt x="70" y="106"/>
                  <a:pt x="70" y="106"/>
                  <a:pt x="70" y="106"/>
                </a:cubicBezTo>
                <a:cubicBezTo>
                  <a:pt x="70" y="106"/>
                  <a:pt x="70" y="106"/>
                  <a:pt x="70" y="106"/>
                </a:cubicBezTo>
                <a:cubicBezTo>
                  <a:pt x="70" y="113"/>
                  <a:pt x="70" y="113"/>
                  <a:pt x="70" y="113"/>
                </a:cubicBezTo>
                <a:cubicBezTo>
                  <a:pt x="70" y="113"/>
                  <a:pt x="70" y="113"/>
                  <a:pt x="70" y="113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4"/>
                  <a:pt x="70" y="115"/>
                  <a:pt x="70" y="115"/>
                </a:cubicBezTo>
                <a:cubicBezTo>
                  <a:pt x="70" y="115"/>
                  <a:pt x="70" y="115"/>
                  <a:pt x="70" y="115"/>
                </a:cubicBezTo>
                <a:cubicBezTo>
                  <a:pt x="70" y="115"/>
                  <a:pt x="70" y="115"/>
                  <a:pt x="70" y="115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0" y="123"/>
                  <a:pt x="70" y="123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33"/>
                  <a:pt x="70" y="133"/>
                  <a:pt x="70" y="133"/>
                </a:cubicBezTo>
                <a:cubicBezTo>
                  <a:pt x="70" y="133"/>
                  <a:pt x="70" y="133"/>
                  <a:pt x="70" y="134"/>
                </a:cubicBezTo>
                <a:cubicBezTo>
                  <a:pt x="72" y="136"/>
                  <a:pt x="75" y="137"/>
                  <a:pt x="78" y="138"/>
                </a:cubicBezTo>
                <a:cubicBezTo>
                  <a:pt x="82" y="139"/>
                  <a:pt x="87" y="140"/>
                  <a:pt x="93" y="140"/>
                </a:cubicBezTo>
                <a:cubicBezTo>
                  <a:pt x="98" y="140"/>
                  <a:pt x="103" y="139"/>
                  <a:pt x="107" y="138"/>
                </a:cubicBezTo>
                <a:cubicBezTo>
                  <a:pt x="111" y="137"/>
                  <a:pt x="114" y="136"/>
                  <a:pt x="115" y="134"/>
                </a:cubicBezTo>
                <a:cubicBezTo>
                  <a:pt x="115" y="133"/>
                  <a:pt x="115" y="133"/>
                  <a:pt x="115" y="133"/>
                </a:cubicBezTo>
                <a:cubicBezTo>
                  <a:pt x="115" y="125"/>
                  <a:pt x="115" y="125"/>
                  <a:pt x="115" y="125"/>
                </a:cubicBezTo>
                <a:cubicBezTo>
                  <a:pt x="115" y="124"/>
                  <a:pt x="115" y="124"/>
                  <a:pt x="115" y="124"/>
                </a:cubicBezTo>
                <a:cubicBezTo>
                  <a:pt x="115" y="124"/>
                  <a:pt x="115" y="124"/>
                  <a:pt x="115" y="123"/>
                </a:cubicBezTo>
                <a:cubicBezTo>
                  <a:pt x="115" y="123"/>
                  <a:pt x="115" y="123"/>
                  <a:pt x="115" y="122"/>
                </a:cubicBezTo>
                <a:cubicBezTo>
                  <a:pt x="115" y="115"/>
                  <a:pt x="115" y="115"/>
                  <a:pt x="115" y="115"/>
                </a:cubicBezTo>
                <a:cubicBezTo>
                  <a:pt x="115" y="115"/>
                  <a:pt x="115" y="115"/>
                  <a:pt x="115" y="115"/>
                </a:cubicBezTo>
                <a:cubicBezTo>
                  <a:pt x="115" y="115"/>
                  <a:pt x="115" y="114"/>
                  <a:pt x="115" y="114"/>
                </a:cubicBezTo>
                <a:cubicBezTo>
                  <a:pt x="115" y="114"/>
                  <a:pt x="115" y="113"/>
                  <a:pt x="115" y="113"/>
                </a:cubicBezTo>
                <a:close/>
                <a:moveTo>
                  <a:pt x="106" y="126"/>
                </a:moveTo>
                <a:cubicBezTo>
                  <a:pt x="103" y="127"/>
                  <a:pt x="98" y="128"/>
                  <a:pt x="93" y="128"/>
                </a:cubicBezTo>
                <a:cubicBezTo>
                  <a:pt x="87" y="128"/>
                  <a:pt x="83" y="127"/>
                  <a:pt x="79" y="126"/>
                </a:cubicBezTo>
                <a:cubicBezTo>
                  <a:pt x="76" y="125"/>
                  <a:pt x="74" y="124"/>
                  <a:pt x="73" y="123"/>
                </a:cubicBezTo>
                <a:cubicBezTo>
                  <a:pt x="73" y="118"/>
                  <a:pt x="73" y="118"/>
                  <a:pt x="73" y="118"/>
                </a:cubicBezTo>
                <a:cubicBezTo>
                  <a:pt x="77" y="121"/>
                  <a:pt x="84" y="122"/>
                  <a:pt x="93" y="122"/>
                </a:cubicBezTo>
                <a:cubicBezTo>
                  <a:pt x="99" y="122"/>
                  <a:pt x="104" y="121"/>
                  <a:pt x="108" y="120"/>
                </a:cubicBezTo>
                <a:cubicBezTo>
                  <a:pt x="110" y="120"/>
                  <a:pt x="111" y="119"/>
                  <a:pt x="112" y="118"/>
                </a:cubicBezTo>
                <a:cubicBezTo>
                  <a:pt x="112" y="123"/>
                  <a:pt x="112" y="123"/>
                  <a:pt x="112" y="123"/>
                </a:cubicBezTo>
                <a:cubicBezTo>
                  <a:pt x="111" y="124"/>
                  <a:pt x="109" y="125"/>
                  <a:pt x="106" y="126"/>
                </a:cubicBezTo>
                <a:close/>
                <a:moveTo>
                  <a:pt x="112" y="114"/>
                </a:moveTo>
                <a:cubicBezTo>
                  <a:pt x="111" y="115"/>
                  <a:pt x="109" y="116"/>
                  <a:pt x="106" y="117"/>
                </a:cubicBezTo>
                <a:cubicBezTo>
                  <a:pt x="103" y="118"/>
                  <a:pt x="98" y="119"/>
                  <a:pt x="93" y="119"/>
                </a:cubicBezTo>
                <a:cubicBezTo>
                  <a:pt x="87" y="119"/>
                  <a:pt x="83" y="118"/>
                  <a:pt x="79" y="117"/>
                </a:cubicBezTo>
                <a:cubicBezTo>
                  <a:pt x="76" y="116"/>
                  <a:pt x="74" y="115"/>
                  <a:pt x="73" y="114"/>
                </a:cubicBezTo>
                <a:cubicBezTo>
                  <a:pt x="73" y="109"/>
                  <a:pt x="73" y="109"/>
                  <a:pt x="73" y="109"/>
                </a:cubicBezTo>
                <a:cubicBezTo>
                  <a:pt x="77" y="112"/>
                  <a:pt x="84" y="113"/>
                  <a:pt x="93" y="113"/>
                </a:cubicBezTo>
                <a:cubicBezTo>
                  <a:pt x="99" y="113"/>
                  <a:pt x="104" y="112"/>
                  <a:pt x="108" y="111"/>
                </a:cubicBezTo>
                <a:cubicBezTo>
                  <a:pt x="110" y="111"/>
                  <a:pt x="111" y="110"/>
                  <a:pt x="112" y="109"/>
                </a:cubicBezTo>
                <a:lnTo>
                  <a:pt x="112" y="114"/>
                </a:lnTo>
                <a:close/>
                <a:moveTo>
                  <a:pt x="74" y="104"/>
                </a:moveTo>
                <a:cubicBezTo>
                  <a:pt x="77" y="102"/>
                  <a:pt x="84" y="100"/>
                  <a:pt x="93" y="100"/>
                </a:cubicBezTo>
                <a:cubicBezTo>
                  <a:pt x="98" y="100"/>
                  <a:pt x="103" y="101"/>
                  <a:pt x="107" y="102"/>
                </a:cubicBezTo>
                <a:cubicBezTo>
                  <a:pt x="109" y="102"/>
                  <a:pt x="110" y="103"/>
                  <a:pt x="111" y="104"/>
                </a:cubicBezTo>
                <a:cubicBezTo>
                  <a:pt x="112" y="104"/>
                  <a:pt x="112" y="105"/>
                  <a:pt x="112" y="105"/>
                </a:cubicBezTo>
                <a:cubicBezTo>
                  <a:pt x="112" y="105"/>
                  <a:pt x="112" y="106"/>
                  <a:pt x="111" y="106"/>
                </a:cubicBezTo>
                <a:cubicBezTo>
                  <a:pt x="109" y="108"/>
                  <a:pt x="101" y="110"/>
                  <a:pt x="93" y="110"/>
                </a:cubicBezTo>
                <a:cubicBezTo>
                  <a:pt x="87" y="110"/>
                  <a:pt x="82" y="109"/>
                  <a:pt x="78" y="108"/>
                </a:cubicBezTo>
                <a:cubicBezTo>
                  <a:pt x="76" y="108"/>
                  <a:pt x="75" y="107"/>
                  <a:pt x="74" y="106"/>
                </a:cubicBezTo>
                <a:cubicBezTo>
                  <a:pt x="73" y="106"/>
                  <a:pt x="73" y="105"/>
                  <a:pt x="73" y="105"/>
                </a:cubicBezTo>
                <a:cubicBezTo>
                  <a:pt x="73" y="105"/>
                  <a:pt x="73" y="104"/>
                  <a:pt x="74" y="104"/>
                </a:cubicBezTo>
                <a:close/>
                <a:moveTo>
                  <a:pt x="106" y="135"/>
                </a:moveTo>
                <a:cubicBezTo>
                  <a:pt x="103" y="136"/>
                  <a:pt x="98" y="137"/>
                  <a:pt x="93" y="137"/>
                </a:cubicBezTo>
                <a:cubicBezTo>
                  <a:pt x="87" y="137"/>
                  <a:pt x="83" y="136"/>
                  <a:pt x="79" y="135"/>
                </a:cubicBezTo>
                <a:cubicBezTo>
                  <a:pt x="76" y="135"/>
                  <a:pt x="74" y="133"/>
                  <a:pt x="73" y="133"/>
                </a:cubicBezTo>
                <a:cubicBezTo>
                  <a:pt x="73" y="128"/>
                  <a:pt x="73" y="128"/>
                  <a:pt x="73" y="128"/>
                </a:cubicBezTo>
                <a:cubicBezTo>
                  <a:pt x="77" y="130"/>
                  <a:pt x="84" y="131"/>
                  <a:pt x="93" y="131"/>
                </a:cubicBezTo>
                <a:cubicBezTo>
                  <a:pt x="99" y="131"/>
                  <a:pt x="104" y="131"/>
                  <a:pt x="108" y="129"/>
                </a:cubicBezTo>
                <a:cubicBezTo>
                  <a:pt x="110" y="129"/>
                  <a:pt x="111" y="128"/>
                  <a:pt x="112" y="128"/>
                </a:cubicBezTo>
                <a:cubicBezTo>
                  <a:pt x="112" y="133"/>
                  <a:pt x="112" y="133"/>
                  <a:pt x="112" y="133"/>
                </a:cubicBezTo>
                <a:cubicBezTo>
                  <a:pt x="111" y="133"/>
                  <a:pt x="109" y="135"/>
                  <a:pt x="106" y="135"/>
                </a:cubicBezTo>
                <a:close/>
                <a:moveTo>
                  <a:pt x="71" y="94"/>
                </a:moveTo>
                <a:cubicBezTo>
                  <a:pt x="71" y="94"/>
                  <a:pt x="71" y="94"/>
                  <a:pt x="72" y="94"/>
                </a:cubicBezTo>
                <a:cubicBezTo>
                  <a:pt x="74" y="96"/>
                  <a:pt x="77" y="96"/>
                  <a:pt x="81" y="96"/>
                </a:cubicBezTo>
                <a:cubicBezTo>
                  <a:pt x="85" y="95"/>
                  <a:pt x="90" y="94"/>
                  <a:pt x="95" y="92"/>
                </a:cubicBezTo>
                <a:cubicBezTo>
                  <a:pt x="100" y="90"/>
                  <a:pt x="105" y="88"/>
                  <a:pt x="108" y="86"/>
                </a:cubicBezTo>
                <a:cubicBezTo>
                  <a:pt x="111" y="83"/>
                  <a:pt x="114" y="81"/>
                  <a:pt x="114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1" y="69"/>
                  <a:pt x="111" y="69"/>
                  <a:pt x="111" y="69"/>
                </a:cubicBezTo>
                <a:cubicBezTo>
                  <a:pt x="111" y="69"/>
                  <a:pt x="111" y="69"/>
                  <a:pt x="111" y="69"/>
                </a:cubicBezTo>
                <a:cubicBezTo>
                  <a:pt x="111" y="69"/>
                  <a:pt x="111" y="68"/>
                  <a:pt x="111" y="68"/>
                </a:cubicBezTo>
                <a:cubicBezTo>
                  <a:pt x="110" y="67"/>
                  <a:pt x="109" y="66"/>
                  <a:pt x="107" y="65"/>
                </a:cubicBezTo>
                <a:cubicBezTo>
                  <a:pt x="103" y="64"/>
                  <a:pt x="95" y="65"/>
                  <a:pt x="86" y="69"/>
                </a:cubicBezTo>
                <a:cubicBezTo>
                  <a:pt x="81" y="71"/>
                  <a:pt x="76" y="73"/>
                  <a:pt x="72" y="76"/>
                </a:cubicBezTo>
                <a:cubicBezTo>
                  <a:pt x="71" y="77"/>
                  <a:pt x="69" y="79"/>
                  <a:pt x="68" y="80"/>
                </a:cubicBezTo>
                <a:cubicBezTo>
                  <a:pt x="67" y="81"/>
                  <a:pt x="67" y="83"/>
                  <a:pt x="67" y="84"/>
                </a:cubicBezTo>
                <a:cubicBezTo>
                  <a:pt x="68" y="85"/>
                  <a:pt x="68" y="85"/>
                  <a:pt x="68" y="85"/>
                </a:cubicBezTo>
                <a:cubicBezTo>
                  <a:pt x="68" y="85"/>
                  <a:pt x="68" y="85"/>
                  <a:pt x="68" y="85"/>
                </a:cubicBezTo>
                <a:cubicBezTo>
                  <a:pt x="68" y="85"/>
                  <a:pt x="68" y="85"/>
                  <a:pt x="68" y="85"/>
                </a:cubicBezTo>
                <a:lnTo>
                  <a:pt x="71" y="94"/>
                </a:lnTo>
                <a:close/>
                <a:moveTo>
                  <a:pt x="106" y="83"/>
                </a:moveTo>
                <a:cubicBezTo>
                  <a:pt x="103" y="85"/>
                  <a:pt x="99" y="88"/>
                  <a:pt x="94" y="89"/>
                </a:cubicBezTo>
                <a:cubicBezTo>
                  <a:pt x="89" y="91"/>
                  <a:pt x="84" y="92"/>
                  <a:pt x="81" y="93"/>
                </a:cubicBezTo>
                <a:cubicBezTo>
                  <a:pt x="77" y="93"/>
                  <a:pt x="75" y="93"/>
                  <a:pt x="74" y="92"/>
                </a:cubicBezTo>
                <a:cubicBezTo>
                  <a:pt x="72" y="87"/>
                  <a:pt x="72" y="87"/>
                  <a:pt x="72" y="87"/>
                </a:cubicBezTo>
                <a:cubicBezTo>
                  <a:pt x="77" y="88"/>
                  <a:pt x="84" y="87"/>
                  <a:pt x="92" y="84"/>
                </a:cubicBezTo>
                <a:cubicBezTo>
                  <a:pt x="98" y="82"/>
                  <a:pt x="103" y="79"/>
                  <a:pt x="106" y="77"/>
                </a:cubicBezTo>
                <a:cubicBezTo>
                  <a:pt x="107" y="76"/>
                  <a:pt x="109" y="74"/>
                  <a:pt x="109" y="73"/>
                </a:cubicBezTo>
                <a:cubicBezTo>
                  <a:pt x="111" y="78"/>
                  <a:pt x="111" y="78"/>
                  <a:pt x="111" y="78"/>
                </a:cubicBezTo>
                <a:cubicBezTo>
                  <a:pt x="111" y="79"/>
                  <a:pt x="109" y="81"/>
                  <a:pt x="106" y="83"/>
                </a:cubicBezTo>
                <a:close/>
                <a:moveTo>
                  <a:pt x="71" y="82"/>
                </a:moveTo>
                <a:cubicBezTo>
                  <a:pt x="73" y="79"/>
                  <a:pt x="79" y="75"/>
                  <a:pt x="87" y="72"/>
                </a:cubicBezTo>
                <a:cubicBezTo>
                  <a:pt x="93" y="69"/>
                  <a:pt x="98" y="68"/>
                  <a:pt x="102" y="68"/>
                </a:cubicBezTo>
                <a:cubicBezTo>
                  <a:pt x="104" y="68"/>
                  <a:pt x="105" y="68"/>
                  <a:pt x="106" y="68"/>
                </a:cubicBezTo>
                <a:cubicBezTo>
                  <a:pt x="108" y="69"/>
                  <a:pt x="108" y="69"/>
                  <a:pt x="108" y="69"/>
                </a:cubicBezTo>
                <a:cubicBezTo>
                  <a:pt x="108" y="69"/>
                  <a:pt x="108" y="70"/>
                  <a:pt x="107" y="71"/>
                </a:cubicBezTo>
                <a:cubicBezTo>
                  <a:pt x="106" y="74"/>
                  <a:pt x="99" y="78"/>
                  <a:pt x="91" y="81"/>
                </a:cubicBezTo>
                <a:cubicBezTo>
                  <a:pt x="85" y="83"/>
                  <a:pt x="80" y="84"/>
                  <a:pt x="76" y="85"/>
                </a:cubicBezTo>
                <a:cubicBezTo>
                  <a:pt x="74" y="85"/>
                  <a:pt x="73" y="85"/>
                  <a:pt x="72" y="84"/>
                </a:cubicBezTo>
                <a:cubicBezTo>
                  <a:pt x="71" y="84"/>
                  <a:pt x="70" y="84"/>
                  <a:pt x="70" y="83"/>
                </a:cubicBezTo>
                <a:cubicBezTo>
                  <a:pt x="70" y="83"/>
                  <a:pt x="70" y="83"/>
                  <a:pt x="71" y="82"/>
                </a:cubicBezTo>
                <a:close/>
                <a:moveTo>
                  <a:pt x="49" y="75"/>
                </a:moveTo>
                <a:cubicBezTo>
                  <a:pt x="49" y="70"/>
                  <a:pt x="49" y="70"/>
                  <a:pt x="49" y="70"/>
                </a:cubicBezTo>
                <a:cubicBezTo>
                  <a:pt x="48" y="70"/>
                  <a:pt x="48" y="70"/>
                  <a:pt x="47" y="70"/>
                </a:cubicBezTo>
                <a:cubicBezTo>
                  <a:pt x="47" y="70"/>
                  <a:pt x="46" y="70"/>
                  <a:pt x="46" y="70"/>
                </a:cubicBezTo>
                <a:cubicBezTo>
                  <a:pt x="46" y="75"/>
                  <a:pt x="46" y="75"/>
                  <a:pt x="46" y="75"/>
                </a:cubicBezTo>
                <a:cubicBezTo>
                  <a:pt x="39" y="75"/>
                  <a:pt x="39" y="75"/>
                  <a:pt x="39" y="75"/>
                </a:cubicBezTo>
                <a:cubicBezTo>
                  <a:pt x="39" y="69"/>
                  <a:pt x="39" y="69"/>
                  <a:pt x="39" y="69"/>
                </a:cubicBezTo>
                <a:cubicBezTo>
                  <a:pt x="37" y="68"/>
                  <a:pt x="35" y="68"/>
                  <a:pt x="33" y="67"/>
                </a:cubicBezTo>
                <a:cubicBezTo>
                  <a:pt x="33" y="59"/>
                  <a:pt x="33" y="59"/>
                  <a:pt x="33" y="59"/>
                </a:cubicBezTo>
                <a:cubicBezTo>
                  <a:pt x="33" y="58"/>
                  <a:pt x="33" y="58"/>
                  <a:pt x="33" y="58"/>
                </a:cubicBezTo>
                <a:cubicBezTo>
                  <a:pt x="34" y="58"/>
                  <a:pt x="34" y="58"/>
                  <a:pt x="34" y="58"/>
                </a:cubicBezTo>
                <a:cubicBezTo>
                  <a:pt x="36" y="60"/>
                  <a:pt x="38" y="61"/>
                  <a:pt x="40" y="62"/>
                </a:cubicBezTo>
                <a:cubicBezTo>
                  <a:pt x="42" y="63"/>
                  <a:pt x="45" y="63"/>
                  <a:pt x="47" y="63"/>
                </a:cubicBezTo>
                <a:cubicBezTo>
                  <a:pt x="47" y="63"/>
                  <a:pt x="48" y="63"/>
                  <a:pt x="49" y="63"/>
                </a:cubicBezTo>
                <a:cubicBezTo>
                  <a:pt x="50" y="63"/>
                  <a:pt x="51" y="63"/>
                  <a:pt x="51" y="62"/>
                </a:cubicBezTo>
                <a:cubicBezTo>
                  <a:pt x="52" y="62"/>
                  <a:pt x="52" y="62"/>
                  <a:pt x="53" y="61"/>
                </a:cubicBezTo>
                <a:cubicBezTo>
                  <a:pt x="53" y="61"/>
                  <a:pt x="53" y="61"/>
                  <a:pt x="53" y="61"/>
                </a:cubicBezTo>
                <a:cubicBezTo>
                  <a:pt x="53" y="61"/>
                  <a:pt x="53" y="61"/>
                  <a:pt x="53" y="61"/>
                </a:cubicBezTo>
                <a:cubicBezTo>
                  <a:pt x="53" y="61"/>
                  <a:pt x="53" y="60"/>
                  <a:pt x="53" y="60"/>
                </a:cubicBezTo>
                <a:cubicBezTo>
                  <a:pt x="53" y="60"/>
                  <a:pt x="53" y="60"/>
                  <a:pt x="53" y="60"/>
                </a:cubicBezTo>
                <a:cubicBezTo>
                  <a:pt x="53" y="60"/>
                  <a:pt x="54" y="60"/>
                  <a:pt x="54" y="60"/>
                </a:cubicBezTo>
                <a:cubicBezTo>
                  <a:pt x="54" y="60"/>
                  <a:pt x="54" y="60"/>
                  <a:pt x="54" y="60"/>
                </a:cubicBezTo>
                <a:cubicBezTo>
                  <a:pt x="54" y="60"/>
                  <a:pt x="54" y="59"/>
                  <a:pt x="54" y="59"/>
                </a:cubicBezTo>
                <a:cubicBezTo>
                  <a:pt x="54" y="58"/>
                  <a:pt x="53" y="58"/>
                  <a:pt x="52" y="57"/>
                </a:cubicBezTo>
                <a:cubicBezTo>
                  <a:pt x="52" y="56"/>
                  <a:pt x="51" y="56"/>
                  <a:pt x="50" y="56"/>
                </a:cubicBezTo>
                <a:cubicBezTo>
                  <a:pt x="48" y="55"/>
                  <a:pt x="47" y="55"/>
                  <a:pt x="46" y="55"/>
                </a:cubicBezTo>
                <a:cubicBezTo>
                  <a:pt x="44" y="55"/>
                  <a:pt x="43" y="54"/>
                  <a:pt x="41" y="54"/>
                </a:cubicBezTo>
                <a:cubicBezTo>
                  <a:pt x="40" y="53"/>
                  <a:pt x="39" y="53"/>
                  <a:pt x="38" y="52"/>
                </a:cubicBezTo>
                <a:cubicBezTo>
                  <a:pt x="38" y="52"/>
                  <a:pt x="38" y="52"/>
                  <a:pt x="38" y="52"/>
                </a:cubicBezTo>
                <a:cubicBezTo>
                  <a:pt x="37" y="52"/>
                  <a:pt x="37" y="52"/>
                  <a:pt x="37" y="52"/>
                </a:cubicBezTo>
                <a:cubicBezTo>
                  <a:pt x="37" y="52"/>
                  <a:pt x="37" y="52"/>
                  <a:pt x="37" y="52"/>
                </a:cubicBezTo>
                <a:cubicBezTo>
                  <a:pt x="37" y="51"/>
                  <a:pt x="37" y="51"/>
                  <a:pt x="36" y="51"/>
                </a:cubicBezTo>
                <a:cubicBezTo>
                  <a:pt x="36" y="51"/>
                  <a:pt x="36" y="51"/>
                  <a:pt x="36" y="51"/>
                </a:cubicBezTo>
                <a:cubicBezTo>
                  <a:pt x="36" y="51"/>
                  <a:pt x="36" y="51"/>
                  <a:pt x="36" y="51"/>
                </a:cubicBezTo>
                <a:cubicBezTo>
                  <a:pt x="36" y="51"/>
                  <a:pt x="36" y="50"/>
                  <a:pt x="36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4" y="48"/>
                  <a:pt x="33" y="46"/>
                  <a:pt x="33" y="44"/>
                </a:cubicBezTo>
                <a:cubicBezTo>
                  <a:pt x="33" y="44"/>
                  <a:pt x="33" y="44"/>
                  <a:pt x="33" y="44"/>
                </a:cubicBezTo>
                <a:cubicBezTo>
                  <a:pt x="33" y="44"/>
                  <a:pt x="33" y="44"/>
                  <a:pt x="33" y="44"/>
                </a:cubicBezTo>
                <a:cubicBezTo>
                  <a:pt x="33" y="40"/>
                  <a:pt x="35" y="37"/>
                  <a:pt x="38" y="35"/>
                </a:cubicBezTo>
                <a:cubicBezTo>
                  <a:pt x="38" y="35"/>
                  <a:pt x="38" y="35"/>
                  <a:pt x="39" y="35"/>
                </a:cubicBezTo>
                <a:cubicBezTo>
                  <a:pt x="39" y="29"/>
                  <a:pt x="39" y="29"/>
                  <a:pt x="39" y="29"/>
                </a:cubicBezTo>
                <a:cubicBezTo>
                  <a:pt x="39" y="28"/>
                  <a:pt x="39" y="28"/>
                  <a:pt x="39" y="28"/>
                </a:cubicBezTo>
                <a:cubicBezTo>
                  <a:pt x="46" y="28"/>
                  <a:pt x="46" y="28"/>
                  <a:pt x="46" y="28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32"/>
                  <a:pt x="46" y="32"/>
                  <a:pt x="46" y="32"/>
                </a:cubicBezTo>
                <a:cubicBezTo>
                  <a:pt x="47" y="32"/>
                  <a:pt x="48" y="32"/>
                  <a:pt x="49" y="32"/>
                </a:cubicBezTo>
                <a:cubicBezTo>
                  <a:pt x="49" y="32"/>
                  <a:pt x="49" y="32"/>
                  <a:pt x="49" y="32"/>
                </a:cubicBezTo>
                <a:cubicBezTo>
                  <a:pt x="49" y="29"/>
                  <a:pt x="49" y="29"/>
                  <a:pt x="49" y="29"/>
                </a:cubicBezTo>
                <a:cubicBezTo>
                  <a:pt x="49" y="28"/>
                  <a:pt x="49" y="28"/>
                  <a:pt x="49" y="28"/>
                </a:cubicBezTo>
                <a:cubicBezTo>
                  <a:pt x="57" y="28"/>
                  <a:pt x="57" y="28"/>
                  <a:pt x="57" y="28"/>
                </a:cubicBezTo>
                <a:cubicBezTo>
                  <a:pt x="57" y="29"/>
                  <a:pt x="57" y="29"/>
                  <a:pt x="57" y="29"/>
                </a:cubicBezTo>
                <a:cubicBezTo>
                  <a:pt x="57" y="33"/>
                  <a:pt x="57" y="33"/>
                  <a:pt x="57" y="33"/>
                </a:cubicBezTo>
                <a:cubicBezTo>
                  <a:pt x="59" y="34"/>
                  <a:pt x="60" y="34"/>
                  <a:pt x="62" y="35"/>
                </a:cubicBezTo>
                <a:cubicBezTo>
                  <a:pt x="62" y="35"/>
                  <a:pt x="62" y="35"/>
                  <a:pt x="62" y="35"/>
                </a:cubicBezTo>
                <a:cubicBezTo>
                  <a:pt x="62" y="37"/>
                  <a:pt x="62" y="37"/>
                  <a:pt x="62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61" y="43"/>
                  <a:pt x="61" y="43"/>
                  <a:pt x="61" y="43"/>
                </a:cubicBezTo>
                <a:cubicBezTo>
                  <a:pt x="60" y="42"/>
                  <a:pt x="58" y="41"/>
                  <a:pt x="56" y="40"/>
                </a:cubicBezTo>
                <a:cubicBezTo>
                  <a:pt x="55" y="40"/>
                  <a:pt x="55" y="40"/>
                  <a:pt x="55" y="40"/>
                </a:cubicBezTo>
                <a:cubicBezTo>
                  <a:pt x="54" y="40"/>
                  <a:pt x="54" y="39"/>
                  <a:pt x="54" y="39"/>
                </a:cubicBezTo>
                <a:cubicBezTo>
                  <a:pt x="54" y="39"/>
                  <a:pt x="53" y="39"/>
                  <a:pt x="53" y="39"/>
                </a:cubicBezTo>
                <a:cubicBezTo>
                  <a:pt x="53" y="39"/>
                  <a:pt x="53" y="39"/>
                  <a:pt x="53" y="39"/>
                </a:cubicBezTo>
                <a:cubicBezTo>
                  <a:pt x="52" y="39"/>
                  <a:pt x="52" y="39"/>
                  <a:pt x="51" y="39"/>
                </a:cubicBezTo>
                <a:cubicBezTo>
                  <a:pt x="51" y="39"/>
                  <a:pt x="51" y="39"/>
                  <a:pt x="51" y="39"/>
                </a:cubicBezTo>
                <a:cubicBezTo>
                  <a:pt x="51" y="39"/>
                  <a:pt x="50" y="39"/>
                  <a:pt x="50" y="39"/>
                </a:cubicBezTo>
                <a:cubicBezTo>
                  <a:pt x="49" y="39"/>
                  <a:pt x="48" y="39"/>
                  <a:pt x="47" y="39"/>
                </a:cubicBezTo>
                <a:cubicBezTo>
                  <a:pt x="47" y="39"/>
                  <a:pt x="46" y="39"/>
                  <a:pt x="45" y="40"/>
                </a:cubicBezTo>
                <a:cubicBezTo>
                  <a:pt x="45" y="40"/>
                  <a:pt x="44" y="40"/>
                  <a:pt x="44" y="41"/>
                </a:cubicBezTo>
                <a:cubicBezTo>
                  <a:pt x="43" y="41"/>
                  <a:pt x="43" y="42"/>
                  <a:pt x="43" y="42"/>
                </a:cubicBezTo>
                <a:cubicBezTo>
                  <a:pt x="43" y="43"/>
                  <a:pt x="43" y="43"/>
                  <a:pt x="43" y="43"/>
                </a:cubicBezTo>
                <a:cubicBezTo>
                  <a:pt x="43" y="43"/>
                  <a:pt x="43" y="43"/>
                  <a:pt x="43" y="43"/>
                </a:cubicBezTo>
                <a:cubicBezTo>
                  <a:pt x="43" y="43"/>
                  <a:pt x="43" y="43"/>
                  <a:pt x="43" y="44"/>
                </a:cubicBezTo>
                <a:cubicBezTo>
                  <a:pt x="43" y="44"/>
                  <a:pt x="43" y="44"/>
                  <a:pt x="43" y="44"/>
                </a:cubicBezTo>
                <a:cubicBezTo>
                  <a:pt x="43" y="44"/>
                  <a:pt x="43" y="44"/>
                  <a:pt x="43" y="44"/>
                </a:cubicBezTo>
                <a:cubicBezTo>
                  <a:pt x="43" y="44"/>
                  <a:pt x="44" y="44"/>
                  <a:pt x="44" y="44"/>
                </a:cubicBezTo>
                <a:cubicBezTo>
                  <a:pt x="44" y="44"/>
                  <a:pt x="44" y="45"/>
                  <a:pt x="44" y="45"/>
                </a:cubicBezTo>
                <a:cubicBezTo>
                  <a:pt x="44" y="45"/>
                  <a:pt x="44" y="45"/>
                  <a:pt x="44" y="45"/>
                </a:cubicBezTo>
                <a:cubicBezTo>
                  <a:pt x="44" y="45"/>
                  <a:pt x="44" y="45"/>
                  <a:pt x="45" y="45"/>
                </a:cubicBezTo>
                <a:cubicBezTo>
                  <a:pt x="45" y="45"/>
                  <a:pt x="45" y="45"/>
                  <a:pt x="45" y="45"/>
                </a:cubicBezTo>
                <a:cubicBezTo>
                  <a:pt x="46" y="46"/>
                  <a:pt x="47" y="46"/>
                  <a:pt x="48" y="46"/>
                </a:cubicBezTo>
                <a:cubicBezTo>
                  <a:pt x="49" y="46"/>
                  <a:pt x="51" y="47"/>
                  <a:pt x="52" y="47"/>
                </a:cubicBezTo>
                <a:cubicBezTo>
                  <a:pt x="53" y="47"/>
                  <a:pt x="54" y="48"/>
                  <a:pt x="56" y="48"/>
                </a:cubicBezTo>
                <a:cubicBezTo>
                  <a:pt x="58" y="49"/>
                  <a:pt x="60" y="50"/>
                  <a:pt x="61" y="52"/>
                </a:cubicBezTo>
                <a:cubicBezTo>
                  <a:pt x="63" y="53"/>
                  <a:pt x="63" y="55"/>
                  <a:pt x="63" y="58"/>
                </a:cubicBezTo>
                <a:cubicBezTo>
                  <a:pt x="63" y="58"/>
                  <a:pt x="63" y="58"/>
                  <a:pt x="63" y="58"/>
                </a:cubicBezTo>
                <a:cubicBezTo>
                  <a:pt x="63" y="58"/>
                  <a:pt x="63" y="58"/>
                  <a:pt x="63" y="58"/>
                </a:cubicBezTo>
                <a:cubicBezTo>
                  <a:pt x="63" y="61"/>
                  <a:pt x="62" y="64"/>
                  <a:pt x="59" y="66"/>
                </a:cubicBezTo>
                <a:cubicBezTo>
                  <a:pt x="58" y="67"/>
                  <a:pt x="58" y="67"/>
                  <a:pt x="57" y="68"/>
                </a:cubicBezTo>
                <a:cubicBezTo>
                  <a:pt x="57" y="75"/>
                  <a:pt x="57" y="75"/>
                  <a:pt x="57" y="75"/>
                </a:cubicBezTo>
                <a:lnTo>
                  <a:pt x="49" y="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36733" y="4077563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70022" y="4202668"/>
            <a:ext cx="291132" cy="307502"/>
          </a:xfrm>
          <a:custGeom>
            <a:avLst/>
            <a:gdLst>
              <a:gd name="T0" fmla="*/ 48 w 125"/>
              <a:gd name="T1" fmla="*/ 132 h 132"/>
              <a:gd name="T2" fmla="*/ 77 w 125"/>
              <a:gd name="T3" fmla="*/ 123 h 132"/>
              <a:gd name="T4" fmla="*/ 48 w 125"/>
              <a:gd name="T5" fmla="*/ 109 h 132"/>
              <a:gd name="T6" fmla="*/ 77 w 125"/>
              <a:gd name="T7" fmla="*/ 119 h 132"/>
              <a:gd name="T8" fmla="*/ 77 w 125"/>
              <a:gd name="T9" fmla="*/ 96 h 132"/>
              <a:gd name="T10" fmla="*/ 48 w 125"/>
              <a:gd name="T11" fmla="*/ 105 h 132"/>
              <a:gd name="T12" fmla="*/ 77 w 125"/>
              <a:gd name="T13" fmla="*/ 96 h 132"/>
              <a:gd name="T14" fmla="*/ 44 w 125"/>
              <a:gd name="T15" fmla="*/ 87 h 132"/>
              <a:gd name="T16" fmla="*/ 81 w 125"/>
              <a:gd name="T17" fmla="*/ 87 h 132"/>
              <a:gd name="T18" fmla="*/ 48 w 125"/>
              <a:gd name="T19" fmla="*/ 69 h 132"/>
              <a:gd name="T20" fmla="*/ 77 w 125"/>
              <a:gd name="T21" fmla="*/ 78 h 132"/>
              <a:gd name="T22" fmla="*/ 77 w 125"/>
              <a:gd name="T23" fmla="*/ 55 h 132"/>
              <a:gd name="T24" fmla="*/ 48 w 125"/>
              <a:gd name="T25" fmla="*/ 65 h 132"/>
              <a:gd name="T26" fmla="*/ 77 w 125"/>
              <a:gd name="T27" fmla="*/ 55 h 132"/>
              <a:gd name="T28" fmla="*/ 44 w 125"/>
              <a:gd name="T29" fmla="*/ 45 h 132"/>
              <a:gd name="T30" fmla="*/ 81 w 125"/>
              <a:gd name="T31" fmla="*/ 45 h 132"/>
              <a:gd name="T32" fmla="*/ 48 w 125"/>
              <a:gd name="T33" fmla="*/ 27 h 132"/>
              <a:gd name="T34" fmla="*/ 77 w 125"/>
              <a:gd name="T35" fmla="*/ 36 h 132"/>
              <a:gd name="T36" fmla="*/ 77 w 125"/>
              <a:gd name="T37" fmla="*/ 13 h 132"/>
              <a:gd name="T38" fmla="*/ 48 w 125"/>
              <a:gd name="T39" fmla="*/ 23 h 132"/>
              <a:gd name="T40" fmla="*/ 77 w 125"/>
              <a:gd name="T41" fmla="*/ 13 h 132"/>
              <a:gd name="T42" fmla="*/ 44 w 125"/>
              <a:gd name="T43" fmla="*/ 5 h 132"/>
              <a:gd name="T44" fmla="*/ 81 w 125"/>
              <a:gd name="T45" fmla="*/ 5 h 132"/>
              <a:gd name="T46" fmla="*/ 4 w 125"/>
              <a:gd name="T47" fmla="*/ 123 h 132"/>
              <a:gd name="T48" fmla="*/ 33 w 125"/>
              <a:gd name="T49" fmla="*/ 132 h 132"/>
              <a:gd name="T50" fmla="*/ 33 w 125"/>
              <a:gd name="T51" fmla="*/ 109 h 132"/>
              <a:gd name="T52" fmla="*/ 4 w 125"/>
              <a:gd name="T53" fmla="*/ 119 h 132"/>
              <a:gd name="T54" fmla="*/ 33 w 125"/>
              <a:gd name="T55" fmla="*/ 109 h 132"/>
              <a:gd name="T56" fmla="*/ 0 w 125"/>
              <a:gd name="T57" fmla="*/ 100 h 132"/>
              <a:gd name="T58" fmla="*/ 37 w 125"/>
              <a:gd name="T59" fmla="*/ 100 h 132"/>
              <a:gd name="T60" fmla="*/ 4 w 125"/>
              <a:gd name="T61" fmla="*/ 82 h 132"/>
              <a:gd name="T62" fmla="*/ 33 w 125"/>
              <a:gd name="T63" fmla="*/ 92 h 132"/>
              <a:gd name="T64" fmla="*/ 33 w 125"/>
              <a:gd name="T65" fmla="*/ 69 h 132"/>
              <a:gd name="T66" fmla="*/ 4 w 125"/>
              <a:gd name="T67" fmla="*/ 78 h 132"/>
              <a:gd name="T68" fmla="*/ 33 w 125"/>
              <a:gd name="T69" fmla="*/ 69 h 132"/>
              <a:gd name="T70" fmla="*/ 0 w 125"/>
              <a:gd name="T71" fmla="*/ 60 h 132"/>
              <a:gd name="T72" fmla="*/ 37 w 125"/>
              <a:gd name="T73" fmla="*/ 60 h 132"/>
              <a:gd name="T74" fmla="*/ 92 w 125"/>
              <a:gd name="T75" fmla="*/ 123 h 132"/>
              <a:gd name="T76" fmla="*/ 121 w 125"/>
              <a:gd name="T77" fmla="*/ 132 h 132"/>
              <a:gd name="T78" fmla="*/ 121 w 125"/>
              <a:gd name="T79" fmla="*/ 109 h 132"/>
              <a:gd name="T80" fmla="*/ 92 w 125"/>
              <a:gd name="T81" fmla="*/ 119 h 132"/>
              <a:gd name="T82" fmla="*/ 121 w 125"/>
              <a:gd name="T83" fmla="*/ 109 h 132"/>
              <a:gd name="T84" fmla="*/ 88 w 125"/>
              <a:gd name="T85" fmla="*/ 100 h 132"/>
              <a:gd name="T86" fmla="*/ 125 w 125"/>
              <a:gd name="T87" fmla="*/ 100 h 132"/>
              <a:gd name="T88" fmla="*/ 121 w 125"/>
              <a:gd name="T89" fmla="*/ 92 h 132"/>
              <a:gd name="T90" fmla="*/ 92 w 125"/>
              <a:gd name="T91" fmla="*/ 8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5" h="132">
                <a:moveTo>
                  <a:pt x="81" y="127"/>
                </a:moveTo>
                <a:cubicBezTo>
                  <a:pt x="81" y="130"/>
                  <a:pt x="79" y="132"/>
                  <a:pt x="77" y="132"/>
                </a:cubicBezTo>
                <a:cubicBezTo>
                  <a:pt x="48" y="132"/>
                  <a:pt x="48" y="132"/>
                  <a:pt x="48" y="132"/>
                </a:cubicBezTo>
                <a:cubicBezTo>
                  <a:pt x="46" y="132"/>
                  <a:pt x="44" y="130"/>
                  <a:pt x="44" y="127"/>
                </a:cubicBezTo>
                <a:cubicBezTo>
                  <a:pt x="44" y="125"/>
                  <a:pt x="46" y="123"/>
                  <a:pt x="48" y="123"/>
                </a:cubicBezTo>
                <a:cubicBezTo>
                  <a:pt x="77" y="123"/>
                  <a:pt x="77" y="123"/>
                  <a:pt x="77" y="123"/>
                </a:cubicBezTo>
                <a:cubicBezTo>
                  <a:pt x="79" y="123"/>
                  <a:pt x="81" y="125"/>
                  <a:pt x="81" y="127"/>
                </a:cubicBezTo>
                <a:close/>
                <a:moveTo>
                  <a:pt x="77" y="109"/>
                </a:moveTo>
                <a:cubicBezTo>
                  <a:pt x="48" y="109"/>
                  <a:pt x="48" y="109"/>
                  <a:pt x="48" y="109"/>
                </a:cubicBezTo>
                <a:cubicBezTo>
                  <a:pt x="46" y="109"/>
                  <a:pt x="44" y="111"/>
                  <a:pt x="44" y="114"/>
                </a:cubicBezTo>
                <a:cubicBezTo>
                  <a:pt x="44" y="116"/>
                  <a:pt x="46" y="119"/>
                  <a:pt x="48" y="119"/>
                </a:cubicBezTo>
                <a:cubicBezTo>
                  <a:pt x="77" y="119"/>
                  <a:pt x="77" y="119"/>
                  <a:pt x="77" y="119"/>
                </a:cubicBezTo>
                <a:cubicBezTo>
                  <a:pt x="79" y="119"/>
                  <a:pt x="81" y="116"/>
                  <a:pt x="81" y="114"/>
                </a:cubicBezTo>
                <a:cubicBezTo>
                  <a:pt x="81" y="111"/>
                  <a:pt x="79" y="109"/>
                  <a:pt x="77" y="109"/>
                </a:cubicBezTo>
                <a:close/>
                <a:moveTo>
                  <a:pt x="77" y="96"/>
                </a:moveTo>
                <a:cubicBezTo>
                  <a:pt x="48" y="96"/>
                  <a:pt x="48" y="96"/>
                  <a:pt x="48" y="96"/>
                </a:cubicBezTo>
                <a:cubicBezTo>
                  <a:pt x="46" y="96"/>
                  <a:pt x="44" y="98"/>
                  <a:pt x="44" y="100"/>
                </a:cubicBezTo>
                <a:cubicBezTo>
                  <a:pt x="44" y="103"/>
                  <a:pt x="46" y="105"/>
                  <a:pt x="48" y="105"/>
                </a:cubicBezTo>
                <a:cubicBezTo>
                  <a:pt x="77" y="105"/>
                  <a:pt x="77" y="105"/>
                  <a:pt x="77" y="105"/>
                </a:cubicBezTo>
                <a:cubicBezTo>
                  <a:pt x="79" y="105"/>
                  <a:pt x="81" y="103"/>
                  <a:pt x="81" y="100"/>
                </a:cubicBezTo>
                <a:cubicBezTo>
                  <a:pt x="81" y="98"/>
                  <a:pt x="79" y="96"/>
                  <a:pt x="77" y="96"/>
                </a:cubicBezTo>
                <a:close/>
                <a:moveTo>
                  <a:pt x="77" y="82"/>
                </a:moveTo>
                <a:cubicBezTo>
                  <a:pt x="48" y="82"/>
                  <a:pt x="48" y="82"/>
                  <a:pt x="48" y="82"/>
                </a:cubicBezTo>
                <a:cubicBezTo>
                  <a:pt x="46" y="82"/>
                  <a:pt x="44" y="84"/>
                  <a:pt x="44" y="87"/>
                </a:cubicBezTo>
                <a:cubicBezTo>
                  <a:pt x="44" y="89"/>
                  <a:pt x="46" y="92"/>
                  <a:pt x="48" y="92"/>
                </a:cubicBezTo>
                <a:cubicBezTo>
                  <a:pt x="77" y="92"/>
                  <a:pt x="77" y="92"/>
                  <a:pt x="77" y="92"/>
                </a:cubicBezTo>
                <a:cubicBezTo>
                  <a:pt x="79" y="92"/>
                  <a:pt x="81" y="89"/>
                  <a:pt x="81" y="87"/>
                </a:cubicBezTo>
                <a:cubicBezTo>
                  <a:pt x="81" y="84"/>
                  <a:pt x="79" y="82"/>
                  <a:pt x="77" y="82"/>
                </a:cubicBezTo>
                <a:close/>
                <a:moveTo>
                  <a:pt x="77" y="69"/>
                </a:moveTo>
                <a:cubicBezTo>
                  <a:pt x="48" y="69"/>
                  <a:pt x="48" y="69"/>
                  <a:pt x="48" y="69"/>
                </a:cubicBezTo>
                <a:cubicBezTo>
                  <a:pt x="46" y="69"/>
                  <a:pt x="44" y="71"/>
                  <a:pt x="44" y="73"/>
                </a:cubicBezTo>
                <a:cubicBezTo>
                  <a:pt x="44" y="76"/>
                  <a:pt x="46" y="78"/>
                  <a:pt x="48" y="78"/>
                </a:cubicBezTo>
                <a:cubicBezTo>
                  <a:pt x="77" y="78"/>
                  <a:pt x="77" y="78"/>
                  <a:pt x="77" y="78"/>
                </a:cubicBezTo>
                <a:cubicBezTo>
                  <a:pt x="79" y="78"/>
                  <a:pt x="81" y="76"/>
                  <a:pt x="81" y="73"/>
                </a:cubicBezTo>
                <a:cubicBezTo>
                  <a:pt x="81" y="71"/>
                  <a:pt x="79" y="69"/>
                  <a:pt x="77" y="69"/>
                </a:cubicBezTo>
                <a:close/>
                <a:moveTo>
                  <a:pt x="77" y="55"/>
                </a:moveTo>
                <a:cubicBezTo>
                  <a:pt x="48" y="55"/>
                  <a:pt x="48" y="55"/>
                  <a:pt x="48" y="55"/>
                </a:cubicBezTo>
                <a:cubicBezTo>
                  <a:pt x="46" y="55"/>
                  <a:pt x="44" y="57"/>
                  <a:pt x="44" y="60"/>
                </a:cubicBezTo>
                <a:cubicBezTo>
                  <a:pt x="44" y="63"/>
                  <a:pt x="46" y="65"/>
                  <a:pt x="48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9" y="65"/>
                  <a:pt x="81" y="63"/>
                  <a:pt x="81" y="60"/>
                </a:cubicBezTo>
                <a:cubicBezTo>
                  <a:pt x="81" y="57"/>
                  <a:pt x="79" y="55"/>
                  <a:pt x="77" y="55"/>
                </a:cubicBezTo>
                <a:close/>
                <a:moveTo>
                  <a:pt x="77" y="40"/>
                </a:moveTo>
                <a:cubicBezTo>
                  <a:pt x="48" y="40"/>
                  <a:pt x="48" y="40"/>
                  <a:pt x="48" y="40"/>
                </a:cubicBezTo>
                <a:cubicBezTo>
                  <a:pt x="46" y="40"/>
                  <a:pt x="44" y="43"/>
                  <a:pt x="44" y="45"/>
                </a:cubicBezTo>
                <a:cubicBezTo>
                  <a:pt x="44" y="48"/>
                  <a:pt x="46" y="50"/>
                  <a:pt x="48" y="50"/>
                </a:cubicBezTo>
                <a:cubicBezTo>
                  <a:pt x="77" y="50"/>
                  <a:pt x="77" y="50"/>
                  <a:pt x="77" y="50"/>
                </a:cubicBezTo>
                <a:cubicBezTo>
                  <a:pt x="79" y="50"/>
                  <a:pt x="81" y="48"/>
                  <a:pt x="81" y="45"/>
                </a:cubicBezTo>
                <a:cubicBezTo>
                  <a:pt x="81" y="43"/>
                  <a:pt x="79" y="40"/>
                  <a:pt x="77" y="40"/>
                </a:cubicBezTo>
                <a:close/>
                <a:moveTo>
                  <a:pt x="77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6" y="27"/>
                  <a:pt x="44" y="29"/>
                  <a:pt x="44" y="32"/>
                </a:cubicBezTo>
                <a:cubicBezTo>
                  <a:pt x="44" y="34"/>
                  <a:pt x="46" y="36"/>
                  <a:pt x="48" y="36"/>
                </a:cubicBezTo>
                <a:cubicBezTo>
                  <a:pt x="77" y="36"/>
                  <a:pt x="77" y="36"/>
                  <a:pt x="77" y="36"/>
                </a:cubicBezTo>
                <a:cubicBezTo>
                  <a:pt x="79" y="36"/>
                  <a:pt x="81" y="34"/>
                  <a:pt x="81" y="32"/>
                </a:cubicBezTo>
                <a:cubicBezTo>
                  <a:pt x="81" y="29"/>
                  <a:pt x="79" y="27"/>
                  <a:pt x="77" y="27"/>
                </a:cubicBezTo>
                <a:close/>
                <a:moveTo>
                  <a:pt x="77" y="13"/>
                </a:moveTo>
                <a:cubicBezTo>
                  <a:pt x="48" y="13"/>
                  <a:pt x="48" y="13"/>
                  <a:pt x="48" y="13"/>
                </a:cubicBezTo>
                <a:cubicBezTo>
                  <a:pt x="46" y="13"/>
                  <a:pt x="44" y="16"/>
                  <a:pt x="44" y="18"/>
                </a:cubicBezTo>
                <a:cubicBezTo>
                  <a:pt x="44" y="21"/>
                  <a:pt x="46" y="23"/>
                  <a:pt x="48" y="23"/>
                </a:cubicBezTo>
                <a:cubicBezTo>
                  <a:pt x="77" y="23"/>
                  <a:pt x="77" y="23"/>
                  <a:pt x="77" y="23"/>
                </a:cubicBezTo>
                <a:cubicBezTo>
                  <a:pt x="79" y="23"/>
                  <a:pt x="81" y="21"/>
                  <a:pt x="81" y="18"/>
                </a:cubicBezTo>
                <a:cubicBezTo>
                  <a:pt x="81" y="16"/>
                  <a:pt x="79" y="13"/>
                  <a:pt x="77" y="13"/>
                </a:cubicBezTo>
                <a:close/>
                <a:moveTo>
                  <a:pt x="77" y="0"/>
                </a:moveTo>
                <a:cubicBezTo>
                  <a:pt x="48" y="0"/>
                  <a:pt x="48" y="0"/>
                  <a:pt x="48" y="0"/>
                </a:cubicBezTo>
                <a:cubicBezTo>
                  <a:pt x="46" y="0"/>
                  <a:pt x="44" y="2"/>
                  <a:pt x="44" y="5"/>
                </a:cubicBezTo>
                <a:cubicBezTo>
                  <a:pt x="44" y="7"/>
                  <a:pt x="46" y="9"/>
                  <a:pt x="48" y="9"/>
                </a:cubicBezTo>
                <a:cubicBezTo>
                  <a:pt x="77" y="9"/>
                  <a:pt x="77" y="9"/>
                  <a:pt x="77" y="9"/>
                </a:cubicBezTo>
                <a:cubicBezTo>
                  <a:pt x="79" y="9"/>
                  <a:pt x="81" y="7"/>
                  <a:pt x="81" y="5"/>
                </a:cubicBezTo>
                <a:cubicBezTo>
                  <a:pt x="81" y="2"/>
                  <a:pt x="79" y="0"/>
                  <a:pt x="77" y="0"/>
                </a:cubicBezTo>
                <a:close/>
                <a:moveTo>
                  <a:pt x="33" y="123"/>
                </a:moveTo>
                <a:cubicBezTo>
                  <a:pt x="4" y="123"/>
                  <a:pt x="4" y="123"/>
                  <a:pt x="4" y="123"/>
                </a:cubicBezTo>
                <a:cubicBezTo>
                  <a:pt x="2" y="123"/>
                  <a:pt x="0" y="125"/>
                  <a:pt x="0" y="127"/>
                </a:cubicBezTo>
                <a:cubicBezTo>
                  <a:pt x="0" y="130"/>
                  <a:pt x="2" y="132"/>
                  <a:pt x="4" y="132"/>
                </a:cubicBezTo>
                <a:cubicBezTo>
                  <a:pt x="33" y="132"/>
                  <a:pt x="33" y="132"/>
                  <a:pt x="33" y="132"/>
                </a:cubicBezTo>
                <a:cubicBezTo>
                  <a:pt x="35" y="132"/>
                  <a:pt x="37" y="130"/>
                  <a:pt x="37" y="127"/>
                </a:cubicBezTo>
                <a:cubicBezTo>
                  <a:pt x="37" y="125"/>
                  <a:pt x="35" y="123"/>
                  <a:pt x="33" y="123"/>
                </a:cubicBezTo>
                <a:close/>
                <a:moveTo>
                  <a:pt x="33" y="109"/>
                </a:moveTo>
                <a:cubicBezTo>
                  <a:pt x="4" y="109"/>
                  <a:pt x="4" y="109"/>
                  <a:pt x="4" y="109"/>
                </a:cubicBezTo>
                <a:cubicBezTo>
                  <a:pt x="2" y="109"/>
                  <a:pt x="0" y="111"/>
                  <a:pt x="0" y="114"/>
                </a:cubicBezTo>
                <a:cubicBezTo>
                  <a:pt x="0" y="116"/>
                  <a:pt x="2" y="119"/>
                  <a:pt x="4" y="119"/>
                </a:cubicBezTo>
                <a:cubicBezTo>
                  <a:pt x="33" y="119"/>
                  <a:pt x="33" y="119"/>
                  <a:pt x="33" y="119"/>
                </a:cubicBezTo>
                <a:cubicBezTo>
                  <a:pt x="35" y="119"/>
                  <a:pt x="37" y="116"/>
                  <a:pt x="37" y="114"/>
                </a:cubicBezTo>
                <a:cubicBezTo>
                  <a:pt x="37" y="111"/>
                  <a:pt x="35" y="109"/>
                  <a:pt x="33" y="109"/>
                </a:cubicBezTo>
                <a:close/>
                <a:moveTo>
                  <a:pt x="33" y="96"/>
                </a:moveTo>
                <a:cubicBezTo>
                  <a:pt x="4" y="96"/>
                  <a:pt x="4" y="96"/>
                  <a:pt x="4" y="96"/>
                </a:cubicBezTo>
                <a:cubicBezTo>
                  <a:pt x="2" y="96"/>
                  <a:pt x="0" y="98"/>
                  <a:pt x="0" y="100"/>
                </a:cubicBezTo>
                <a:cubicBezTo>
                  <a:pt x="0" y="103"/>
                  <a:pt x="2" y="105"/>
                  <a:pt x="4" y="105"/>
                </a:cubicBezTo>
                <a:cubicBezTo>
                  <a:pt x="33" y="105"/>
                  <a:pt x="33" y="105"/>
                  <a:pt x="33" y="105"/>
                </a:cubicBezTo>
                <a:cubicBezTo>
                  <a:pt x="35" y="105"/>
                  <a:pt x="37" y="103"/>
                  <a:pt x="37" y="100"/>
                </a:cubicBezTo>
                <a:cubicBezTo>
                  <a:pt x="37" y="98"/>
                  <a:pt x="35" y="96"/>
                  <a:pt x="33" y="96"/>
                </a:cubicBezTo>
                <a:close/>
                <a:moveTo>
                  <a:pt x="33" y="82"/>
                </a:moveTo>
                <a:cubicBezTo>
                  <a:pt x="4" y="82"/>
                  <a:pt x="4" y="82"/>
                  <a:pt x="4" y="82"/>
                </a:cubicBezTo>
                <a:cubicBezTo>
                  <a:pt x="2" y="82"/>
                  <a:pt x="0" y="84"/>
                  <a:pt x="0" y="87"/>
                </a:cubicBezTo>
                <a:cubicBezTo>
                  <a:pt x="0" y="89"/>
                  <a:pt x="2" y="92"/>
                  <a:pt x="4" y="92"/>
                </a:cubicBezTo>
                <a:cubicBezTo>
                  <a:pt x="33" y="92"/>
                  <a:pt x="33" y="92"/>
                  <a:pt x="33" y="92"/>
                </a:cubicBezTo>
                <a:cubicBezTo>
                  <a:pt x="35" y="92"/>
                  <a:pt x="37" y="89"/>
                  <a:pt x="37" y="87"/>
                </a:cubicBezTo>
                <a:cubicBezTo>
                  <a:pt x="37" y="84"/>
                  <a:pt x="35" y="82"/>
                  <a:pt x="33" y="82"/>
                </a:cubicBezTo>
                <a:close/>
                <a:moveTo>
                  <a:pt x="33" y="69"/>
                </a:moveTo>
                <a:cubicBezTo>
                  <a:pt x="4" y="69"/>
                  <a:pt x="4" y="69"/>
                  <a:pt x="4" y="69"/>
                </a:cubicBezTo>
                <a:cubicBezTo>
                  <a:pt x="2" y="69"/>
                  <a:pt x="0" y="71"/>
                  <a:pt x="0" y="73"/>
                </a:cubicBezTo>
                <a:cubicBezTo>
                  <a:pt x="0" y="76"/>
                  <a:pt x="2" y="78"/>
                  <a:pt x="4" y="78"/>
                </a:cubicBezTo>
                <a:cubicBezTo>
                  <a:pt x="33" y="78"/>
                  <a:pt x="33" y="78"/>
                  <a:pt x="33" y="78"/>
                </a:cubicBezTo>
                <a:cubicBezTo>
                  <a:pt x="35" y="78"/>
                  <a:pt x="37" y="76"/>
                  <a:pt x="37" y="73"/>
                </a:cubicBezTo>
                <a:cubicBezTo>
                  <a:pt x="37" y="71"/>
                  <a:pt x="35" y="69"/>
                  <a:pt x="33" y="69"/>
                </a:cubicBezTo>
                <a:close/>
                <a:moveTo>
                  <a:pt x="33" y="55"/>
                </a:moveTo>
                <a:cubicBezTo>
                  <a:pt x="4" y="55"/>
                  <a:pt x="4" y="55"/>
                  <a:pt x="4" y="55"/>
                </a:cubicBezTo>
                <a:cubicBezTo>
                  <a:pt x="2" y="55"/>
                  <a:pt x="0" y="57"/>
                  <a:pt x="0" y="60"/>
                </a:cubicBezTo>
                <a:cubicBezTo>
                  <a:pt x="0" y="63"/>
                  <a:pt x="2" y="65"/>
                  <a:pt x="4" y="65"/>
                </a:cubicBezTo>
                <a:cubicBezTo>
                  <a:pt x="33" y="65"/>
                  <a:pt x="33" y="65"/>
                  <a:pt x="33" y="65"/>
                </a:cubicBezTo>
                <a:cubicBezTo>
                  <a:pt x="35" y="65"/>
                  <a:pt x="37" y="63"/>
                  <a:pt x="37" y="60"/>
                </a:cubicBezTo>
                <a:cubicBezTo>
                  <a:pt x="37" y="57"/>
                  <a:pt x="35" y="55"/>
                  <a:pt x="33" y="55"/>
                </a:cubicBezTo>
                <a:close/>
                <a:moveTo>
                  <a:pt x="121" y="123"/>
                </a:moveTo>
                <a:cubicBezTo>
                  <a:pt x="92" y="123"/>
                  <a:pt x="92" y="123"/>
                  <a:pt x="92" y="123"/>
                </a:cubicBezTo>
                <a:cubicBezTo>
                  <a:pt x="90" y="123"/>
                  <a:pt x="88" y="125"/>
                  <a:pt x="88" y="127"/>
                </a:cubicBezTo>
                <a:cubicBezTo>
                  <a:pt x="88" y="130"/>
                  <a:pt x="90" y="132"/>
                  <a:pt x="92" y="132"/>
                </a:cubicBezTo>
                <a:cubicBezTo>
                  <a:pt x="121" y="132"/>
                  <a:pt x="121" y="132"/>
                  <a:pt x="121" y="132"/>
                </a:cubicBezTo>
                <a:cubicBezTo>
                  <a:pt x="123" y="132"/>
                  <a:pt x="125" y="130"/>
                  <a:pt x="125" y="127"/>
                </a:cubicBezTo>
                <a:cubicBezTo>
                  <a:pt x="125" y="125"/>
                  <a:pt x="123" y="123"/>
                  <a:pt x="121" y="123"/>
                </a:cubicBezTo>
                <a:close/>
                <a:moveTo>
                  <a:pt x="121" y="109"/>
                </a:moveTo>
                <a:cubicBezTo>
                  <a:pt x="92" y="109"/>
                  <a:pt x="92" y="109"/>
                  <a:pt x="92" y="109"/>
                </a:cubicBezTo>
                <a:cubicBezTo>
                  <a:pt x="90" y="109"/>
                  <a:pt x="88" y="111"/>
                  <a:pt x="88" y="114"/>
                </a:cubicBezTo>
                <a:cubicBezTo>
                  <a:pt x="88" y="116"/>
                  <a:pt x="90" y="119"/>
                  <a:pt x="92" y="119"/>
                </a:cubicBezTo>
                <a:cubicBezTo>
                  <a:pt x="121" y="119"/>
                  <a:pt x="121" y="119"/>
                  <a:pt x="121" y="119"/>
                </a:cubicBezTo>
                <a:cubicBezTo>
                  <a:pt x="123" y="119"/>
                  <a:pt x="125" y="116"/>
                  <a:pt x="125" y="114"/>
                </a:cubicBezTo>
                <a:cubicBezTo>
                  <a:pt x="125" y="111"/>
                  <a:pt x="123" y="109"/>
                  <a:pt x="121" y="109"/>
                </a:cubicBezTo>
                <a:close/>
                <a:moveTo>
                  <a:pt x="121" y="96"/>
                </a:moveTo>
                <a:cubicBezTo>
                  <a:pt x="92" y="96"/>
                  <a:pt x="92" y="96"/>
                  <a:pt x="92" y="96"/>
                </a:cubicBezTo>
                <a:cubicBezTo>
                  <a:pt x="90" y="96"/>
                  <a:pt x="88" y="98"/>
                  <a:pt x="88" y="100"/>
                </a:cubicBezTo>
                <a:cubicBezTo>
                  <a:pt x="88" y="103"/>
                  <a:pt x="90" y="105"/>
                  <a:pt x="92" y="105"/>
                </a:cubicBezTo>
                <a:cubicBezTo>
                  <a:pt x="121" y="105"/>
                  <a:pt x="121" y="105"/>
                  <a:pt x="121" y="105"/>
                </a:cubicBezTo>
                <a:cubicBezTo>
                  <a:pt x="123" y="105"/>
                  <a:pt x="125" y="103"/>
                  <a:pt x="125" y="100"/>
                </a:cubicBezTo>
                <a:cubicBezTo>
                  <a:pt x="125" y="98"/>
                  <a:pt x="123" y="96"/>
                  <a:pt x="121" y="96"/>
                </a:cubicBezTo>
                <a:close/>
                <a:moveTo>
                  <a:pt x="92" y="92"/>
                </a:moveTo>
                <a:cubicBezTo>
                  <a:pt x="121" y="92"/>
                  <a:pt x="121" y="92"/>
                  <a:pt x="121" y="92"/>
                </a:cubicBezTo>
                <a:cubicBezTo>
                  <a:pt x="123" y="92"/>
                  <a:pt x="125" y="89"/>
                  <a:pt x="125" y="87"/>
                </a:cubicBezTo>
                <a:cubicBezTo>
                  <a:pt x="125" y="84"/>
                  <a:pt x="123" y="82"/>
                  <a:pt x="121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0" y="82"/>
                  <a:pt x="88" y="84"/>
                  <a:pt x="88" y="87"/>
                </a:cubicBezTo>
                <a:cubicBezTo>
                  <a:pt x="88" y="89"/>
                  <a:pt x="90" y="92"/>
                  <a:pt x="92" y="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36733" y="569396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65345" y="5829597"/>
            <a:ext cx="300486" cy="307502"/>
          </a:xfrm>
          <a:custGeom>
            <a:avLst/>
            <a:gdLst>
              <a:gd name="T0" fmla="*/ 22 w 129"/>
              <a:gd name="T1" fmla="*/ 111 h 132"/>
              <a:gd name="T2" fmla="*/ 18 w 129"/>
              <a:gd name="T3" fmla="*/ 110 h 132"/>
              <a:gd name="T4" fmla="*/ 22 w 129"/>
              <a:gd name="T5" fmla="*/ 108 h 132"/>
              <a:gd name="T6" fmla="*/ 24 w 129"/>
              <a:gd name="T7" fmla="*/ 33 h 132"/>
              <a:gd name="T8" fmla="*/ 25 w 129"/>
              <a:gd name="T9" fmla="*/ 108 h 132"/>
              <a:gd name="T10" fmla="*/ 108 w 129"/>
              <a:gd name="T11" fmla="*/ 110 h 132"/>
              <a:gd name="T12" fmla="*/ 25 w 129"/>
              <a:gd name="T13" fmla="*/ 111 h 132"/>
              <a:gd name="T14" fmla="*/ 24 w 129"/>
              <a:gd name="T15" fmla="*/ 115 h 132"/>
              <a:gd name="T16" fmla="*/ 105 w 129"/>
              <a:gd name="T17" fmla="*/ 50 h 132"/>
              <a:gd name="T18" fmla="*/ 68 w 129"/>
              <a:gd name="T19" fmla="*/ 80 h 132"/>
              <a:gd name="T20" fmla="*/ 61 w 129"/>
              <a:gd name="T21" fmla="*/ 90 h 132"/>
              <a:gd name="T22" fmla="*/ 58 w 129"/>
              <a:gd name="T23" fmla="*/ 89 h 132"/>
              <a:gd name="T24" fmla="*/ 51 w 129"/>
              <a:gd name="T25" fmla="*/ 89 h 132"/>
              <a:gd name="T26" fmla="*/ 37 w 129"/>
              <a:gd name="T27" fmla="*/ 92 h 132"/>
              <a:gd name="T28" fmla="*/ 28 w 129"/>
              <a:gd name="T29" fmla="*/ 101 h 132"/>
              <a:gd name="T30" fmla="*/ 29 w 129"/>
              <a:gd name="T31" fmla="*/ 103 h 132"/>
              <a:gd name="T32" fmla="*/ 38 w 129"/>
              <a:gd name="T33" fmla="*/ 94 h 132"/>
              <a:gd name="T34" fmla="*/ 46 w 129"/>
              <a:gd name="T35" fmla="*/ 96 h 132"/>
              <a:gd name="T36" fmla="*/ 57 w 129"/>
              <a:gd name="T37" fmla="*/ 91 h 132"/>
              <a:gd name="T38" fmla="*/ 63 w 129"/>
              <a:gd name="T39" fmla="*/ 92 h 132"/>
              <a:gd name="T40" fmla="*/ 75 w 129"/>
              <a:gd name="T41" fmla="*/ 82 h 132"/>
              <a:gd name="T42" fmla="*/ 106 w 129"/>
              <a:gd name="T43" fmla="*/ 52 h 132"/>
              <a:gd name="T44" fmla="*/ 105 w 129"/>
              <a:gd name="T45" fmla="*/ 50 h 132"/>
              <a:gd name="T46" fmla="*/ 103 w 129"/>
              <a:gd name="T47" fmla="*/ 98 h 132"/>
              <a:gd name="T48" fmla="*/ 103 w 129"/>
              <a:gd name="T49" fmla="*/ 96 h 132"/>
              <a:gd name="T50" fmla="*/ 81 w 129"/>
              <a:gd name="T51" fmla="*/ 80 h 132"/>
              <a:gd name="T52" fmla="*/ 78 w 129"/>
              <a:gd name="T53" fmla="*/ 80 h 132"/>
              <a:gd name="T54" fmla="*/ 86 w 129"/>
              <a:gd name="T55" fmla="*/ 82 h 132"/>
              <a:gd name="T56" fmla="*/ 36 w 129"/>
              <a:gd name="T57" fmla="*/ 90 h 132"/>
              <a:gd name="T58" fmla="*/ 54 w 129"/>
              <a:gd name="T59" fmla="*/ 84 h 132"/>
              <a:gd name="T60" fmla="*/ 69 w 129"/>
              <a:gd name="T61" fmla="*/ 76 h 132"/>
              <a:gd name="T62" fmla="*/ 76 w 129"/>
              <a:gd name="T63" fmla="*/ 77 h 132"/>
              <a:gd name="T64" fmla="*/ 75 w 129"/>
              <a:gd name="T65" fmla="*/ 74 h 132"/>
              <a:gd name="T66" fmla="*/ 59 w 129"/>
              <a:gd name="T67" fmla="*/ 84 h 132"/>
              <a:gd name="T68" fmla="*/ 41 w 129"/>
              <a:gd name="T69" fmla="*/ 82 h 132"/>
              <a:gd name="T70" fmla="*/ 30 w 129"/>
              <a:gd name="T71" fmla="*/ 88 h 132"/>
              <a:gd name="T72" fmla="*/ 30 w 129"/>
              <a:gd name="T73" fmla="*/ 90 h 132"/>
              <a:gd name="T74" fmla="*/ 45 w 129"/>
              <a:gd name="T75" fmla="*/ 16 h 132"/>
              <a:gd name="T76" fmla="*/ 88 w 129"/>
              <a:gd name="T77" fmla="*/ 12 h 132"/>
              <a:gd name="T78" fmla="*/ 84 w 129"/>
              <a:gd name="T79" fmla="*/ 0 h 132"/>
              <a:gd name="T80" fmla="*/ 41 w 129"/>
              <a:gd name="T81" fmla="*/ 4 h 132"/>
              <a:gd name="T82" fmla="*/ 45 w 129"/>
              <a:gd name="T83" fmla="*/ 16 h 132"/>
              <a:gd name="T84" fmla="*/ 92 w 129"/>
              <a:gd name="T85" fmla="*/ 3 h 132"/>
              <a:gd name="T86" fmla="*/ 112 w 129"/>
              <a:gd name="T87" fmla="*/ 11 h 132"/>
              <a:gd name="T88" fmla="*/ 121 w 129"/>
              <a:gd name="T89" fmla="*/ 115 h 132"/>
              <a:gd name="T90" fmla="*/ 17 w 129"/>
              <a:gd name="T91" fmla="*/ 124 h 132"/>
              <a:gd name="T92" fmla="*/ 8 w 129"/>
              <a:gd name="T93" fmla="*/ 20 h 132"/>
              <a:gd name="T94" fmla="*/ 37 w 129"/>
              <a:gd name="T95" fmla="*/ 11 h 132"/>
              <a:gd name="T96" fmla="*/ 10 w 129"/>
              <a:gd name="T97" fmla="*/ 3 h 132"/>
              <a:gd name="T98" fmla="*/ 0 w 129"/>
              <a:gd name="T99" fmla="*/ 122 h 132"/>
              <a:gd name="T100" fmla="*/ 119 w 129"/>
              <a:gd name="T101" fmla="*/ 132 h 132"/>
              <a:gd name="T102" fmla="*/ 129 w 129"/>
              <a:gd name="T103" fmla="*/ 13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9" h="132">
                <a:moveTo>
                  <a:pt x="22" y="113"/>
                </a:moveTo>
                <a:cubicBezTo>
                  <a:pt x="22" y="111"/>
                  <a:pt x="22" y="111"/>
                  <a:pt x="22" y="111"/>
                </a:cubicBezTo>
                <a:cubicBezTo>
                  <a:pt x="20" y="111"/>
                  <a:pt x="20" y="111"/>
                  <a:pt x="20" y="111"/>
                </a:cubicBezTo>
                <a:cubicBezTo>
                  <a:pt x="19" y="111"/>
                  <a:pt x="18" y="111"/>
                  <a:pt x="18" y="110"/>
                </a:cubicBezTo>
                <a:cubicBezTo>
                  <a:pt x="18" y="109"/>
                  <a:pt x="19" y="108"/>
                  <a:pt x="20" y="108"/>
                </a:cubicBezTo>
                <a:cubicBezTo>
                  <a:pt x="22" y="108"/>
                  <a:pt x="22" y="108"/>
                  <a:pt x="22" y="108"/>
                </a:cubicBezTo>
                <a:cubicBezTo>
                  <a:pt x="22" y="35"/>
                  <a:pt x="22" y="35"/>
                  <a:pt x="22" y="35"/>
                </a:cubicBezTo>
                <a:cubicBezTo>
                  <a:pt x="22" y="34"/>
                  <a:pt x="23" y="33"/>
                  <a:pt x="24" y="33"/>
                </a:cubicBezTo>
                <a:cubicBezTo>
                  <a:pt x="25" y="33"/>
                  <a:pt x="25" y="34"/>
                  <a:pt x="25" y="3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106" y="108"/>
                  <a:pt x="106" y="108"/>
                  <a:pt x="106" y="108"/>
                </a:cubicBezTo>
                <a:cubicBezTo>
                  <a:pt x="107" y="108"/>
                  <a:pt x="108" y="109"/>
                  <a:pt x="108" y="110"/>
                </a:cubicBezTo>
                <a:cubicBezTo>
                  <a:pt x="108" y="111"/>
                  <a:pt x="107" y="111"/>
                  <a:pt x="106" y="111"/>
                </a:cubicBezTo>
                <a:cubicBezTo>
                  <a:pt x="25" y="111"/>
                  <a:pt x="25" y="111"/>
                  <a:pt x="25" y="111"/>
                </a:cubicBezTo>
                <a:cubicBezTo>
                  <a:pt x="25" y="113"/>
                  <a:pt x="25" y="113"/>
                  <a:pt x="25" y="113"/>
                </a:cubicBezTo>
                <a:cubicBezTo>
                  <a:pt x="25" y="114"/>
                  <a:pt x="25" y="115"/>
                  <a:pt x="24" y="115"/>
                </a:cubicBezTo>
                <a:cubicBezTo>
                  <a:pt x="23" y="115"/>
                  <a:pt x="22" y="114"/>
                  <a:pt x="22" y="113"/>
                </a:cubicBezTo>
                <a:close/>
                <a:moveTo>
                  <a:pt x="105" y="50"/>
                </a:moveTo>
                <a:cubicBezTo>
                  <a:pt x="74" y="80"/>
                  <a:pt x="74" y="80"/>
                  <a:pt x="74" y="80"/>
                </a:cubicBezTo>
                <a:cubicBezTo>
                  <a:pt x="68" y="80"/>
                  <a:pt x="68" y="80"/>
                  <a:pt x="68" y="80"/>
                </a:cubicBezTo>
                <a:cubicBezTo>
                  <a:pt x="67" y="80"/>
                  <a:pt x="67" y="80"/>
                  <a:pt x="67" y="80"/>
                </a:cubicBezTo>
                <a:cubicBezTo>
                  <a:pt x="61" y="90"/>
                  <a:pt x="61" y="90"/>
                  <a:pt x="61" y="90"/>
                </a:cubicBezTo>
                <a:cubicBezTo>
                  <a:pt x="58" y="89"/>
                  <a:pt x="58" y="89"/>
                  <a:pt x="58" y="89"/>
                </a:cubicBezTo>
                <a:cubicBezTo>
                  <a:pt x="58" y="89"/>
                  <a:pt x="58" y="89"/>
                  <a:pt x="58" y="89"/>
                </a:cubicBezTo>
                <a:cubicBezTo>
                  <a:pt x="51" y="89"/>
                  <a:pt x="51" y="89"/>
                  <a:pt x="51" y="89"/>
                </a:cubicBezTo>
                <a:cubicBezTo>
                  <a:pt x="51" y="89"/>
                  <a:pt x="51" y="89"/>
                  <a:pt x="51" y="89"/>
                </a:cubicBezTo>
                <a:cubicBezTo>
                  <a:pt x="45" y="94"/>
                  <a:pt x="45" y="94"/>
                  <a:pt x="45" y="94"/>
                </a:cubicBezTo>
                <a:cubicBezTo>
                  <a:pt x="37" y="92"/>
                  <a:pt x="37" y="92"/>
                  <a:pt x="37" y="92"/>
                </a:cubicBezTo>
                <a:cubicBezTo>
                  <a:pt x="37" y="93"/>
                  <a:pt x="37" y="93"/>
                  <a:pt x="37" y="93"/>
                </a:cubicBezTo>
                <a:cubicBezTo>
                  <a:pt x="28" y="101"/>
                  <a:pt x="28" y="101"/>
                  <a:pt x="28" y="101"/>
                </a:cubicBezTo>
                <a:cubicBezTo>
                  <a:pt x="28" y="101"/>
                  <a:pt x="28" y="102"/>
                  <a:pt x="28" y="102"/>
                </a:cubicBezTo>
                <a:cubicBezTo>
                  <a:pt x="28" y="103"/>
                  <a:pt x="29" y="103"/>
                  <a:pt x="29" y="103"/>
                </a:cubicBezTo>
                <a:cubicBezTo>
                  <a:pt x="29" y="103"/>
                  <a:pt x="29" y="103"/>
                  <a:pt x="29" y="102"/>
                </a:cubicBezTo>
                <a:cubicBezTo>
                  <a:pt x="38" y="94"/>
                  <a:pt x="38" y="94"/>
                  <a:pt x="38" y="94"/>
                </a:cubicBezTo>
                <a:cubicBezTo>
                  <a:pt x="45" y="96"/>
                  <a:pt x="45" y="96"/>
                  <a:pt x="45" y="96"/>
                </a:cubicBezTo>
                <a:cubicBezTo>
                  <a:pt x="46" y="96"/>
                  <a:pt x="46" y="96"/>
                  <a:pt x="46" y="96"/>
                </a:cubicBezTo>
                <a:cubicBezTo>
                  <a:pt x="52" y="91"/>
                  <a:pt x="52" y="91"/>
                  <a:pt x="52" y="91"/>
                </a:cubicBezTo>
                <a:cubicBezTo>
                  <a:pt x="57" y="91"/>
                  <a:pt x="57" y="91"/>
                  <a:pt x="57" y="91"/>
                </a:cubicBezTo>
                <a:cubicBezTo>
                  <a:pt x="61" y="92"/>
                  <a:pt x="61" y="92"/>
                  <a:pt x="61" y="92"/>
                </a:cubicBezTo>
                <a:cubicBezTo>
                  <a:pt x="63" y="92"/>
                  <a:pt x="63" y="92"/>
                  <a:pt x="63" y="92"/>
                </a:cubicBezTo>
                <a:cubicBezTo>
                  <a:pt x="68" y="82"/>
                  <a:pt x="68" y="82"/>
                  <a:pt x="68" y="82"/>
                </a:cubicBezTo>
                <a:cubicBezTo>
                  <a:pt x="75" y="82"/>
                  <a:pt x="75" y="82"/>
                  <a:pt x="75" y="82"/>
                </a:cubicBezTo>
                <a:cubicBezTo>
                  <a:pt x="76" y="81"/>
                  <a:pt x="76" y="81"/>
                  <a:pt x="76" y="81"/>
                </a:cubicBezTo>
                <a:cubicBezTo>
                  <a:pt x="106" y="52"/>
                  <a:pt x="106" y="52"/>
                  <a:pt x="106" y="52"/>
                </a:cubicBezTo>
                <a:cubicBezTo>
                  <a:pt x="106" y="51"/>
                  <a:pt x="106" y="51"/>
                  <a:pt x="106" y="50"/>
                </a:cubicBezTo>
                <a:cubicBezTo>
                  <a:pt x="106" y="50"/>
                  <a:pt x="105" y="50"/>
                  <a:pt x="105" y="50"/>
                </a:cubicBezTo>
                <a:close/>
                <a:moveTo>
                  <a:pt x="102" y="97"/>
                </a:moveTo>
                <a:cubicBezTo>
                  <a:pt x="102" y="98"/>
                  <a:pt x="102" y="98"/>
                  <a:pt x="103" y="98"/>
                </a:cubicBezTo>
                <a:cubicBezTo>
                  <a:pt x="103" y="98"/>
                  <a:pt x="103" y="98"/>
                  <a:pt x="103" y="97"/>
                </a:cubicBezTo>
                <a:cubicBezTo>
                  <a:pt x="104" y="97"/>
                  <a:pt x="104" y="96"/>
                  <a:pt x="103" y="96"/>
                </a:cubicBezTo>
                <a:cubicBezTo>
                  <a:pt x="87" y="80"/>
                  <a:pt x="87" y="80"/>
                  <a:pt x="87" y="80"/>
                </a:cubicBezTo>
                <a:cubicBezTo>
                  <a:pt x="81" y="80"/>
                  <a:pt x="81" y="80"/>
                  <a:pt x="81" y="80"/>
                </a:cubicBezTo>
                <a:cubicBezTo>
                  <a:pt x="80" y="78"/>
                  <a:pt x="80" y="78"/>
                  <a:pt x="80" y="78"/>
                </a:cubicBezTo>
                <a:cubicBezTo>
                  <a:pt x="78" y="80"/>
                  <a:pt x="78" y="80"/>
                  <a:pt x="78" y="80"/>
                </a:cubicBezTo>
                <a:cubicBezTo>
                  <a:pt x="80" y="82"/>
                  <a:pt x="80" y="82"/>
                  <a:pt x="80" y="82"/>
                </a:cubicBezTo>
                <a:cubicBezTo>
                  <a:pt x="86" y="82"/>
                  <a:pt x="86" y="82"/>
                  <a:pt x="86" y="82"/>
                </a:cubicBezTo>
                <a:lnTo>
                  <a:pt x="102" y="97"/>
                </a:lnTo>
                <a:close/>
                <a:moveTo>
                  <a:pt x="36" y="90"/>
                </a:moveTo>
                <a:cubicBezTo>
                  <a:pt x="42" y="84"/>
                  <a:pt x="42" y="84"/>
                  <a:pt x="42" y="84"/>
                </a:cubicBezTo>
                <a:cubicBezTo>
                  <a:pt x="54" y="84"/>
                  <a:pt x="54" y="84"/>
                  <a:pt x="54" y="84"/>
                </a:cubicBezTo>
                <a:cubicBezTo>
                  <a:pt x="59" y="86"/>
                  <a:pt x="59" y="86"/>
                  <a:pt x="59" y="86"/>
                </a:cubicBezTo>
                <a:cubicBezTo>
                  <a:pt x="69" y="76"/>
                  <a:pt x="69" y="76"/>
                  <a:pt x="69" y="76"/>
                </a:cubicBezTo>
                <a:cubicBezTo>
                  <a:pt x="74" y="76"/>
                  <a:pt x="74" y="76"/>
                  <a:pt x="74" y="76"/>
                </a:cubicBezTo>
                <a:cubicBezTo>
                  <a:pt x="76" y="77"/>
                  <a:pt x="76" y="77"/>
                  <a:pt x="76" y="77"/>
                </a:cubicBezTo>
                <a:cubicBezTo>
                  <a:pt x="77" y="76"/>
                  <a:pt x="77" y="76"/>
                  <a:pt x="77" y="76"/>
                </a:cubicBezTo>
                <a:cubicBezTo>
                  <a:pt x="75" y="74"/>
                  <a:pt x="75" y="74"/>
                  <a:pt x="75" y="74"/>
                </a:cubicBezTo>
                <a:cubicBezTo>
                  <a:pt x="68" y="74"/>
                  <a:pt x="68" y="74"/>
                  <a:pt x="68" y="74"/>
                </a:cubicBezTo>
                <a:cubicBezTo>
                  <a:pt x="59" y="84"/>
                  <a:pt x="59" y="84"/>
                  <a:pt x="59" y="84"/>
                </a:cubicBezTo>
                <a:cubicBezTo>
                  <a:pt x="55" y="82"/>
                  <a:pt x="55" y="82"/>
                  <a:pt x="55" y="82"/>
                </a:cubicBezTo>
                <a:cubicBezTo>
                  <a:pt x="41" y="82"/>
                  <a:pt x="41" y="82"/>
                  <a:pt x="41" y="82"/>
                </a:cubicBezTo>
                <a:cubicBezTo>
                  <a:pt x="35" y="88"/>
                  <a:pt x="35" y="88"/>
                  <a:pt x="35" y="88"/>
                </a:cubicBezTo>
                <a:cubicBezTo>
                  <a:pt x="30" y="88"/>
                  <a:pt x="30" y="88"/>
                  <a:pt x="30" y="88"/>
                </a:cubicBezTo>
                <a:cubicBezTo>
                  <a:pt x="29" y="88"/>
                  <a:pt x="29" y="89"/>
                  <a:pt x="29" y="89"/>
                </a:cubicBezTo>
                <a:cubicBezTo>
                  <a:pt x="29" y="90"/>
                  <a:pt x="29" y="90"/>
                  <a:pt x="30" y="90"/>
                </a:cubicBezTo>
                <a:lnTo>
                  <a:pt x="36" y="90"/>
                </a:lnTo>
                <a:close/>
                <a:moveTo>
                  <a:pt x="45" y="16"/>
                </a:moveTo>
                <a:cubicBezTo>
                  <a:pt x="84" y="16"/>
                  <a:pt x="84" y="16"/>
                  <a:pt x="84" y="16"/>
                </a:cubicBezTo>
                <a:cubicBezTo>
                  <a:pt x="87" y="16"/>
                  <a:pt x="88" y="14"/>
                  <a:pt x="88" y="12"/>
                </a:cubicBezTo>
                <a:cubicBezTo>
                  <a:pt x="88" y="4"/>
                  <a:pt x="88" y="4"/>
                  <a:pt x="88" y="4"/>
                </a:cubicBezTo>
                <a:cubicBezTo>
                  <a:pt x="88" y="2"/>
                  <a:pt x="87" y="0"/>
                  <a:pt x="8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3" y="0"/>
                  <a:pt x="41" y="2"/>
                  <a:pt x="41" y="4"/>
                </a:cubicBezTo>
                <a:cubicBezTo>
                  <a:pt x="41" y="12"/>
                  <a:pt x="41" y="12"/>
                  <a:pt x="41" y="12"/>
                </a:cubicBezTo>
                <a:cubicBezTo>
                  <a:pt x="41" y="14"/>
                  <a:pt x="43" y="16"/>
                  <a:pt x="45" y="16"/>
                </a:cubicBezTo>
                <a:close/>
                <a:moveTo>
                  <a:pt x="119" y="3"/>
                </a:moveTo>
                <a:cubicBezTo>
                  <a:pt x="92" y="3"/>
                  <a:pt x="92" y="3"/>
                  <a:pt x="92" y="3"/>
                </a:cubicBezTo>
                <a:cubicBezTo>
                  <a:pt x="92" y="11"/>
                  <a:pt x="92" y="11"/>
                  <a:pt x="92" y="11"/>
                </a:cubicBezTo>
                <a:cubicBezTo>
                  <a:pt x="112" y="11"/>
                  <a:pt x="112" y="11"/>
                  <a:pt x="112" y="11"/>
                </a:cubicBezTo>
                <a:cubicBezTo>
                  <a:pt x="117" y="11"/>
                  <a:pt x="121" y="15"/>
                  <a:pt x="121" y="20"/>
                </a:cubicBezTo>
                <a:cubicBezTo>
                  <a:pt x="121" y="115"/>
                  <a:pt x="121" y="115"/>
                  <a:pt x="121" y="115"/>
                </a:cubicBezTo>
                <a:cubicBezTo>
                  <a:pt x="121" y="120"/>
                  <a:pt x="117" y="124"/>
                  <a:pt x="112" y="124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2" y="124"/>
                  <a:pt x="8" y="120"/>
                  <a:pt x="8" y="115"/>
                </a:cubicBezTo>
                <a:cubicBezTo>
                  <a:pt x="8" y="20"/>
                  <a:pt x="8" y="20"/>
                  <a:pt x="8" y="20"/>
                </a:cubicBezTo>
                <a:cubicBezTo>
                  <a:pt x="8" y="15"/>
                  <a:pt x="12" y="11"/>
                  <a:pt x="17" y="11"/>
                </a:cubicBezTo>
                <a:cubicBezTo>
                  <a:pt x="37" y="11"/>
                  <a:pt x="37" y="11"/>
                  <a:pt x="37" y="11"/>
                </a:cubicBezTo>
                <a:cubicBezTo>
                  <a:pt x="37" y="3"/>
                  <a:pt x="37" y="3"/>
                  <a:pt x="37" y="3"/>
                </a:cubicBezTo>
                <a:cubicBezTo>
                  <a:pt x="10" y="3"/>
                  <a:pt x="10" y="3"/>
                  <a:pt x="10" y="3"/>
                </a:cubicBezTo>
                <a:cubicBezTo>
                  <a:pt x="4" y="3"/>
                  <a:pt x="0" y="7"/>
                  <a:pt x="0" y="13"/>
                </a:cubicBezTo>
                <a:cubicBezTo>
                  <a:pt x="0" y="122"/>
                  <a:pt x="0" y="122"/>
                  <a:pt x="0" y="122"/>
                </a:cubicBezTo>
                <a:cubicBezTo>
                  <a:pt x="0" y="128"/>
                  <a:pt x="4" y="132"/>
                  <a:pt x="10" y="132"/>
                </a:cubicBezTo>
                <a:cubicBezTo>
                  <a:pt x="119" y="132"/>
                  <a:pt x="119" y="132"/>
                  <a:pt x="119" y="132"/>
                </a:cubicBezTo>
                <a:cubicBezTo>
                  <a:pt x="125" y="132"/>
                  <a:pt x="129" y="128"/>
                  <a:pt x="129" y="122"/>
                </a:cubicBezTo>
                <a:cubicBezTo>
                  <a:pt x="129" y="13"/>
                  <a:pt x="129" y="13"/>
                  <a:pt x="129" y="13"/>
                </a:cubicBezTo>
                <a:cubicBezTo>
                  <a:pt x="129" y="7"/>
                  <a:pt x="125" y="3"/>
                  <a:pt x="119" y="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48319" y="1659965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48319" y="1645935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62901" y="1748825"/>
            <a:ext cx="328547" cy="339070"/>
          </a:xfrm>
          <a:custGeom>
            <a:avLst/>
            <a:gdLst>
              <a:gd name="T0" fmla="*/ 122 w 141"/>
              <a:gd name="T1" fmla="*/ 82 h 146"/>
              <a:gd name="T2" fmla="*/ 103 w 141"/>
              <a:gd name="T3" fmla="*/ 94 h 146"/>
              <a:gd name="T4" fmla="*/ 63 w 141"/>
              <a:gd name="T5" fmla="*/ 70 h 146"/>
              <a:gd name="T6" fmla="*/ 62 w 141"/>
              <a:gd name="T7" fmla="*/ 70 h 146"/>
              <a:gd name="T8" fmla="*/ 31 w 141"/>
              <a:gd name="T9" fmla="*/ 70 h 146"/>
              <a:gd name="T10" fmla="*/ 30 w 141"/>
              <a:gd name="T11" fmla="*/ 70 h 146"/>
              <a:gd name="T12" fmla="*/ 14 w 141"/>
              <a:gd name="T13" fmla="*/ 79 h 146"/>
              <a:gd name="T14" fmla="*/ 76 w 141"/>
              <a:gd name="T15" fmla="*/ 123 h 146"/>
              <a:gd name="T16" fmla="*/ 125 w 141"/>
              <a:gd name="T17" fmla="*/ 91 h 146"/>
              <a:gd name="T18" fmla="*/ 4 w 141"/>
              <a:gd name="T19" fmla="*/ 104 h 146"/>
              <a:gd name="T20" fmla="*/ 47 w 141"/>
              <a:gd name="T21" fmla="*/ 88 h 146"/>
              <a:gd name="T22" fmla="*/ 45 w 141"/>
              <a:gd name="T23" fmla="*/ 86 h 146"/>
              <a:gd name="T24" fmla="*/ 45 w 141"/>
              <a:gd name="T25" fmla="*/ 89 h 146"/>
              <a:gd name="T26" fmla="*/ 37 w 141"/>
              <a:gd name="T27" fmla="*/ 94 h 146"/>
              <a:gd name="T28" fmla="*/ 38 w 141"/>
              <a:gd name="T29" fmla="*/ 96 h 146"/>
              <a:gd name="T30" fmla="*/ 41 w 141"/>
              <a:gd name="T31" fmla="*/ 104 h 146"/>
              <a:gd name="T32" fmla="*/ 41 w 141"/>
              <a:gd name="T33" fmla="*/ 98 h 146"/>
              <a:gd name="T34" fmla="*/ 42 w 141"/>
              <a:gd name="T35" fmla="*/ 92 h 146"/>
              <a:gd name="T36" fmla="*/ 44 w 141"/>
              <a:gd name="T37" fmla="*/ 95 h 146"/>
              <a:gd name="T38" fmla="*/ 45 w 141"/>
              <a:gd name="T39" fmla="*/ 102 h 146"/>
              <a:gd name="T40" fmla="*/ 47 w 141"/>
              <a:gd name="T41" fmla="*/ 109 h 146"/>
              <a:gd name="T42" fmla="*/ 48 w 141"/>
              <a:gd name="T43" fmla="*/ 104 h 146"/>
              <a:gd name="T44" fmla="*/ 48 w 141"/>
              <a:gd name="T45" fmla="*/ 99 h 146"/>
              <a:gd name="T46" fmla="*/ 50 w 141"/>
              <a:gd name="T47" fmla="*/ 108 h 146"/>
              <a:gd name="T48" fmla="*/ 50 w 141"/>
              <a:gd name="T49" fmla="*/ 101 h 146"/>
              <a:gd name="T50" fmla="*/ 50 w 141"/>
              <a:gd name="T51" fmla="*/ 96 h 146"/>
              <a:gd name="T52" fmla="*/ 50 w 141"/>
              <a:gd name="T53" fmla="*/ 90 h 146"/>
              <a:gd name="T54" fmla="*/ 52 w 141"/>
              <a:gd name="T55" fmla="*/ 99 h 146"/>
              <a:gd name="T56" fmla="*/ 52 w 141"/>
              <a:gd name="T57" fmla="*/ 92 h 146"/>
              <a:gd name="T58" fmla="*/ 57 w 141"/>
              <a:gd name="T59" fmla="*/ 95 h 146"/>
              <a:gd name="T60" fmla="*/ 58 w 141"/>
              <a:gd name="T61" fmla="*/ 88 h 146"/>
              <a:gd name="T62" fmla="*/ 117 w 141"/>
              <a:gd name="T63" fmla="*/ 81 h 146"/>
              <a:gd name="T64" fmla="*/ 79 w 141"/>
              <a:gd name="T65" fmla="*/ 81 h 146"/>
              <a:gd name="T66" fmla="*/ 113 w 141"/>
              <a:gd name="T67" fmla="*/ 99 h 146"/>
              <a:gd name="T68" fmla="*/ 105 w 141"/>
              <a:gd name="T69" fmla="*/ 94 h 146"/>
              <a:gd name="T70" fmla="*/ 134 w 141"/>
              <a:gd name="T71" fmla="*/ 78 h 146"/>
              <a:gd name="T72" fmla="*/ 42 w 141"/>
              <a:gd name="T73" fmla="*/ 72 h 146"/>
              <a:gd name="T74" fmla="*/ 36 w 141"/>
              <a:gd name="T75" fmla="*/ 61 h 146"/>
              <a:gd name="T76" fmla="*/ 66 w 141"/>
              <a:gd name="T77" fmla="*/ 13 h 146"/>
              <a:gd name="T78" fmla="*/ 22 w 141"/>
              <a:gd name="T79" fmla="*/ 51 h 146"/>
              <a:gd name="T80" fmla="*/ 63 w 141"/>
              <a:gd name="T81" fmla="*/ 38 h 146"/>
              <a:gd name="T82" fmla="*/ 114 w 141"/>
              <a:gd name="T83" fmla="*/ 16 h 146"/>
              <a:gd name="T84" fmla="*/ 91 w 141"/>
              <a:gd name="T85" fmla="*/ 43 h 146"/>
              <a:gd name="T86" fmla="*/ 105 w 141"/>
              <a:gd name="T87" fmla="*/ 48 h 146"/>
              <a:gd name="T88" fmla="*/ 119 w 141"/>
              <a:gd name="T89" fmla="*/ 49 h 146"/>
              <a:gd name="T90" fmla="*/ 119 w 141"/>
              <a:gd name="T91" fmla="*/ 48 h 146"/>
              <a:gd name="T92" fmla="*/ 108 w 141"/>
              <a:gd name="T93" fmla="*/ 44 h 146"/>
              <a:gd name="T94" fmla="*/ 107 w 141"/>
              <a:gd name="T95" fmla="*/ 42 h 146"/>
              <a:gd name="T96" fmla="*/ 109 w 141"/>
              <a:gd name="T97" fmla="*/ 32 h 146"/>
              <a:gd name="T98" fmla="*/ 116 w 141"/>
              <a:gd name="T99" fmla="*/ 30 h 146"/>
              <a:gd name="T100" fmla="*/ 121 w 141"/>
              <a:gd name="T101" fmla="*/ 31 h 146"/>
              <a:gd name="T102" fmla="*/ 120 w 141"/>
              <a:gd name="T103" fmla="*/ 35 h 146"/>
              <a:gd name="T104" fmla="*/ 117 w 141"/>
              <a:gd name="T105" fmla="*/ 35 h 146"/>
              <a:gd name="T106" fmla="*/ 112 w 141"/>
              <a:gd name="T107" fmla="*/ 37 h 146"/>
              <a:gd name="T108" fmla="*/ 112 w 141"/>
              <a:gd name="T109" fmla="*/ 39 h 146"/>
              <a:gd name="T110" fmla="*/ 120 w 141"/>
              <a:gd name="T111" fmla="*/ 41 h 146"/>
              <a:gd name="T112" fmla="*/ 121 w 141"/>
              <a:gd name="T113" fmla="*/ 54 h 146"/>
              <a:gd name="T114" fmla="*/ 114 w 141"/>
              <a:gd name="T115" fmla="*/ 5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1" h="146">
                <a:moveTo>
                  <a:pt x="135" y="76"/>
                </a:moveTo>
                <a:cubicBezTo>
                  <a:pt x="135" y="76"/>
                  <a:pt x="135" y="76"/>
                  <a:pt x="134" y="76"/>
                </a:cubicBezTo>
                <a:cubicBezTo>
                  <a:pt x="133" y="76"/>
                  <a:pt x="132" y="77"/>
                  <a:pt x="131" y="78"/>
                </a:cubicBezTo>
                <a:cubicBezTo>
                  <a:pt x="129" y="81"/>
                  <a:pt x="127" y="82"/>
                  <a:pt x="125" y="82"/>
                </a:cubicBezTo>
                <a:cubicBezTo>
                  <a:pt x="125" y="82"/>
                  <a:pt x="124" y="82"/>
                  <a:pt x="123" y="82"/>
                </a:cubicBezTo>
                <a:cubicBezTo>
                  <a:pt x="123" y="82"/>
                  <a:pt x="123" y="82"/>
                  <a:pt x="122" y="82"/>
                </a:cubicBezTo>
                <a:cubicBezTo>
                  <a:pt x="123" y="81"/>
                  <a:pt x="123" y="80"/>
                  <a:pt x="123" y="79"/>
                </a:cubicBezTo>
                <a:cubicBezTo>
                  <a:pt x="122" y="78"/>
                  <a:pt x="121" y="77"/>
                  <a:pt x="121" y="77"/>
                </a:cubicBezTo>
                <a:cubicBezTo>
                  <a:pt x="119" y="76"/>
                  <a:pt x="117" y="78"/>
                  <a:pt x="116" y="79"/>
                </a:cubicBezTo>
                <a:cubicBezTo>
                  <a:pt x="115" y="81"/>
                  <a:pt x="114" y="82"/>
                  <a:pt x="113" y="84"/>
                </a:cubicBezTo>
                <a:cubicBezTo>
                  <a:pt x="109" y="85"/>
                  <a:pt x="104" y="88"/>
                  <a:pt x="103" y="94"/>
                </a:cubicBezTo>
                <a:cubicBezTo>
                  <a:pt x="103" y="94"/>
                  <a:pt x="103" y="94"/>
                  <a:pt x="103" y="94"/>
                </a:cubicBezTo>
                <a:cubicBezTo>
                  <a:pt x="103" y="94"/>
                  <a:pt x="96" y="111"/>
                  <a:pt x="93" y="116"/>
                </a:cubicBezTo>
                <a:cubicBezTo>
                  <a:pt x="93" y="111"/>
                  <a:pt x="92" y="101"/>
                  <a:pt x="92" y="101"/>
                </a:cubicBezTo>
                <a:cubicBezTo>
                  <a:pt x="90" y="86"/>
                  <a:pt x="79" y="79"/>
                  <a:pt x="78" y="79"/>
                </a:cubicBezTo>
                <a:cubicBezTo>
                  <a:pt x="78" y="78"/>
                  <a:pt x="73" y="75"/>
                  <a:pt x="70" y="74"/>
                </a:cubicBezTo>
                <a:cubicBezTo>
                  <a:pt x="65" y="71"/>
                  <a:pt x="63" y="70"/>
                  <a:pt x="63" y="70"/>
                </a:cubicBezTo>
                <a:cubicBezTo>
                  <a:pt x="63" y="70"/>
                  <a:pt x="63" y="70"/>
                  <a:pt x="63" y="70"/>
                </a:cubicBezTo>
                <a:cubicBezTo>
                  <a:pt x="63" y="70"/>
                  <a:pt x="63" y="70"/>
                  <a:pt x="63" y="70"/>
                </a:cubicBezTo>
                <a:cubicBezTo>
                  <a:pt x="63" y="70"/>
                  <a:pt x="63" y="70"/>
                  <a:pt x="63" y="70"/>
                </a:cubicBezTo>
                <a:cubicBezTo>
                  <a:pt x="63" y="70"/>
                  <a:pt x="63" y="70"/>
                  <a:pt x="63" y="70"/>
                </a:cubicBezTo>
                <a:cubicBezTo>
                  <a:pt x="63" y="70"/>
                  <a:pt x="63" y="70"/>
                  <a:pt x="63" y="70"/>
                </a:cubicBezTo>
                <a:cubicBezTo>
                  <a:pt x="63" y="70"/>
                  <a:pt x="63" y="70"/>
                  <a:pt x="63" y="70"/>
                </a:cubicBezTo>
                <a:cubicBezTo>
                  <a:pt x="63" y="70"/>
                  <a:pt x="63" y="70"/>
                  <a:pt x="62" y="70"/>
                </a:cubicBezTo>
                <a:cubicBezTo>
                  <a:pt x="62" y="70"/>
                  <a:pt x="62" y="70"/>
                  <a:pt x="62" y="70"/>
                </a:cubicBezTo>
                <a:cubicBezTo>
                  <a:pt x="62" y="70"/>
                  <a:pt x="62" y="70"/>
                  <a:pt x="62" y="70"/>
                </a:cubicBezTo>
                <a:cubicBezTo>
                  <a:pt x="62" y="70"/>
                  <a:pt x="62" y="70"/>
                  <a:pt x="62" y="70"/>
                </a:cubicBezTo>
                <a:cubicBezTo>
                  <a:pt x="47" y="84"/>
                  <a:pt x="47" y="84"/>
                  <a:pt x="47" y="84"/>
                </a:cubicBezTo>
                <a:cubicBezTo>
                  <a:pt x="31" y="70"/>
                  <a:pt x="31" y="70"/>
                  <a:pt x="31" y="70"/>
                </a:cubicBezTo>
                <a:cubicBezTo>
                  <a:pt x="31" y="70"/>
                  <a:pt x="31" y="70"/>
                  <a:pt x="31" y="70"/>
                </a:cubicBezTo>
                <a:cubicBezTo>
                  <a:pt x="31" y="70"/>
                  <a:pt x="31" y="70"/>
                  <a:pt x="31" y="70"/>
                </a:cubicBezTo>
                <a:cubicBezTo>
                  <a:pt x="31" y="70"/>
                  <a:pt x="31" y="70"/>
                  <a:pt x="31" y="70"/>
                </a:cubicBezTo>
                <a:cubicBezTo>
                  <a:pt x="31" y="70"/>
                  <a:pt x="31" y="70"/>
                  <a:pt x="31" y="70"/>
                </a:cubicBezTo>
                <a:cubicBezTo>
                  <a:pt x="31" y="70"/>
                  <a:pt x="31" y="70"/>
                  <a:pt x="31" y="70"/>
                </a:cubicBezTo>
                <a:cubicBezTo>
                  <a:pt x="30" y="70"/>
                  <a:pt x="30" y="70"/>
                  <a:pt x="30" y="70"/>
                </a:cubicBezTo>
                <a:cubicBezTo>
                  <a:pt x="30" y="70"/>
                  <a:pt x="30" y="70"/>
                  <a:pt x="30" y="70"/>
                </a:cubicBezTo>
                <a:cubicBezTo>
                  <a:pt x="30" y="70"/>
                  <a:pt x="30" y="70"/>
                  <a:pt x="30" y="70"/>
                </a:cubicBezTo>
                <a:cubicBezTo>
                  <a:pt x="30" y="70"/>
                  <a:pt x="30" y="70"/>
                  <a:pt x="30" y="70"/>
                </a:cubicBezTo>
                <a:cubicBezTo>
                  <a:pt x="30" y="70"/>
                  <a:pt x="30" y="70"/>
                  <a:pt x="30" y="70"/>
                </a:cubicBezTo>
                <a:cubicBezTo>
                  <a:pt x="30" y="70"/>
                  <a:pt x="26" y="72"/>
                  <a:pt x="22" y="74"/>
                </a:cubicBezTo>
                <a:cubicBezTo>
                  <a:pt x="18" y="76"/>
                  <a:pt x="14" y="79"/>
                  <a:pt x="14" y="79"/>
                </a:cubicBezTo>
                <a:cubicBezTo>
                  <a:pt x="14" y="79"/>
                  <a:pt x="14" y="79"/>
                  <a:pt x="14" y="79"/>
                </a:cubicBezTo>
                <a:cubicBezTo>
                  <a:pt x="10" y="81"/>
                  <a:pt x="0" y="88"/>
                  <a:pt x="2" y="104"/>
                </a:cubicBezTo>
                <a:cubicBezTo>
                  <a:pt x="3" y="121"/>
                  <a:pt x="5" y="145"/>
                  <a:pt x="5" y="145"/>
                </a:cubicBezTo>
                <a:cubicBezTo>
                  <a:pt x="5" y="146"/>
                  <a:pt x="5" y="146"/>
                  <a:pt x="5" y="146"/>
                </a:cubicBezTo>
                <a:cubicBezTo>
                  <a:pt x="74" y="146"/>
                  <a:pt x="74" y="146"/>
                  <a:pt x="74" y="146"/>
                </a:cubicBezTo>
                <a:cubicBezTo>
                  <a:pt x="76" y="123"/>
                  <a:pt x="76" y="123"/>
                  <a:pt x="76" y="123"/>
                </a:cubicBezTo>
                <a:cubicBezTo>
                  <a:pt x="76" y="123"/>
                  <a:pt x="76" y="123"/>
                  <a:pt x="76" y="123"/>
                </a:cubicBezTo>
                <a:cubicBezTo>
                  <a:pt x="79" y="135"/>
                  <a:pt x="86" y="138"/>
                  <a:pt x="87" y="138"/>
                </a:cubicBezTo>
                <a:cubicBezTo>
                  <a:pt x="91" y="140"/>
                  <a:pt x="94" y="140"/>
                  <a:pt x="98" y="138"/>
                </a:cubicBezTo>
                <a:cubicBezTo>
                  <a:pt x="102" y="136"/>
                  <a:pt x="105" y="132"/>
                  <a:pt x="107" y="127"/>
                </a:cubicBezTo>
                <a:cubicBezTo>
                  <a:pt x="109" y="119"/>
                  <a:pt x="115" y="100"/>
                  <a:pt x="115" y="99"/>
                </a:cubicBezTo>
                <a:cubicBezTo>
                  <a:pt x="116" y="98"/>
                  <a:pt x="118" y="95"/>
                  <a:pt x="123" y="92"/>
                </a:cubicBezTo>
                <a:cubicBezTo>
                  <a:pt x="125" y="91"/>
                  <a:pt x="125" y="91"/>
                  <a:pt x="125" y="91"/>
                </a:cubicBezTo>
                <a:cubicBezTo>
                  <a:pt x="129" y="89"/>
                  <a:pt x="132" y="88"/>
                  <a:pt x="133" y="86"/>
                </a:cubicBezTo>
                <a:cubicBezTo>
                  <a:pt x="135" y="82"/>
                  <a:pt x="136" y="80"/>
                  <a:pt x="136" y="78"/>
                </a:cubicBezTo>
                <a:cubicBezTo>
                  <a:pt x="136" y="78"/>
                  <a:pt x="136" y="78"/>
                  <a:pt x="136" y="77"/>
                </a:cubicBezTo>
                <a:cubicBezTo>
                  <a:pt x="136" y="77"/>
                  <a:pt x="136" y="76"/>
                  <a:pt x="135" y="76"/>
                </a:cubicBezTo>
                <a:close/>
                <a:moveTo>
                  <a:pt x="7" y="144"/>
                </a:moveTo>
                <a:cubicBezTo>
                  <a:pt x="6" y="140"/>
                  <a:pt x="5" y="119"/>
                  <a:pt x="4" y="104"/>
                </a:cubicBezTo>
                <a:cubicBezTo>
                  <a:pt x="3" y="103"/>
                  <a:pt x="3" y="102"/>
                  <a:pt x="3" y="102"/>
                </a:cubicBezTo>
                <a:cubicBezTo>
                  <a:pt x="3" y="89"/>
                  <a:pt x="10" y="84"/>
                  <a:pt x="14" y="81"/>
                </a:cubicBezTo>
                <a:cubicBezTo>
                  <a:pt x="19" y="144"/>
                  <a:pt x="19" y="144"/>
                  <a:pt x="19" y="144"/>
                </a:cubicBezTo>
                <a:cubicBezTo>
                  <a:pt x="19" y="144"/>
                  <a:pt x="19" y="144"/>
                  <a:pt x="19" y="144"/>
                </a:cubicBezTo>
                <a:cubicBezTo>
                  <a:pt x="12" y="144"/>
                  <a:pt x="7" y="144"/>
                  <a:pt x="7" y="144"/>
                </a:cubicBezTo>
                <a:close/>
                <a:moveTo>
                  <a:pt x="47" y="88"/>
                </a:moveTo>
                <a:cubicBezTo>
                  <a:pt x="47" y="88"/>
                  <a:pt x="47" y="88"/>
                  <a:pt x="48" y="88"/>
                </a:cubicBezTo>
                <a:cubicBezTo>
                  <a:pt x="47" y="88"/>
                  <a:pt x="47" y="88"/>
                  <a:pt x="47" y="88"/>
                </a:cubicBezTo>
                <a:cubicBezTo>
                  <a:pt x="47" y="88"/>
                  <a:pt x="47" y="88"/>
                  <a:pt x="47" y="88"/>
                </a:cubicBezTo>
                <a:close/>
                <a:moveTo>
                  <a:pt x="31" y="77"/>
                </a:moveTo>
                <a:cubicBezTo>
                  <a:pt x="31" y="75"/>
                  <a:pt x="31" y="74"/>
                  <a:pt x="31" y="73"/>
                </a:cubicBezTo>
                <a:cubicBezTo>
                  <a:pt x="33" y="75"/>
                  <a:pt x="44" y="85"/>
                  <a:pt x="45" y="86"/>
                </a:cubicBezTo>
                <a:cubicBezTo>
                  <a:pt x="44" y="87"/>
                  <a:pt x="40" y="91"/>
                  <a:pt x="35" y="88"/>
                </a:cubicBezTo>
                <a:cubicBezTo>
                  <a:pt x="32" y="87"/>
                  <a:pt x="31" y="81"/>
                  <a:pt x="31" y="77"/>
                </a:cubicBezTo>
                <a:close/>
                <a:moveTo>
                  <a:pt x="45" y="91"/>
                </a:moveTo>
                <a:cubicBezTo>
                  <a:pt x="45" y="91"/>
                  <a:pt x="44" y="91"/>
                  <a:pt x="44" y="91"/>
                </a:cubicBezTo>
                <a:cubicBezTo>
                  <a:pt x="44" y="90"/>
                  <a:pt x="44" y="90"/>
                  <a:pt x="44" y="89"/>
                </a:cubicBezTo>
                <a:cubicBezTo>
                  <a:pt x="44" y="89"/>
                  <a:pt x="45" y="89"/>
                  <a:pt x="45" y="89"/>
                </a:cubicBezTo>
                <a:cubicBezTo>
                  <a:pt x="46" y="90"/>
                  <a:pt x="46" y="90"/>
                  <a:pt x="45" y="91"/>
                </a:cubicBezTo>
                <a:close/>
                <a:moveTo>
                  <a:pt x="37" y="94"/>
                </a:moveTo>
                <a:cubicBezTo>
                  <a:pt x="37" y="94"/>
                  <a:pt x="37" y="94"/>
                  <a:pt x="36" y="94"/>
                </a:cubicBezTo>
                <a:cubicBezTo>
                  <a:pt x="36" y="93"/>
                  <a:pt x="36" y="93"/>
                  <a:pt x="36" y="92"/>
                </a:cubicBezTo>
                <a:cubicBezTo>
                  <a:pt x="36" y="92"/>
                  <a:pt x="37" y="92"/>
                  <a:pt x="37" y="92"/>
                </a:cubicBezTo>
                <a:cubicBezTo>
                  <a:pt x="37" y="93"/>
                  <a:pt x="37" y="93"/>
                  <a:pt x="37" y="94"/>
                </a:cubicBezTo>
                <a:close/>
                <a:moveTo>
                  <a:pt x="40" y="102"/>
                </a:moveTo>
                <a:cubicBezTo>
                  <a:pt x="39" y="101"/>
                  <a:pt x="39" y="101"/>
                  <a:pt x="39" y="100"/>
                </a:cubicBezTo>
                <a:cubicBezTo>
                  <a:pt x="39" y="100"/>
                  <a:pt x="39" y="101"/>
                  <a:pt x="40" y="101"/>
                </a:cubicBezTo>
                <a:cubicBezTo>
                  <a:pt x="40" y="101"/>
                  <a:pt x="40" y="102"/>
                  <a:pt x="40" y="102"/>
                </a:cubicBezTo>
                <a:close/>
                <a:moveTo>
                  <a:pt x="40" y="96"/>
                </a:moveTo>
                <a:cubicBezTo>
                  <a:pt x="39" y="97"/>
                  <a:pt x="39" y="97"/>
                  <a:pt x="38" y="96"/>
                </a:cubicBezTo>
                <a:cubicBezTo>
                  <a:pt x="38" y="96"/>
                  <a:pt x="38" y="95"/>
                  <a:pt x="38" y="95"/>
                </a:cubicBezTo>
                <a:cubicBezTo>
                  <a:pt x="39" y="95"/>
                  <a:pt x="39" y="95"/>
                  <a:pt x="40" y="95"/>
                </a:cubicBezTo>
                <a:cubicBezTo>
                  <a:pt x="40" y="95"/>
                  <a:pt x="40" y="96"/>
                  <a:pt x="40" y="96"/>
                </a:cubicBezTo>
                <a:close/>
                <a:moveTo>
                  <a:pt x="42" y="105"/>
                </a:moveTo>
                <a:cubicBezTo>
                  <a:pt x="42" y="105"/>
                  <a:pt x="42" y="105"/>
                  <a:pt x="42" y="105"/>
                </a:cubicBezTo>
                <a:cubicBezTo>
                  <a:pt x="41" y="105"/>
                  <a:pt x="41" y="104"/>
                  <a:pt x="41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2" y="103"/>
                  <a:pt x="42" y="103"/>
                  <a:pt x="42" y="104"/>
                </a:cubicBezTo>
                <a:cubicBezTo>
                  <a:pt x="43" y="104"/>
                  <a:pt x="43" y="105"/>
                  <a:pt x="42" y="105"/>
                </a:cubicBezTo>
                <a:close/>
                <a:moveTo>
                  <a:pt x="42" y="99"/>
                </a:moveTo>
                <a:cubicBezTo>
                  <a:pt x="42" y="100"/>
                  <a:pt x="42" y="100"/>
                  <a:pt x="41" y="99"/>
                </a:cubicBezTo>
                <a:cubicBezTo>
                  <a:pt x="41" y="99"/>
                  <a:pt x="41" y="98"/>
                  <a:pt x="41" y="98"/>
                </a:cubicBezTo>
                <a:cubicBezTo>
                  <a:pt x="42" y="98"/>
                  <a:pt x="42" y="98"/>
                  <a:pt x="42" y="98"/>
                </a:cubicBezTo>
                <a:cubicBezTo>
                  <a:pt x="43" y="98"/>
                  <a:pt x="43" y="99"/>
                  <a:pt x="42" y="99"/>
                </a:cubicBezTo>
                <a:close/>
                <a:moveTo>
                  <a:pt x="42" y="94"/>
                </a:moveTo>
                <a:cubicBezTo>
                  <a:pt x="42" y="94"/>
                  <a:pt x="42" y="94"/>
                  <a:pt x="41" y="94"/>
                </a:cubicBezTo>
                <a:cubicBezTo>
                  <a:pt x="41" y="93"/>
                  <a:pt x="41" y="93"/>
                  <a:pt x="41" y="92"/>
                </a:cubicBezTo>
                <a:cubicBezTo>
                  <a:pt x="42" y="92"/>
                  <a:pt x="42" y="92"/>
                  <a:pt x="42" y="92"/>
                </a:cubicBezTo>
                <a:cubicBezTo>
                  <a:pt x="43" y="93"/>
                  <a:pt x="43" y="93"/>
                  <a:pt x="42" y="94"/>
                </a:cubicBezTo>
                <a:close/>
                <a:moveTo>
                  <a:pt x="44" y="95"/>
                </a:moveTo>
                <a:cubicBezTo>
                  <a:pt x="44" y="95"/>
                  <a:pt x="45" y="95"/>
                  <a:pt x="45" y="95"/>
                </a:cubicBezTo>
                <a:cubicBezTo>
                  <a:pt x="46" y="95"/>
                  <a:pt x="46" y="96"/>
                  <a:pt x="45" y="96"/>
                </a:cubicBezTo>
                <a:cubicBezTo>
                  <a:pt x="45" y="97"/>
                  <a:pt x="44" y="97"/>
                  <a:pt x="44" y="96"/>
                </a:cubicBezTo>
                <a:cubicBezTo>
                  <a:pt x="44" y="96"/>
                  <a:pt x="44" y="95"/>
                  <a:pt x="44" y="95"/>
                </a:cubicBezTo>
                <a:close/>
                <a:moveTo>
                  <a:pt x="45" y="108"/>
                </a:moveTo>
                <a:cubicBezTo>
                  <a:pt x="45" y="108"/>
                  <a:pt x="44" y="108"/>
                  <a:pt x="44" y="108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4" y="106"/>
                  <a:pt x="45" y="106"/>
                  <a:pt x="45" y="106"/>
                </a:cubicBezTo>
                <a:cubicBezTo>
                  <a:pt x="46" y="107"/>
                  <a:pt x="46" y="107"/>
                  <a:pt x="45" y="108"/>
                </a:cubicBezTo>
                <a:close/>
                <a:moveTo>
                  <a:pt x="45" y="102"/>
                </a:moveTo>
                <a:cubicBezTo>
                  <a:pt x="45" y="102"/>
                  <a:pt x="44" y="102"/>
                  <a:pt x="44" y="102"/>
                </a:cubicBezTo>
                <a:cubicBezTo>
                  <a:pt x="44" y="102"/>
                  <a:pt x="44" y="101"/>
                  <a:pt x="44" y="101"/>
                </a:cubicBezTo>
                <a:cubicBezTo>
                  <a:pt x="44" y="100"/>
                  <a:pt x="45" y="100"/>
                  <a:pt x="45" y="101"/>
                </a:cubicBezTo>
                <a:cubicBezTo>
                  <a:pt x="46" y="101"/>
                  <a:pt x="46" y="102"/>
                  <a:pt x="45" y="102"/>
                </a:cubicBezTo>
                <a:close/>
                <a:moveTo>
                  <a:pt x="47" y="110"/>
                </a:moveTo>
                <a:cubicBezTo>
                  <a:pt x="46" y="110"/>
                  <a:pt x="47" y="110"/>
                  <a:pt x="47" y="109"/>
                </a:cubicBezTo>
                <a:cubicBezTo>
                  <a:pt x="47" y="109"/>
                  <a:pt x="48" y="109"/>
                  <a:pt x="48" y="109"/>
                </a:cubicBezTo>
                <a:cubicBezTo>
                  <a:pt x="48" y="110"/>
                  <a:pt x="47" y="110"/>
                  <a:pt x="47" y="110"/>
                </a:cubicBezTo>
                <a:close/>
                <a:moveTo>
                  <a:pt x="48" y="105"/>
                </a:moveTo>
                <a:cubicBezTo>
                  <a:pt x="48" y="105"/>
                  <a:pt x="47" y="105"/>
                  <a:pt x="47" y="105"/>
                </a:cubicBezTo>
                <a:cubicBezTo>
                  <a:pt x="46" y="105"/>
                  <a:pt x="46" y="104"/>
                  <a:pt x="47" y="104"/>
                </a:cubicBezTo>
                <a:cubicBezTo>
                  <a:pt x="47" y="103"/>
                  <a:pt x="48" y="103"/>
                  <a:pt x="48" y="104"/>
                </a:cubicBezTo>
                <a:cubicBezTo>
                  <a:pt x="48" y="104"/>
                  <a:pt x="48" y="105"/>
                  <a:pt x="48" y="105"/>
                </a:cubicBezTo>
                <a:close/>
                <a:moveTo>
                  <a:pt x="48" y="99"/>
                </a:moveTo>
                <a:cubicBezTo>
                  <a:pt x="48" y="100"/>
                  <a:pt x="47" y="100"/>
                  <a:pt x="47" y="99"/>
                </a:cubicBezTo>
                <a:cubicBezTo>
                  <a:pt x="46" y="99"/>
                  <a:pt x="46" y="98"/>
                  <a:pt x="47" y="98"/>
                </a:cubicBezTo>
                <a:cubicBezTo>
                  <a:pt x="47" y="98"/>
                  <a:pt x="48" y="98"/>
                  <a:pt x="48" y="98"/>
                </a:cubicBezTo>
                <a:cubicBezTo>
                  <a:pt x="48" y="98"/>
                  <a:pt x="48" y="99"/>
                  <a:pt x="48" y="99"/>
                </a:cubicBezTo>
                <a:close/>
                <a:moveTo>
                  <a:pt x="48" y="94"/>
                </a:moveTo>
                <a:cubicBezTo>
                  <a:pt x="48" y="94"/>
                  <a:pt x="47" y="94"/>
                  <a:pt x="47" y="94"/>
                </a:cubicBezTo>
                <a:cubicBezTo>
                  <a:pt x="46" y="93"/>
                  <a:pt x="46" y="93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3"/>
                  <a:pt x="48" y="93"/>
                  <a:pt x="48" y="94"/>
                </a:cubicBezTo>
                <a:close/>
                <a:moveTo>
                  <a:pt x="50" y="108"/>
                </a:moveTo>
                <a:cubicBezTo>
                  <a:pt x="49" y="107"/>
                  <a:pt x="49" y="107"/>
                  <a:pt x="50" y="106"/>
                </a:cubicBezTo>
                <a:cubicBezTo>
                  <a:pt x="50" y="106"/>
                  <a:pt x="50" y="106"/>
                  <a:pt x="51" y="106"/>
                </a:cubicBezTo>
                <a:cubicBezTo>
                  <a:pt x="50" y="107"/>
                  <a:pt x="50" y="107"/>
                  <a:pt x="50" y="108"/>
                </a:cubicBezTo>
                <a:close/>
                <a:moveTo>
                  <a:pt x="51" y="102"/>
                </a:moveTo>
                <a:cubicBezTo>
                  <a:pt x="51" y="102"/>
                  <a:pt x="50" y="102"/>
                  <a:pt x="50" y="102"/>
                </a:cubicBezTo>
                <a:cubicBezTo>
                  <a:pt x="49" y="102"/>
                  <a:pt x="49" y="101"/>
                  <a:pt x="50" y="101"/>
                </a:cubicBezTo>
                <a:cubicBezTo>
                  <a:pt x="50" y="100"/>
                  <a:pt x="51" y="100"/>
                  <a:pt x="51" y="101"/>
                </a:cubicBezTo>
                <a:cubicBezTo>
                  <a:pt x="51" y="101"/>
                  <a:pt x="51" y="102"/>
                  <a:pt x="51" y="102"/>
                </a:cubicBezTo>
                <a:close/>
                <a:moveTo>
                  <a:pt x="50" y="95"/>
                </a:moveTo>
                <a:cubicBezTo>
                  <a:pt x="50" y="95"/>
                  <a:pt x="51" y="95"/>
                  <a:pt x="51" y="95"/>
                </a:cubicBezTo>
                <a:cubicBezTo>
                  <a:pt x="51" y="95"/>
                  <a:pt x="51" y="96"/>
                  <a:pt x="51" y="96"/>
                </a:cubicBezTo>
                <a:cubicBezTo>
                  <a:pt x="51" y="97"/>
                  <a:pt x="50" y="97"/>
                  <a:pt x="50" y="96"/>
                </a:cubicBezTo>
                <a:cubicBezTo>
                  <a:pt x="49" y="96"/>
                  <a:pt x="49" y="95"/>
                  <a:pt x="50" y="95"/>
                </a:cubicBezTo>
                <a:close/>
                <a:moveTo>
                  <a:pt x="50" y="90"/>
                </a:moveTo>
                <a:cubicBezTo>
                  <a:pt x="50" y="90"/>
                  <a:pt x="51" y="90"/>
                  <a:pt x="51" y="90"/>
                </a:cubicBezTo>
                <a:cubicBezTo>
                  <a:pt x="51" y="91"/>
                  <a:pt x="51" y="91"/>
                  <a:pt x="51" y="91"/>
                </a:cubicBezTo>
                <a:cubicBezTo>
                  <a:pt x="51" y="91"/>
                  <a:pt x="50" y="91"/>
                  <a:pt x="50" y="91"/>
                </a:cubicBezTo>
                <a:cubicBezTo>
                  <a:pt x="49" y="90"/>
                  <a:pt x="49" y="90"/>
                  <a:pt x="50" y="90"/>
                </a:cubicBezTo>
                <a:close/>
                <a:moveTo>
                  <a:pt x="52" y="104"/>
                </a:moveTo>
                <a:cubicBezTo>
                  <a:pt x="52" y="104"/>
                  <a:pt x="52" y="104"/>
                  <a:pt x="52" y="104"/>
                </a:cubicBezTo>
                <a:cubicBezTo>
                  <a:pt x="53" y="103"/>
                  <a:pt x="53" y="103"/>
                  <a:pt x="53" y="103"/>
                </a:cubicBezTo>
                <a:cubicBezTo>
                  <a:pt x="53" y="104"/>
                  <a:pt x="52" y="104"/>
                  <a:pt x="52" y="104"/>
                </a:cubicBezTo>
                <a:close/>
                <a:moveTo>
                  <a:pt x="54" y="99"/>
                </a:moveTo>
                <a:cubicBezTo>
                  <a:pt x="53" y="100"/>
                  <a:pt x="53" y="100"/>
                  <a:pt x="52" y="99"/>
                </a:cubicBezTo>
                <a:cubicBezTo>
                  <a:pt x="52" y="99"/>
                  <a:pt x="52" y="98"/>
                  <a:pt x="52" y="98"/>
                </a:cubicBezTo>
                <a:cubicBezTo>
                  <a:pt x="53" y="98"/>
                  <a:pt x="53" y="98"/>
                  <a:pt x="54" y="98"/>
                </a:cubicBezTo>
                <a:cubicBezTo>
                  <a:pt x="54" y="98"/>
                  <a:pt x="54" y="99"/>
                  <a:pt x="54" y="99"/>
                </a:cubicBezTo>
                <a:close/>
                <a:moveTo>
                  <a:pt x="54" y="94"/>
                </a:moveTo>
                <a:cubicBezTo>
                  <a:pt x="53" y="94"/>
                  <a:pt x="53" y="94"/>
                  <a:pt x="52" y="94"/>
                </a:cubicBezTo>
                <a:cubicBezTo>
                  <a:pt x="52" y="93"/>
                  <a:pt x="52" y="93"/>
                  <a:pt x="52" y="92"/>
                </a:cubicBezTo>
                <a:cubicBezTo>
                  <a:pt x="53" y="92"/>
                  <a:pt x="53" y="92"/>
                  <a:pt x="54" y="92"/>
                </a:cubicBezTo>
                <a:cubicBezTo>
                  <a:pt x="54" y="93"/>
                  <a:pt x="54" y="93"/>
                  <a:pt x="54" y="94"/>
                </a:cubicBezTo>
                <a:close/>
                <a:moveTo>
                  <a:pt x="56" y="97"/>
                </a:moveTo>
                <a:cubicBezTo>
                  <a:pt x="56" y="97"/>
                  <a:pt x="56" y="97"/>
                  <a:pt x="55" y="96"/>
                </a:cubicBezTo>
                <a:cubicBezTo>
                  <a:pt x="55" y="96"/>
                  <a:pt x="55" y="95"/>
                  <a:pt x="55" y="95"/>
                </a:cubicBezTo>
                <a:cubicBezTo>
                  <a:pt x="56" y="95"/>
                  <a:pt x="56" y="95"/>
                  <a:pt x="57" y="95"/>
                </a:cubicBezTo>
                <a:cubicBezTo>
                  <a:pt x="56" y="96"/>
                  <a:pt x="56" y="96"/>
                  <a:pt x="56" y="97"/>
                </a:cubicBezTo>
                <a:close/>
                <a:moveTo>
                  <a:pt x="58" y="88"/>
                </a:moveTo>
                <a:cubicBezTo>
                  <a:pt x="53" y="91"/>
                  <a:pt x="49" y="87"/>
                  <a:pt x="48" y="86"/>
                </a:cubicBezTo>
                <a:cubicBezTo>
                  <a:pt x="49" y="85"/>
                  <a:pt x="60" y="75"/>
                  <a:pt x="62" y="73"/>
                </a:cubicBezTo>
                <a:cubicBezTo>
                  <a:pt x="62" y="74"/>
                  <a:pt x="62" y="75"/>
                  <a:pt x="62" y="77"/>
                </a:cubicBezTo>
                <a:cubicBezTo>
                  <a:pt x="62" y="81"/>
                  <a:pt x="61" y="87"/>
                  <a:pt x="58" y="88"/>
                </a:cubicBezTo>
                <a:close/>
                <a:moveTo>
                  <a:pt x="117" y="81"/>
                </a:moveTo>
                <a:cubicBezTo>
                  <a:pt x="118" y="79"/>
                  <a:pt x="120" y="79"/>
                  <a:pt x="120" y="79"/>
                </a:cubicBezTo>
                <a:cubicBezTo>
                  <a:pt x="120" y="79"/>
                  <a:pt x="121" y="79"/>
                  <a:pt x="121" y="79"/>
                </a:cubicBezTo>
                <a:cubicBezTo>
                  <a:pt x="121" y="80"/>
                  <a:pt x="121" y="81"/>
                  <a:pt x="120" y="82"/>
                </a:cubicBezTo>
                <a:cubicBezTo>
                  <a:pt x="119" y="82"/>
                  <a:pt x="117" y="83"/>
                  <a:pt x="116" y="83"/>
                </a:cubicBezTo>
                <a:cubicBezTo>
                  <a:pt x="116" y="82"/>
                  <a:pt x="117" y="81"/>
                  <a:pt x="117" y="81"/>
                </a:cubicBezTo>
                <a:close/>
                <a:moveTo>
                  <a:pt x="105" y="126"/>
                </a:moveTo>
                <a:cubicBezTo>
                  <a:pt x="103" y="131"/>
                  <a:pt x="100" y="135"/>
                  <a:pt x="97" y="136"/>
                </a:cubicBezTo>
                <a:cubicBezTo>
                  <a:pt x="94" y="138"/>
                  <a:pt x="91" y="138"/>
                  <a:pt x="87" y="136"/>
                </a:cubicBezTo>
                <a:cubicBezTo>
                  <a:pt x="87" y="136"/>
                  <a:pt x="81" y="134"/>
                  <a:pt x="78" y="123"/>
                </a:cubicBezTo>
                <a:cubicBezTo>
                  <a:pt x="77" y="121"/>
                  <a:pt x="77" y="118"/>
                  <a:pt x="76" y="116"/>
                </a:cubicBezTo>
                <a:cubicBezTo>
                  <a:pt x="79" y="81"/>
                  <a:pt x="79" y="81"/>
                  <a:pt x="79" y="81"/>
                </a:cubicBezTo>
                <a:cubicBezTo>
                  <a:pt x="82" y="83"/>
                  <a:pt x="88" y="90"/>
                  <a:pt x="90" y="101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3" y="121"/>
                </a:cubicBezTo>
                <a:cubicBezTo>
                  <a:pt x="93" y="121"/>
                  <a:pt x="93" y="120"/>
                  <a:pt x="94" y="120"/>
                </a:cubicBezTo>
                <a:cubicBezTo>
                  <a:pt x="94" y="120"/>
                  <a:pt x="104" y="97"/>
                  <a:pt x="105" y="96"/>
                </a:cubicBezTo>
                <a:cubicBezTo>
                  <a:pt x="106" y="96"/>
                  <a:pt x="112" y="98"/>
                  <a:pt x="113" y="99"/>
                </a:cubicBezTo>
                <a:cubicBezTo>
                  <a:pt x="112" y="103"/>
                  <a:pt x="107" y="119"/>
                  <a:pt x="105" y="126"/>
                </a:cubicBezTo>
                <a:close/>
                <a:moveTo>
                  <a:pt x="131" y="85"/>
                </a:moveTo>
                <a:cubicBezTo>
                  <a:pt x="130" y="86"/>
                  <a:pt x="128" y="88"/>
                  <a:pt x="124" y="90"/>
                </a:cubicBezTo>
                <a:cubicBezTo>
                  <a:pt x="122" y="90"/>
                  <a:pt x="122" y="90"/>
                  <a:pt x="122" y="90"/>
                </a:cubicBezTo>
                <a:cubicBezTo>
                  <a:pt x="117" y="93"/>
                  <a:pt x="115" y="96"/>
                  <a:pt x="114" y="97"/>
                </a:cubicBezTo>
                <a:cubicBezTo>
                  <a:pt x="105" y="94"/>
                  <a:pt x="105" y="94"/>
                  <a:pt x="105" y="94"/>
                </a:cubicBezTo>
                <a:cubicBezTo>
                  <a:pt x="107" y="85"/>
                  <a:pt x="118" y="84"/>
                  <a:pt x="123" y="84"/>
                </a:cubicBezTo>
                <a:cubicBezTo>
                  <a:pt x="124" y="84"/>
                  <a:pt x="125" y="84"/>
                  <a:pt x="125" y="84"/>
                </a:cubicBezTo>
                <a:cubicBezTo>
                  <a:pt x="129" y="84"/>
                  <a:pt x="130" y="82"/>
                  <a:pt x="132" y="80"/>
                </a:cubicBezTo>
                <a:cubicBezTo>
                  <a:pt x="133" y="78"/>
                  <a:pt x="134" y="78"/>
                  <a:pt x="134" y="78"/>
                </a:cubicBezTo>
                <a:cubicBezTo>
                  <a:pt x="134" y="78"/>
                  <a:pt x="134" y="78"/>
                  <a:pt x="134" y="78"/>
                </a:cubicBezTo>
                <a:cubicBezTo>
                  <a:pt x="134" y="78"/>
                  <a:pt x="134" y="78"/>
                  <a:pt x="134" y="78"/>
                </a:cubicBezTo>
                <a:cubicBezTo>
                  <a:pt x="134" y="78"/>
                  <a:pt x="134" y="78"/>
                  <a:pt x="134" y="78"/>
                </a:cubicBezTo>
                <a:cubicBezTo>
                  <a:pt x="134" y="80"/>
                  <a:pt x="132" y="83"/>
                  <a:pt x="131" y="85"/>
                </a:cubicBezTo>
                <a:close/>
                <a:moveTo>
                  <a:pt x="23" y="54"/>
                </a:moveTo>
                <a:cubicBezTo>
                  <a:pt x="23" y="59"/>
                  <a:pt x="21" y="63"/>
                  <a:pt x="16" y="63"/>
                </a:cubicBezTo>
                <a:cubicBezTo>
                  <a:pt x="16" y="63"/>
                  <a:pt x="23" y="67"/>
                  <a:pt x="30" y="65"/>
                </a:cubicBezTo>
                <a:cubicBezTo>
                  <a:pt x="33" y="68"/>
                  <a:pt x="37" y="70"/>
                  <a:pt x="42" y="72"/>
                </a:cubicBezTo>
                <a:cubicBezTo>
                  <a:pt x="43" y="73"/>
                  <a:pt x="44" y="74"/>
                  <a:pt x="46" y="74"/>
                </a:cubicBezTo>
                <a:cubicBezTo>
                  <a:pt x="48" y="74"/>
                  <a:pt x="50" y="73"/>
                  <a:pt x="50" y="71"/>
                </a:cubicBezTo>
                <a:cubicBezTo>
                  <a:pt x="50" y="69"/>
                  <a:pt x="48" y="67"/>
                  <a:pt x="46" y="67"/>
                </a:cubicBezTo>
                <a:cubicBezTo>
                  <a:pt x="45" y="67"/>
                  <a:pt x="44" y="68"/>
                  <a:pt x="43" y="69"/>
                </a:cubicBezTo>
                <a:cubicBezTo>
                  <a:pt x="38" y="68"/>
                  <a:pt x="35" y="66"/>
                  <a:pt x="32" y="63"/>
                </a:cubicBezTo>
                <a:cubicBezTo>
                  <a:pt x="34" y="63"/>
                  <a:pt x="35" y="62"/>
                  <a:pt x="36" y="61"/>
                </a:cubicBezTo>
                <a:cubicBezTo>
                  <a:pt x="38" y="63"/>
                  <a:pt x="42" y="65"/>
                  <a:pt x="46" y="65"/>
                </a:cubicBezTo>
                <a:cubicBezTo>
                  <a:pt x="50" y="65"/>
                  <a:pt x="54" y="63"/>
                  <a:pt x="56" y="61"/>
                </a:cubicBezTo>
                <a:cubicBezTo>
                  <a:pt x="65" y="70"/>
                  <a:pt x="76" y="63"/>
                  <a:pt x="76" y="63"/>
                </a:cubicBezTo>
                <a:cubicBezTo>
                  <a:pt x="70" y="63"/>
                  <a:pt x="68" y="57"/>
                  <a:pt x="69" y="50"/>
                </a:cubicBezTo>
                <a:cubicBezTo>
                  <a:pt x="71" y="44"/>
                  <a:pt x="72" y="40"/>
                  <a:pt x="72" y="40"/>
                </a:cubicBezTo>
                <a:cubicBezTo>
                  <a:pt x="74" y="20"/>
                  <a:pt x="66" y="13"/>
                  <a:pt x="66" y="13"/>
                </a:cubicBezTo>
                <a:cubicBezTo>
                  <a:pt x="59" y="5"/>
                  <a:pt x="52" y="9"/>
                  <a:pt x="52" y="9"/>
                </a:cubicBezTo>
                <a:cubicBezTo>
                  <a:pt x="52" y="9"/>
                  <a:pt x="38" y="0"/>
                  <a:pt x="27" y="13"/>
                </a:cubicBezTo>
                <a:cubicBezTo>
                  <a:pt x="27" y="13"/>
                  <a:pt x="19" y="21"/>
                  <a:pt x="20" y="37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51"/>
                  <a:pt x="16" y="51"/>
                  <a:pt x="16" y="51"/>
                </a:cubicBezTo>
                <a:cubicBezTo>
                  <a:pt x="22" y="51"/>
                  <a:pt x="22" y="51"/>
                  <a:pt x="22" y="51"/>
                </a:cubicBezTo>
                <a:cubicBezTo>
                  <a:pt x="22" y="52"/>
                  <a:pt x="23" y="53"/>
                  <a:pt x="23" y="54"/>
                </a:cubicBezTo>
                <a:close/>
                <a:moveTo>
                  <a:pt x="37" y="33"/>
                </a:moveTo>
                <a:cubicBezTo>
                  <a:pt x="37" y="35"/>
                  <a:pt x="36" y="39"/>
                  <a:pt x="36" y="39"/>
                </a:cubicBezTo>
                <a:cubicBezTo>
                  <a:pt x="38" y="38"/>
                  <a:pt x="38" y="38"/>
                  <a:pt x="38" y="38"/>
                </a:cubicBezTo>
                <a:cubicBezTo>
                  <a:pt x="45" y="35"/>
                  <a:pt x="50" y="30"/>
                  <a:pt x="51" y="28"/>
                </a:cubicBezTo>
                <a:cubicBezTo>
                  <a:pt x="53" y="31"/>
                  <a:pt x="56" y="36"/>
                  <a:pt x="63" y="38"/>
                </a:cubicBezTo>
                <a:cubicBezTo>
                  <a:pt x="63" y="46"/>
                  <a:pt x="59" y="63"/>
                  <a:pt x="46" y="63"/>
                </a:cubicBezTo>
                <a:cubicBezTo>
                  <a:pt x="33" y="63"/>
                  <a:pt x="30" y="46"/>
                  <a:pt x="29" y="39"/>
                </a:cubicBezTo>
                <a:cubicBezTo>
                  <a:pt x="32" y="38"/>
                  <a:pt x="35" y="35"/>
                  <a:pt x="37" y="33"/>
                </a:cubicBezTo>
                <a:close/>
                <a:moveTo>
                  <a:pt x="114" y="69"/>
                </a:moveTo>
                <a:cubicBezTo>
                  <a:pt x="129" y="69"/>
                  <a:pt x="141" y="58"/>
                  <a:pt x="141" y="43"/>
                </a:cubicBezTo>
                <a:cubicBezTo>
                  <a:pt x="141" y="28"/>
                  <a:pt x="129" y="16"/>
                  <a:pt x="114" y="16"/>
                </a:cubicBezTo>
                <a:cubicBezTo>
                  <a:pt x="100" y="16"/>
                  <a:pt x="88" y="28"/>
                  <a:pt x="88" y="43"/>
                </a:cubicBezTo>
                <a:cubicBezTo>
                  <a:pt x="88" y="58"/>
                  <a:pt x="100" y="69"/>
                  <a:pt x="114" y="69"/>
                </a:cubicBezTo>
                <a:close/>
                <a:moveTo>
                  <a:pt x="114" y="19"/>
                </a:moveTo>
                <a:cubicBezTo>
                  <a:pt x="127" y="19"/>
                  <a:pt x="138" y="30"/>
                  <a:pt x="138" y="43"/>
                </a:cubicBezTo>
                <a:cubicBezTo>
                  <a:pt x="138" y="56"/>
                  <a:pt x="127" y="67"/>
                  <a:pt x="114" y="67"/>
                </a:cubicBezTo>
                <a:cubicBezTo>
                  <a:pt x="101" y="67"/>
                  <a:pt x="91" y="56"/>
                  <a:pt x="91" y="43"/>
                </a:cubicBezTo>
                <a:cubicBezTo>
                  <a:pt x="91" y="30"/>
                  <a:pt x="101" y="19"/>
                  <a:pt x="114" y="19"/>
                </a:cubicBezTo>
                <a:close/>
                <a:moveTo>
                  <a:pt x="109" y="55"/>
                </a:moveTo>
                <a:cubicBezTo>
                  <a:pt x="107" y="54"/>
                  <a:pt x="106" y="54"/>
                  <a:pt x="105" y="54"/>
                </a:cubicBezTo>
                <a:cubicBezTo>
                  <a:pt x="105" y="48"/>
                  <a:pt x="105" y="48"/>
                  <a:pt x="105" y="48"/>
                </a:cubicBezTo>
                <a:cubicBezTo>
                  <a:pt x="105" y="48"/>
                  <a:pt x="105" y="48"/>
                  <a:pt x="105" y="48"/>
                </a:cubicBezTo>
                <a:cubicBezTo>
                  <a:pt x="105" y="48"/>
                  <a:pt x="105" y="48"/>
                  <a:pt x="105" y="48"/>
                </a:cubicBezTo>
                <a:cubicBezTo>
                  <a:pt x="107" y="49"/>
                  <a:pt x="108" y="50"/>
                  <a:pt x="110" y="50"/>
                </a:cubicBezTo>
                <a:cubicBezTo>
                  <a:pt x="111" y="51"/>
                  <a:pt x="113" y="51"/>
                  <a:pt x="114" y="51"/>
                </a:cubicBezTo>
                <a:cubicBezTo>
                  <a:pt x="115" y="51"/>
                  <a:pt x="115" y="51"/>
                  <a:pt x="116" y="51"/>
                </a:cubicBezTo>
                <a:cubicBezTo>
                  <a:pt x="116" y="51"/>
                  <a:pt x="117" y="51"/>
                  <a:pt x="117" y="51"/>
                </a:cubicBezTo>
                <a:cubicBezTo>
                  <a:pt x="118" y="50"/>
                  <a:pt x="118" y="50"/>
                  <a:pt x="118" y="50"/>
                </a:cubicBezTo>
                <a:cubicBezTo>
                  <a:pt x="118" y="50"/>
                  <a:pt x="118" y="50"/>
                  <a:pt x="119" y="49"/>
                </a:cubicBezTo>
                <a:cubicBezTo>
                  <a:pt x="119" y="49"/>
                  <a:pt x="119" y="49"/>
                  <a:pt x="119" y="49"/>
                </a:cubicBezTo>
                <a:cubicBezTo>
                  <a:pt x="119" y="49"/>
                  <a:pt x="119" y="49"/>
                  <a:pt x="119" y="49"/>
                </a:cubicBezTo>
                <a:cubicBezTo>
                  <a:pt x="119" y="49"/>
                  <a:pt x="119" y="49"/>
                  <a:pt x="119" y="49"/>
                </a:cubicBezTo>
                <a:cubicBezTo>
                  <a:pt x="119" y="49"/>
                  <a:pt x="119" y="49"/>
                  <a:pt x="119" y="49"/>
                </a:cubicBezTo>
                <a:cubicBezTo>
                  <a:pt x="119" y="49"/>
                  <a:pt x="119" y="49"/>
                  <a:pt x="119" y="49"/>
                </a:cubicBezTo>
                <a:cubicBezTo>
                  <a:pt x="119" y="49"/>
                  <a:pt x="119" y="49"/>
                  <a:pt x="119" y="48"/>
                </a:cubicBezTo>
                <a:cubicBezTo>
                  <a:pt x="119" y="48"/>
                  <a:pt x="119" y="47"/>
                  <a:pt x="118" y="47"/>
                </a:cubicBezTo>
                <a:cubicBezTo>
                  <a:pt x="118" y="47"/>
                  <a:pt x="117" y="46"/>
                  <a:pt x="116" y="46"/>
                </a:cubicBezTo>
                <a:cubicBezTo>
                  <a:pt x="115" y="46"/>
                  <a:pt x="114" y="46"/>
                  <a:pt x="113" y="45"/>
                </a:cubicBezTo>
                <a:cubicBezTo>
                  <a:pt x="112" y="45"/>
                  <a:pt x="111" y="45"/>
                  <a:pt x="111" y="45"/>
                </a:cubicBezTo>
                <a:cubicBezTo>
                  <a:pt x="110" y="44"/>
                  <a:pt x="109" y="44"/>
                  <a:pt x="108" y="44"/>
                </a:cubicBezTo>
                <a:cubicBezTo>
                  <a:pt x="108" y="44"/>
                  <a:pt x="108" y="44"/>
                  <a:pt x="108" y="44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108" y="43"/>
                  <a:pt x="108" y="43"/>
                  <a:pt x="107" y="43"/>
                </a:cubicBezTo>
                <a:cubicBezTo>
                  <a:pt x="107" y="43"/>
                  <a:pt x="107" y="43"/>
                  <a:pt x="107" y="43"/>
                </a:cubicBezTo>
                <a:cubicBezTo>
                  <a:pt x="107" y="43"/>
                  <a:pt x="107" y="43"/>
                  <a:pt x="107" y="43"/>
                </a:cubicBezTo>
                <a:cubicBezTo>
                  <a:pt x="107" y="43"/>
                  <a:pt x="107" y="43"/>
                  <a:pt x="107" y="43"/>
                </a:cubicBezTo>
                <a:cubicBezTo>
                  <a:pt x="107" y="43"/>
                  <a:pt x="107" y="42"/>
                  <a:pt x="107" y="42"/>
                </a:cubicBezTo>
                <a:cubicBezTo>
                  <a:pt x="106" y="42"/>
                  <a:pt x="106" y="42"/>
                  <a:pt x="106" y="42"/>
                </a:cubicBezTo>
                <a:cubicBezTo>
                  <a:pt x="105" y="41"/>
                  <a:pt x="105" y="40"/>
                  <a:pt x="105" y="38"/>
                </a:cubicBezTo>
                <a:cubicBezTo>
                  <a:pt x="105" y="38"/>
                  <a:pt x="105" y="38"/>
                  <a:pt x="105" y="38"/>
                </a:cubicBezTo>
                <a:cubicBezTo>
                  <a:pt x="105" y="38"/>
                  <a:pt x="105" y="38"/>
                  <a:pt x="105" y="38"/>
                </a:cubicBezTo>
                <a:cubicBezTo>
                  <a:pt x="105" y="36"/>
                  <a:pt x="106" y="34"/>
                  <a:pt x="108" y="32"/>
                </a:cubicBezTo>
                <a:cubicBezTo>
                  <a:pt x="108" y="32"/>
                  <a:pt x="108" y="32"/>
                  <a:pt x="109" y="32"/>
                </a:cubicBezTo>
                <a:cubicBezTo>
                  <a:pt x="109" y="28"/>
                  <a:pt x="109" y="28"/>
                  <a:pt x="109" y="28"/>
                </a:cubicBezTo>
                <a:cubicBezTo>
                  <a:pt x="109" y="27"/>
                  <a:pt x="109" y="27"/>
                  <a:pt x="109" y="27"/>
                </a:cubicBezTo>
                <a:cubicBezTo>
                  <a:pt x="114" y="27"/>
                  <a:pt x="114" y="27"/>
                  <a:pt x="114" y="27"/>
                </a:cubicBezTo>
                <a:cubicBezTo>
                  <a:pt x="114" y="28"/>
                  <a:pt x="114" y="28"/>
                  <a:pt x="114" y="28"/>
                </a:cubicBezTo>
                <a:cubicBezTo>
                  <a:pt x="114" y="30"/>
                  <a:pt x="114" y="30"/>
                  <a:pt x="114" y="30"/>
                </a:cubicBezTo>
                <a:cubicBezTo>
                  <a:pt x="114" y="30"/>
                  <a:pt x="115" y="30"/>
                  <a:pt x="116" y="30"/>
                </a:cubicBezTo>
                <a:cubicBezTo>
                  <a:pt x="116" y="30"/>
                  <a:pt x="116" y="30"/>
                  <a:pt x="116" y="30"/>
                </a:cubicBezTo>
                <a:cubicBezTo>
                  <a:pt x="116" y="28"/>
                  <a:pt x="116" y="28"/>
                  <a:pt x="116" y="28"/>
                </a:cubicBezTo>
                <a:cubicBezTo>
                  <a:pt x="116" y="27"/>
                  <a:pt x="116" y="27"/>
                  <a:pt x="116" y="27"/>
                </a:cubicBezTo>
                <a:cubicBezTo>
                  <a:pt x="121" y="27"/>
                  <a:pt x="121" y="27"/>
                  <a:pt x="121" y="27"/>
                </a:cubicBezTo>
                <a:cubicBezTo>
                  <a:pt x="121" y="28"/>
                  <a:pt x="121" y="28"/>
                  <a:pt x="121" y="28"/>
                </a:cubicBezTo>
                <a:cubicBezTo>
                  <a:pt x="121" y="31"/>
                  <a:pt x="121" y="31"/>
                  <a:pt x="121" y="31"/>
                </a:cubicBezTo>
                <a:cubicBezTo>
                  <a:pt x="122" y="31"/>
                  <a:pt x="123" y="31"/>
                  <a:pt x="124" y="32"/>
                </a:cubicBezTo>
                <a:cubicBezTo>
                  <a:pt x="124" y="32"/>
                  <a:pt x="124" y="32"/>
                  <a:pt x="124" y="32"/>
                </a:cubicBezTo>
                <a:cubicBezTo>
                  <a:pt x="124" y="33"/>
                  <a:pt x="124" y="33"/>
                  <a:pt x="124" y="33"/>
                </a:cubicBezTo>
                <a:cubicBezTo>
                  <a:pt x="124" y="37"/>
                  <a:pt x="124" y="37"/>
                  <a:pt x="124" y="37"/>
                </a:cubicBezTo>
                <a:cubicBezTo>
                  <a:pt x="124" y="37"/>
                  <a:pt x="124" y="37"/>
                  <a:pt x="124" y="37"/>
                </a:cubicBezTo>
                <a:cubicBezTo>
                  <a:pt x="123" y="37"/>
                  <a:pt x="122" y="36"/>
                  <a:pt x="120" y="35"/>
                </a:cubicBezTo>
                <a:cubicBezTo>
                  <a:pt x="120" y="35"/>
                  <a:pt x="120" y="35"/>
                  <a:pt x="119" y="35"/>
                </a:cubicBezTo>
                <a:cubicBezTo>
                  <a:pt x="119" y="35"/>
                  <a:pt x="119" y="35"/>
                  <a:pt x="119" y="35"/>
                </a:cubicBezTo>
                <a:cubicBezTo>
                  <a:pt x="119" y="35"/>
                  <a:pt x="119" y="35"/>
                  <a:pt x="118" y="35"/>
                </a:cubicBezTo>
                <a:cubicBezTo>
                  <a:pt x="118" y="35"/>
                  <a:pt x="118" y="35"/>
                  <a:pt x="118" y="35"/>
                </a:cubicBezTo>
                <a:cubicBezTo>
                  <a:pt x="118" y="35"/>
                  <a:pt x="118" y="35"/>
                  <a:pt x="117" y="35"/>
                </a:cubicBezTo>
                <a:cubicBezTo>
                  <a:pt x="117" y="35"/>
                  <a:pt x="117" y="35"/>
                  <a:pt x="117" y="35"/>
                </a:cubicBezTo>
                <a:cubicBezTo>
                  <a:pt x="117" y="35"/>
                  <a:pt x="116" y="35"/>
                  <a:pt x="116" y="35"/>
                </a:cubicBezTo>
                <a:cubicBezTo>
                  <a:pt x="115" y="35"/>
                  <a:pt x="115" y="35"/>
                  <a:pt x="115" y="35"/>
                </a:cubicBezTo>
                <a:cubicBezTo>
                  <a:pt x="114" y="35"/>
                  <a:pt x="114" y="35"/>
                  <a:pt x="113" y="35"/>
                </a:cubicBezTo>
                <a:cubicBezTo>
                  <a:pt x="113" y="35"/>
                  <a:pt x="112" y="36"/>
                  <a:pt x="112" y="36"/>
                </a:cubicBezTo>
                <a:cubicBezTo>
                  <a:pt x="112" y="36"/>
                  <a:pt x="112" y="37"/>
                  <a:pt x="112" y="37"/>
                </a:cubicBezTo>
                <a:cubicBezTo>
                  <a:pt x="112" y="37"/>
                  <a:pt x="112" y="37"/>
                  <a:pt x="112" y="37"/>
                </a:cubicBezTo>
                <a:cubicBezTo>
                  <a:pt x="112" y="37"/>
                  <a:pt x="112" y="38"/>
                  <a:pt x="112" y="38"/>
                </a:cubicBezTo>
                <a:cubicBezTo>
                  <a:pt x="112" y="38"/>
                  <a:pt x="112" y="38"/>
                  <a:pt x="112" y="38"/>
                </a:cubicBezTo>
                <a:cubicBezTo>
                  <a:pt x="112" y="38"/>
                  <a:pt x="112" y="38"/>
                  <a:pt x="112" y="38"/>
                </a:cubicBezTo>
                <a:cubicBezTo>
                  <a:pt x="112" y="38"/>
                  <a:pt x="112" y="38"/>
                  <a:pt x="112" y="38"/>
                </a:cubicBezTo>
                <a:cubicBezTo>
                  <a:pt x="112" y="38"/>
                  <a:pt x="112" y="38"/>
                  <a:pt x="112" y="38"/>
                </a:cubicBezTo>
                <a:cubicBezTo>
                  <a:pt x="112" y="38"/>
                  <a:pt x="112" y="38"/>
                  <a:pt x="112" y="39"/>
                </a:cubicBezTo>
                <a:cubicBezTo>
                  <a:pt x="112" y="39"/>
                  <a:pt x="112" y="39"/>
                  <a:pt x="113" y="39"/>
                </a:cubicBezTo>
                <a:cubicBezTo>
                  <a:pt x="113" y="39"/>
                  <a:pt x="113" y="39"/>
                  <a:pt x="113" y="39"/>
                </a:cubicBezTo>
                <a:cubicBezTo>
                  <a:pt x="113" y="39"/>
                  <a:pt x="113" y="39"/>
                  <a:pt x="113" y="39"/>
                </a:cubicBezTo>
                <a:cubicBezTo>
                  <a:pt x="113" y="39"/>
                  <a:pt x="114" y="39"/>
                  <a:pt x="115" y="40"/>
                </a:cubicBezTo>
                <a:cubicBezTo>
                  <a:pt x="116" y="40"/>
                  <a:pt x="117" y="40"/>
                  <a:pt x="118" y="40"/>
                </a:cubicBezTo>
                <a:cubicBezTo>
                  <a:pt x="118" y="40"/>
                  <a:pt x="119" y="40"/>
                  <a:pt x="120" y="41"/>
                </a:cubicBezTo>
                <a:cubicBezTo>
                  <a:pt x="122" y="41"/>
                  <a:pt x="123" y="42"/>
                  <a:pt x="124" y="43"/>
                </a:cubicBezTo>
                <a:cubicBezTo>
                  <a:pt x="125" y="44"/>
                  <a:pt x="125" y="46"/>
                  <a:pt x="125" y="47"/>
                </a:cubicBezTo>
                <a:cubicBezTo>
                  <a:pt x="125" y="47"/>
                  <a:pt x="125" y="48"/>
                  <a:pt x="125" y="48"/>
                </a:cubicBezTo>
                <a:cubicBezTo>
                  <a:pt x="125" y="48"/>
                  <a:pt x="125" y="48"/>
                  <a:pt x="125" y="48"/>
                </a:cubicBezTo>
                <a:cubicBezTo>
                  <a:pt x="125" y="50"/>
                  <a:pt x="124" y="52"/>
                  <a:pt x="122" y="53"/>
                </a:cubicBezTo>
                <a:cubicBezTo>
                  <a:pt x="122" y="54"/>
                  <a:pt x="121" y="54"/>
                  <a:pt x="121" y="54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116" y="59"/>
                  <a:pt x="116" y="59"/>
                  <a:pt x="116" y="59"/>
                </a:cubicBezTo>
                <a:cubicBezTo>
                  <a:pt x="116" y="55"/>
                  <a:pt x="116" y="55"/>
                  <a:pt x="116" y="55"/>
                </a:cubicBezTo>
                <a:cubicBezTo>
                  <a:pt x="115" y="55"/>
                  <a:pt x="115" y="55"/>
                  <a:pt x="114" y="55"/>
                </a:cubicBezTo>
                <a:cubicBezTo>
                  <a:pt x="114" y="55"/>
                  <a:pt x="114" y="55"/>
                  <a:pt x="114" y="55"/>
                </a:cubicBezTo>
                <a:cubicBezTo>
                  <a:pt x="114" y="59"/>
                  <a:pt x="114" y="59"/>
                  <a:pt x="114" y="59"/>
                </a:cubicBezTo>
                <a:cubicBezTo>
                  <a:pt x="109" y="59"/>
                  <a:pt x="109" y="59"/>
                  <a:pt x="109" y="59"/>
                </a:cubicBezTo>
                <a:lnTo>
                  <a:pt x="109" y="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48319" y="3271697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97978" y="3379264"/>
            <a:ext cx="260733" cy="335563"/>
          </a:xfrm>
          <a:custGeom>
            <a:avLst/>
            <a:gdLst>
              <a:gd name="T0" fmla="*/ 88 w 112"/>
              <a:gd name="T1" fmla="*/ 135 h 144"/>
              <a:gd name="T2" fmla="*/ 112 w 112"/>
              <a:gd name="T3" fmla="*/ 83 h 144"/>
              <a:gd name="T4" fmla="*/ 99 w 112"/>
              <a:gd name="T5" fmla="*/ 128 h 144"/>
              <a:gd name="T6" fmla="*/ 99 w 112"/>
              <a:gd name="T7" fmla="*/ 84 h 144"/>
              <a:gd name="T8" fmla="*/ 77 w 112"/>
              <a:gd name="T9" fmla="*/ 30 h 144"/>
              <a:gd name="T10" fmla="*/ 15 w 112"/>
              <a:gd name="T11" fmla="*/ 0 h 144"/>
              <a:gd name="T12" fmla="*/ 0 w 112"/>
              <a:gd name="T13" fmla="*/ 39 h 144"/>
              <a:gd name="T14" fmla="*/ 77 w 112"/>
              <a:gd name="T15" fmla="*/ 144 h 144"/>
              <a:gd name="T16" fmla="*/ 84 w 112"/>
              <a:gd name="T17" fmla="*/ 76 h 144"/>
              <a:gd name="T18" fmla="*/ 17 w 112"/>
              <a:gd name="T19" fmla="*/ 3 h 144"/>
              <a:gd name="T20" fmla="*/ 17 w 112"/>
              <a:gd name="T21" fmla="*/ 30 h 144"/>
              <a:gd name="T22" fmla="*/ 27 w 112"/>
              <a:gd name="T23" fmla="*/ 135 h 144"/>
              <a:gd name="T24" fmla="*/ 15 w 112"/>
              <a:gd name="T25" fmla="*/ 126 h 144"/>
              <a:gd name="T26" fmla="*/ 28 w 112"/>
              <a:gd name="T27" fmla="*/ 126 h 144"/>
              <a:gd name="T28" fmla="*/ 27 w 112"/>
              <a:gd name="T29" fmla="*/ 120 h 144"/>
              <a:gd name="T30" fmla="*/ 15 w 112"/>
              <a:gd name="T31" fmla="*/ 111 h 144"/>
              <a:gd name="T32" fmla="*/ 28 w 112"/>
              <a:gd name="T33" fmla="*/ 111 h 144"/>
              <a:gd name="T34" fmla="*/ 27 w 112"/>
              <a:gd name="T35" fmla="*/ 105 h 144"/>
              <a:gd name="T36" fmla="*/ 15 w 112"/>
              <a:gd name="T37" fmla="*/ 96 h 144"/>
              <a:gd name="T38" fmla="*/ 28 w 112"/>
              <a:gd name="T39" fmla="*/ 96 h 144"/>
              <a:gd name="T40" fmla="*/ 27 w 112"/>
              <a:gd name="T41" fmla="*/ 90 h 144"/>
              <a:gd name="T42" fmla="*/ 15 w 112"/>
              <a:gd name="T43" fmla="*/ 81 h 144"/>
              <a:gd name="T44" fmla="*/ 28 w 112"/>
              <a:gd name="T45" fmla="*/ 81 h 144"/>
              <a:gd name="T46" fmla="*/ 47 w 112"/>
              <a:gd name="T47" fmla="*/ 135 h 144"/>
              <a:gd name="T48" fmla="*/ 35 w 112"/>
              <a:gd name="T49" fmla="*/ 126 h 144"/>
              <a:gd name="T50" fmla="*/ 49 w 112"/>
              <a:gd name="T51" fmla="*/ 126 h 144"/>
              <a:gd name="T52" fmla="*/ 47 w 112"/>
              <a:gd name="T53" fmla="*/ 120 h 144"/>
              <a:gd name="T54" fmla="*/ 35 w 112"/>
              <a:gd name="T55" fmla="*/ 111 h 144"/>
              <a:gd name="T56" fmla="*/ 49 w 112"/>
              <a:gd name="T57" fmla="*/ 111 h 144"/>
              <a:gd name="T58" fmla="*/ 47 w 112"/>
              <a:gd name="T59" fmla="*/ 105 h 144"/>
              <a:gd name="T60" fmla="*/ 35 w 112"/>
              <a:gd name="T61" fmla="*/ 96 h 144"/>
              <a:gd name="T62" fmla="*/ 49 w 112"/>
              <a:gd name="T63" fmla="*/ 96 h 144"/>
              <a:gd name="T64" fmla="*/ 47 w 112"/>
              <a:gd name="T65" fmla="*/ 90 h 144"/>
              <a:gd name="T66" fmla="*/ 35 w 112"/>
              <a:gd name="T67" fmla="*/ 81 h 144"/>
              <a:gd name="T68" fmla="*/ 49 w 112"/>
              <a:gd name="T69" fmla="*/ 81 h 144"/>
              <a:gd name="T70" fmla="*/ 68 w 112"/>
              <a:gd name="T71" fmla="*/ 135 h 144"/>
              <a:gd name="T72" fmla="*/ 56 w 112"/>
              <a:gd name="T73" fmla="*/ 126 h 144"/>
              <a:gd name="T74" fmla="*/ 70 w 112"/>
              <a:gd name="T75" fmla="*/ 126 h 144"/>
              <a:gd name="T76" fmla="*/ 68 w 112"/>
              <a:gd name="T77" fmla="*/ 120 h 144"/>
              <a:gd name="T78" fmla="*/ 56 w 112"/>
              <a:gd name="T79" fmla="*/ 111 h 144"/>
              <a:gd name="T80" fmla="*/ 70 w 112"/>
              <a:gd name="T81" fmla="*/ 111 h 144"/>
              <a:gd name="T82" fmla="*/ 68 w 112"/>
              <a:gd name="T83" fmla="*/ 105 h 144"/>
              <a:gd name="T84" fmla="*/ 56 w 112"/>
              <a:gd name="T85" fmla="*/ 96 h 144"/>
              <a:gd name="T86" fmla="*/ 70 w 112"/>
              <a:gd name="T87" fmla="*/ 96 h 144"/>
              <a:gd name="T88" fmla="*/ 68 w 112"/>
              <a:gd name="T89" fmla="*/ 90 h 144"/>
              <a:gd name="T90" fmla="*/ 56 w 112"/>
              <a:gd name="T91" fmla="*/ 81 h 144"/>
              <a:gd name="T92" fmla="*/ 70 w 112"/>
              <a:gd name="T93" fmla="*/ 81 h 144"/>
              <a:gd name="T94" fmla="*/ 67 w 112"/>
              <a:gd name="T95" fmla="*/ 68 h 144"/>
              <a:gd name="T96" fmla="*/ 14 w 112"/>
              <a:gd name="T97" fmla="*/ 45 h 144"/>
              <a:gd name="T98" fmla="*/ 70 w 112"/>
              <a:gd name="T99" fmla="*/ 45 h 144"/>
              <a:gd name="T100" fmla="*/ 48 w 112"/>
              <a:gd name="T101" fmla="*/ 59 h 144"/>
              <a:gd name="T102" fmla="*/ 51 w 112"/>
              <a:gd name="T103" fmla="*/ 56 h 144"/>
              <a:gd name="T104" fmla="*/ 56 w 112"/>
              <a:gd name="T105" fmla="*/ 56 h 144"/>
              <a:gd name="T106" fmla="*/ 40 w 112"/>
              <a:gd name="T107" fmla="*/ 56 h 144"/>
              <a:gd name="T108" fmla="*/ 36 w 112"/>
              <a:gd name="T109" fmla="*/ 53 h 144"/>
              <a:gd name="T110" fmla="*/ 25 w 112"/>
              <a:gd name="T111" fmla="*/ 59 h 144"/>
              <a:gd name="T112" fmla="*/ 28 w 112"/>
              <a:gd name="T113" fmla="*/ 56 h 144"/>
              <a:gd name="T114" fmla="*/ 50 w 112"/>
              <a:gd name="T115" fmla="*/ 10 h 144"/>
              <a:gd name="T116" fmla="*/ 25 w 112"/>
              <a:gd name="T117" fmla="*/ 12 h 144"/>
              <a:gd name="T118" fmla="*/ 59 w 112"/>
              <a:gd name="T119" fmla="*/ 24 h 144"/>
              <a:gd name="T120" fmla="*/ 25 w 112"/>
              <a:gd name="T121" fmla="*/ 21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2" h="144">
                <a:moveTo>
                  <a:pt x="105" y="76"/>
                </a:moveTo>
                <a:cubicBezTo>
                  <a:pt x="88" y="76"/>
                  <a:pt x="88" y="76"/>
                  <a:pt x="88" y="76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105" y="135"/>
                  <a:pt x="105" y="135"/>
                  <a:pt x="105" y="135"/>
                </a:cubicBezTo>
                <a:cubicBezTo>
                  <a:pt x="109" y="135"/>
                  <a:pt x="112" y="132"/>
                  <a:pt x="112" y="128"/>
                </a:cubicBezTo>
                <a:cubicBezTo>
                  <a:pt x="112" y="83"/>
                  <a:pt x="112" y="83"/>
                  <a:pt x="112" y="83"/>
                </a:cubicBezTo>
                <a:cubicBezTo>
                  <a:pt x="112" y="79"/>
                  <a:pt x="109" y="76"/>
                  <a:pt x="105" y="76"/>
                </a:cubicBezTo>
                <a:close/>
                <a:moveTo>
                  <a:pt x="101" y="124"/>
                </a:moveTo>
                <a:cubicBezTo>
                  <a:pt x="101" y="126"/>
                  <a:pt x="100" y="128"/>
                  <a:pt x="99" y="128"/>
                </a:cubicBezTo>
                <a:cubicBezTo>
                  <a:pt x="97" y="128"/>
                  <a:pt x="96" y="126"/>
                  <a:pt x="96" y="124"/>
                </a:cubicBezTo>
                <a:cubicBezTo>
                  <a:pt x="96" y="88"/>
                  <a:pt x="96" y="88"/>
                  <a:pt x="96" y="88"/>
                </a:cubicBezTo>
                <a:cubicBezTo>
                  <a:pt x="96" y="86"/>
                  <a:pt x="97" y="84"/>
                  <a:pt x="99" y="84"/>
                </a:cubicBezTo>
                <a:cubicBezTo>
                  <a:pt x="100" y="84"/>
                  <a:pt x="101" y="86"/>
                  <a:pt x="101" y="88"/>
                </a:cubicBezTo>
                <a:lnTo>
                  <a:pt x="101" y="124"/>
                </a:lnTo>
                <a:close/>
                <a:moveTo>
                  <a:pt x="77" y="30"/>
                </a:moveTo>
                <a:cubicBezTo>
                  <a:pt x="70" y="30"/>
                  <a:pt x="70" y="30"/>
                  <a:pt x="70" y="30"/>
                </a:cubicBezTo>
                <a:cubicBezTo>
                  <a:pt x="70" y="0"/>
                  <a:pt x="70" y="0"/>
                  <a:pt x="70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30"/>
                  <a:pt x="15" y="30"/>
                  <a:pt x="15" y="30"/>
                </a:cubicBezTo>
                <a:cubicBezTo>
                  <a:pt x="8" y="30"/>
                  <a:pt x="8" y="30"/>
                  <a:pt x="8" y="30"/>
                </a:cubicBezTo>
                <a:cubicBezTo>
                  <a:pt x="3" y="30"/>
                  <a:pt x="0" y="34"/>
                  <a:pt x="0" y="39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0"/>
                  <a:pt x="3" y="144"/>
                  <a:pt x="8" y="144"/>
                </a:cubicBezTo>
                <a:cubicBezTo>
                  <a:pt x="77" y="144"/>
                  <a:pt x="77" y="144"/>
                  <a:pt x="77" y="144"/>
                </a:cubicBezTo>
                <a:cubicBezTo>
                  <a:pt x="81" y="144"/>
                  <a:pt x="84" y="140"/>
                  <a:pt x="84" y="136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4" y="76"/>
                  <a:pt x="84" y="76"/>
                  <a:pt x="84" y="76"/>
                </a:cubicBezTo>
                <a:cubicBezTo>
                  <a:pt x="84" y="39"/>
                  <a:pt x="84" y="39"/>
                  <a:pt x="84" y="39"/>
                </a:cubicBezTo>
                <a:cubicBezTo>
                  <a:pt x="84" y="34"/>
                  <a:pt x="81" y="30"/>
                  <a:pt x="77" y="30"/>
                </a:cubicBezTo>
                <a:close/>
                <a:moveTo>
                  <a:pt x="17" y="3"/>
                </a:moveTo>
                <a:cubicBezTo>
                  <a:pt x="67" y="3"/>
                  <a:pt x="67" y="3"/>
                  <a:pt x="67" y="3"/>
                </a:cubicBezTo>
                <a:cubicBezTo>
                  <a:pt x="67" y="30"/>
                  <a:pt x="67" y="30"/>
                  <a:pt x="67" y="30"/>
                </a:cubicBezTo>
                <a:cubicBezTo>
                  <a:pt x="17" y="30"/>
                  <a:pt x="17" y="30"/>
                  <a:pt x="17" y="30"/>
                </a:cubicBezTo>
                <a:lnTo>
                  <a:pt x="17" y="3"/>
                </a:lnTo>
                <a:close/>
                <a:moveTo>
                  <a:pt x="28" y="133"/>
                </a:moveTo>
                <a:cubicBezTo>
                  <a:pt x="28" y="134"/>
                  <a:pt x="27" y="135"/>
                  <a:pt x="27" y="135"/>
                </a:cubicBezTo>
                <a:cubicBezTo>
                  <a:pt x="16" y="135"/>
                  <a:pt x="16" y="135"/>
                  <a:pt x="16" y="135"/>
                </a:cubicBezTo>
                <a:cubicBezTo>
                  <a:pt x="15" y="135"/>
                  <a:pt x="15" y="134"/>
                  <a:pt x="15" y="133"/>
                </a:cubicBezTo>
                <a:cubicBezTo>
                  <a:pt x="15" y="126"/>
                  <a:pt x="15" y="126"/>
                  <a:pt x="15" y="126"/>
                </a:cubicBezTo>
                <a:cubicBezTo>
                  <a:pt x="15" y="125"/>
                  <a:pt x="15" y="124"/>
                  <a:pt x="16" y="124"/>
                </a:cubicBezTo>
                <a:cubicBezTo>
                  <a:pt x="27" y="124"/>
                  <a:pt x="27" y="124"/>
                  <a:pt x="27" y="124"/>
                </a:cubicBezTo>
                <a:cubicBezTo>
                  <a:pt x="27" y="124"/>
                  <a:pt x="28" y="125"/>
                  <a:pt x="28" y="126"/>
                </a:cubicBezTo>
                <a:lnTo>
                  <a:pt x="28" y="133"/>
                </a:lnTo>
                <a:close/>
                <a:moveTo>
                  <a:pt x="28" y="118"/>
                </a:moveTo>
                <a:cubicBezTo>
                  <a:pt x="28" y="119"/>
                  <a:pt x="27" y="120"/>
                  <a:pt x="27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5" y="120"/>
                  <a:pt x="15" y="119"/>
                  <a:pt x="15" y="118"/>
                </a:cubicBezTo>
                <a:cubicBezTo>
                  <a:pt x="15" y="111"/>
                  <a:pt x="15" y="111"/>
                  <a:pt x="15" y="111"/>
                </a:cubicBezTo>
                <a:cubicBezTo>
                  <a:pt x="15" y="110"/>
                  <a:pt x="15" y="110"/>
                  <a:pt x="16" y="110"/>
                </a:cubicBezTo>
                <a:cubicBezTo>
                  <a:pt x="27" y="110"/>
                  <a:pt x="27" y="110"/>
                  <a:pt x="27" y="110"/>
                </a:cubicBezTo>
                <a:cubicBezTo>
                  <a:pt x="27" y="110"/>
                  <a:pt x="28" y="110"/>
                  <a:pt x="28" y="111"/>
                </a:cubicBezTo>
                <a:lnTo>
                  <a:pt x="28" y="118"/>
                </a:lnTo>
                <a:close/>
                <a:moveTo>
                  <a:pt x="28" y="104"/>
                </a:moveTo>
                <a:cubicBezTo>
                  <a:pt x="28" y="104"/>
                  <a:pt x="27" y="105"/>
                  <a:pt x="27" y="105"/>
                </a:cubicBezTo>
                <a:cubicBezTo>
                  <a:pt x="16" y="105"/>
                  <a:pt x="16" y="105"/>
                  <a:pt x="16" y="105"/>
                </a:cubicBezTo>
                <a:cubicBezTo>
                  <a:pt x="15" y="105"/>
                  <a:pt x="15" y="104"/>
                  <a:pt x="15" y="104"/>
                </a:cubicBezTo>
                <a:cubicBezTo>
                  <a:pt x="15" y="96"/>
                  <a:pt x="15" y="96"/>
                  <a:pt x="15" y="96"/>
                </a:cubicBezTo>
                <a:cubicBezTo>
                  <a:pt x="15" y="95"/>
                  <a:pt x="15" y="95"/>
                  <a:pt x="16" y="95"/>
                </a:cubicBezTo>
                <a:cubicBezTo>
                  <a:pt x="27" y="95"/>
                  <a:pt x="27" y="95"/>
                  <a:pt x="27" y="95"/>
                </a:cubicBezTo>
                <a:cubicBezTo>
                  <a:pt x="27" y="95"/>
                  <a:pt x="28" y="95"/>
                  <a:pt x="28" y="96"/>
                </a:cubicBezTo>
                <a:lnTo>
                  <a:pt x="28" y="104"/>
                </a:lnTo>
                <a:close/>
                <a:moveTo>
                  <a:pt x="28" y="88"/>
                </a:moveTo>
                <a:cubicBezTo>
                  <a:pt x="28" y="89"/>
                  <a:pt x="27" y="90"/>
                  <a:pt x="27" y="90"/>
                </a:cubicBezTo>
                <a:cubicBezTo>
                  <a:pt x="16" y="90"/>
                  <a:pt x="16" y="90"/>
                  <a:pt x="16" y="90"/>
                </a:cubicBezTo>
                <a:cubicBezTo>
                  <a:pt x="15" y="90"/>
                  <a:pt x="15" y="89"/>
                  <a:pt x="15" y="88"/>
                </a:cubicBezTo>
                <a:cubicBezTo>
                  <a:pt x="15" y="81"/>
                  <a:pt x="15" y="81"/>
                  <a:pt x="15" y="81"/>
                </a:cubicBezTo>
                <a:cubicBezTo>
                  <a:pt x="15" y="80"/>
                  <a:pt x="15" y="79"/>
                  <a:pt x="16" y="79"/>
                </a:cubicBezTo>
                <a:cubicBezTo>
                  <a:pt x="27" y="79"/>
                  <a:pt x="27" y="79"/>
                  <a:pt x="27" y="79"/>
                </a:cubicBezTo>
                <a:cubicBezTo>
                  <a:pt x="27" y="79"/>
                  <a:pt x="28" y="80"/>
                  <a:pt x="28" y="81"/>
                </a:cubicBezTo>
                <a:lnTo>
                  <a:pt x="28" y="88"/>
                </a:lnTo>
                <a:close/>
                <a:moveTo>
                  <a:pt x="49" y="133"/>
                </a:moveTo>
                <a:cubicBezTo>
                  <a:pt x="49" y="134"/>
                  <a:pt x="48" y="135"/>
                  <a:pt x="47" y="135"/>
                </a:cubicBezTo>
                <a:cubicBezTo>
                  <a:pt x="37" y="135"/>
                  <a:pt x="37" y="135"/>
                  <a:pt x="37" y="135"/>
                </a:cubicBezTo>
                <a:cubicBezTo>
                  <a:pt x="36" y="135"/>
                  <a:pt x="35" y="134"/>
                  <a:pt x="35" y="133"/>
                </a:cubicBezTo>
                <a:cubicBezTo>
                  <a:pt x="35" y="126"/>
                  <a:pt x="35" y="126"/>
                  <a:pt x="35" y="126"/>
                </a:cubicBezTo>
                <a:cubicBezTo>
                  <a:pt x="35" y="125"/>
                  <a:pt x="36" y="124"/>
                  <a:pt x="37" y="124"/>
                </a:cubicBezTo>
                <a:cubicBezTo>
                  <a:pt x="47" y="124"/>
                  <a:pt x="47" y="124"/>
                  <a:pt x="47" y="124"/>
                </a:cubicBezTo>
                <a:cubicBezTo>
                  <a:pt x="48" y="124"/>
                  <a:pt x="49" y="125"/>
                  <a:pt x="49" y="126"/>
                </a:cubicBezTo>
                <a:lnTo>
                  <a:pt x="49" y="133"/>
                </a:lnTo>
                <a:close/>
                <a:moveTo>
                  <a:pt x="49" y="118"/>
                </a:moveTo>
                <a:cubicBezTo>
                  <a:pt x="49" y="119"/>
                  <a:pt x="48" y="120"/>
                  <a:pt x="4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6" y="120"/>
                  <a:pt x="35" y="119"/>
                  <a:pt x="35" y="118"/>
                </a:cubicBezTo>
                <a:cubicBezTo>
                  <a:pt x="35" y="111"/>
                  <a:pt x="35" y="111"/>
                  <a:pt x="35" y="111"/>
                </a:cubicBezTo>
                <a:cubicBezTo>
                  <a:pt x="35" y="110"/>
                  <a:pt x="36" y="110"/>
                  <a:pt x="37" y="110"/>
                </a:cubicBezTo>
                <a:cubicBezTo>
                  <a:pt x="47" y="110"/>
                  <a:pt x="47" y="110"/>
                  <a:pt x="47" y="110"/>
                </a:cubicBezTo>
                <a:cubicBezTo>
                  <a:pt x="48" y="110"/>
                  <a:pt x="49" y="110"/>
                  <a:pt x="49" y="111"/>
                </a:cubicBezTo>
                <a:lnTo>
                  <a:pt x="49" y="118"/>
                </a:lnTo>
                <a:close/>
                <a:moveTo>
                  <a:pt x="49" y="104"/>
                </a:moveTo>
                <a:cubicBezTo>
                  <a:pt x="49" y="104"/>
                  <a:pt x="48" y="105"/>
                  <a:pt x="47" y="105"/>
                </a:cubicBezTo>
                <a:cubicBezTo>
                  <a:pt x="37" y="105"/>
                  <a:pt x="37" y="105"/>
                  <a:pt x="37" y="105"/>
                </a:cubicBezTo>
                <a:cubicBezTo>
                  <a:pt x="36" y="105"/>
                  <a:pt x="35" y="104"/>
                  <a:pt x="35" y="104"/>
                </a:cubicBezTo>
                <a:cubicBezTo>
                  <a:pt x="35" y="96"/>
                  <a:pt x="35" y="96"/>
                  <a:pt x="35" y="96"/>
                </a:cubicBezTo>
                <a:cubicBezTo>
                  <a:pt x="35" y="95"/>
                  <a:pt x="36" y="95"/>
                  <a:pt x="37" y="95"/>
                </a:cubicBezTo>
                <a:cubicBezTo>
                  <a:pt x="47" y="95"/>
                  <a:pt x="47" y="95"/>
                  <a:pt x="47" y="95"/>
                </a:cubicBezTo>
                <a:cubicBezTo>
                  <a:pt x="48" y="95"/>
                  <a:pt x="49" y="95"/>
                  <a:pt x="49" y="96"/>
                </a:cubicBezTo>
                <a:lnTo>
                  <a:pt x="49" y="104"/>
                </a:lnTo>
                <a:close/>
                <a:moveTo>
                  <a:pt x="49" y="88"/>
                </a:moveTo>
                <a:cubicBezTo>
                  <a:pt x="49" y="89"/>
                  <a:pt x="48" y="90"/>
                  <a:pt x="47" y="90"/>
                </a:cubicBezTo>
                <a:cubicBezTo>
                  <a:pt x="37" y="90"/>
                  <a:pt x="37" y="90"/>
                  <a:pt x="37" y="90"/>
                </a:cubicBezTo>
                <a:cubicBezTo>
                  <a:pt x="36" y="90"/>
                  <a:pt x="35" y="89"/>
                  <a:pt x="35" y="88"/>
                </a:cubicBezTo>
                <a:cubicBezTo>
                  <a:pt x="35" y="81"/>
                  <a:pt x="35" y="81"/>
                  <a:pt x="35" y="81"/>
                </a:cubicBezTo>
                <a:cubicBezTo>
                  <a:pt x="35" y="80"/>
                  <a:pt x="36" y="79"/>
                  <a:pt x="37" y="79"/>
                </a:cubicBezTo>
                <a:cubicBezTo>
                  <a:pt x="47" y="79"/>
                  <a:pt x="47" y="79"/>
                  <a:pt x="47" y="79"/>
                </a:cubicBezTo>
                <a:cubicBezTo>
                  <a:pt x="48" y="79"/>
                  <a:pt x="49" y="80"/>
                  <a:pt x="49" y="81"/>
                </a:cubicBezTo>
                <a:lnTo>
                  <a:pt x="49" y="88"/>
                </a:lnTo>
                <a:close/>
                <a:moveTo>
                  <a:pt x="70" y="133"/>
                </a:moveTo>
                <a:cubicBezTo>
                  <a:pt x="70" y="134"/>
                  <a:pt x="69" y="135"/>
                  <a:pt x="68" y="135"/>
                </a:cubicBezTo>
                <a:cubicBezTo>
                  <a:pt x="58" y="135"/>
                  <a:pt x="58" y="135"/>
                  <a:pt x="58" y="135"/>
                </a:cubicBezTo>
                <a:cubicBezTo>
                  <a:pt x="57" y="135"/>
                  <a:pt x="56" y="134"/>
                  <a:pt x="56" y="133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5"/>
                  <a:pt x="57" y="124"/>
                  <a:pt x="58" y="124"/>
                </a:cubicBezTo>
                <a:cubicBezTo>
                  <a:pt x="68" y="124"/>
                  <a:pt x="68" y="124"/>
                  <a:pt x="68" y="124"/>
                </a:cubicBezTo>
                <a:cubicBezTo>
                  <a:pt x="69" y="124"/>
                  <a:pt x="70" y="125"/>
                  <a:pt x="70" y="126"/>
                </a:cubicBezTo>
                <a:lnTo>
                  <a:pt x="70" y="133"/>
                </a:lnTo>
                <a:close/>
                <a:moveTo>
                  <a:pt x="70" y="118"/>
                </a:moveTo>
                <a:cubicBezTo>
                  <a:pt x="70" y="119"/>
                  <a:pt x="69" y="120"/>
                  <a:pt x="68" y="120"/>
                </a:cubicBezTo>
                <a:cubicBezTo>
                  <a:pt x="58" y="120"/>
                  <a:pt x="58" y="120"/>
                  <a:pt x="58" y="120"/>
                </a:cubicBezTo>
                <a:cubicBezTo>
                  <a:pt x="57" y="120"/>
                  <a:pt x="56" y="119"/>
                  <a:pt x="56" y="118"/>
                </a:cubicBezTo>
                <a:cubicBezTo>
                  <a:pt x="56" y="111"/>
                  <a:pt x="56" y="111"/>
                  <a:pt x="56" y="111"/>
                </a:cubicBezTo>
                <a:cubicBezTo>
                  <a:pt x="56" y="110"/>
                  <a:pt x="57" y="110"/>
                  <a:pt x="58" y="110"/>
                </a:cubicBezTo>
                <a:cubicBezTo>
                  <a:pt x="68" y="110"/>
                  <a:pt x="68" y="110"/>
                  <a:pt x="68" y="110"/>
                </a:cubicBezTo>
                <a:cubicBezTo>
                  <a:pt x="69" y="110"/>
                  <a:pt x="70" y="110"/>
                  <a:pt x="70" y="111"/>
                </a:cubicBezTo>
                <a:lnTo>
                  <a:pt x="70" y="118"/>
                </a:lnTo>
                <a:close/>
                <a:moveTo>
                  <a:pt x="70" y="104"/>
                </a:moveTo>
                <a:cubicBezTo>
                  <a:pt x="70" y="104"/>
                  <a:pt x="69" y="105"/>
                  <a:pt x="68" y="105"/>
                </a:cubicBezTo>
                <a:cubicBezTo>
                  <a:pt x="58" y="105"/>
                  <a:pt x="58" y="105"/>
                  <a:pt x="58" y="105"/>
                </a:cubicBezTo>
                <a:cubicBezTo>
                  <a:pt x="57" y="105"/>
                  <a:pt x="56" y="104"/>
                  <a:pt x="56" y="104"/>
                </a:cubicBezTo>
                <a:cubicBezTo>
                  <a:pt x="56" y="96"/>
                  <a:pt x="56" y="96"/>
                  <a:pt x="56" y="96"/>
                </a:cubicBezTo>
                <a:cubicBezTo>
                  <a:pt x="56" y="95"/>
                  <a:pt x="57" y="95"/>
                  <a:pt x="58" y="95"/>
                </a:cubicBezTo>
                <a:cubicBezTo>
                  <a:pt x="68" y="95"/>
                  <a:pt x="68" y="95"/>
                  <a:pt x="68" y="95"/>
                </a:cubicBezTo>
                <a:cubicBezTo>
                  <a:pt x="69" y="95"/>
                  <a:pt x="70" y="95"/>
                  <a:pt x="70" y="96"/>
                </a:cubicBezTo>
                <a:lnTo>
                  <a:pt x="70" y="104"/>
                </a:lnTo>
                <a:close/>
                <a:moveTo>
                  <a:pt x="70" y="88"/>
                </a:moveTo>
                <a:cubicBezTo>
                  <a:pt x="70" y="89"/>
                  <a:pt x="69" y="90"/>
                  <a:pt x="68" y="90"/>
                </a:cubicBezTo>
                <a:cubicBezTo>
                  <a:pt x="58" y="90"/>
                  <a:pt x="58" y="90"/>
                  <a:pt x="58" y="90"/>
                </a:cubicBezTo>
                <a:cubicBezTo>
                  <a:pt x="57" y="90"/>
                  <a:pt x="56" y="89"/>
                  <a:pt x="56" y="88"/>
                </a:cubicBezTo>
                <a:cubicBezTo>
                  <a:pt x="56" y="81"/>
                  <a:pt x="56" y="81"/>
                  <a:pt x="56" y="81"/>
                </a:cubicBezTo>
                <a:cubicBezTo>
                  <a:pt x="56" y="80"/>
                  <a:pt x="57" y="79"/>
                  <a:pt x="58" y="79"/>
                </a:cubicBezTo>
                <a:cubicBezTo>
                  <a:pt x="68" y="79"/>
                  <a:pt x="68" y="79"/>
                  <a:pt x="68" y="79"/>
                </a:cubicBezTo>
                <a:cubicBezTo>
                  <a:pt x="69" y="79"/>
                  <a:pt x="70" y="80"/>
                  <a:pt x="70" y="81"/>
                </a:cubicBezTo>
                <a:lnTo>
                  <a:pt x="70" y="88"/>
                </a:lnTo>
                <a:close/>
                <a:moveTo>
                  <a:pt x="70" y="66"/>
                </a:moveTo>
                <a:cubicBezTo>
                  <a:pt x="70" y="67"/>
                  <a:pt x="69" y="68"/>
                  <a:pt x="67" y="68"/>
                </a:cubicBezTo>
                <a:cubicBezTo>
                  <a:pt x="17" y="68"/>
                  <a:pt x="17" y="68"/>
                  <a:pt x="17" y="68"/>
                </a:cubicBezTo>
                <a:cubicBezTo>
                  <a:pt x="16" y="68"/>
                  <a:pt x="14" y="67"/>
                  <a:pt x="14" y="66"/>
                </a:cubicBezTo>
                <a:cubicBezTo>
                  <a:pt x="14" y="45"/>
                  <a:pt x="14" y="45"/>
                  <a:pt x="14" y="45"/>
                </a:cubicBezTo>
                <a:cubicBezTo>
                  <a:pt x="14" y="43"/>
                  <a:pt x="16" y="43"/>
                  <a:pt x="17" y="43"/>
                </a:cubicBezTo>
                <a:cubicBezTo>
                  <a:pt x="67" y="43"/>
                  <a:pt x="67" y="43"/>
                  <a:pt x="67" y="43"/>
                </a:cubicBezTo>
                <a:cubicBezTo>
                  <a:pt x="69" y="43"/>
                  <a:pt x="70" y="43"/>
                  <a:pt x="70" y="45"/>
                </a:cubicBezTo>
                <a:lnTo>
                  <a:pt x="70" y="66"/>
                </a:lnTo>
                <a:close/>
                <a:moveTo>
                  <a:pt x="51" y="56"/>
                </a:moveTo>
                <a:cubicBezTo>
                  <a:pt x="51" y="58"/>
                  <a:pt x="50" y="59"/>
                  <a:pt x="48" y="59"/>
                </a:cubicBezTo>
                <a:cubicBezTo>
                  <a:pt x="46" y="59"/>
                  <a:pt x="44" y="58"/>
                  <a:pt x="44" y="56"/>
                </a:cubicBezTo>
                <a:cubicBezTo>
                  <a:pt x="44" y="54"/>
                  <a:pt x="46" y="53"/>
                  <a:pt x="48" y="53"/>
                </a:cubicBezTo>
                <a:cubicBezTo>
                  <a:pt x="50" y="53"/>
                  <a:pt x="51" y="54"/>
                  <a:pt x="51" y="56"/>
                </a:cubicBezTo>
                <a:close/>
                <a:moveTo>
                  <a:pt x="63" y="56"/>
                </a:moveTo>
                <a:cubicBezTo>
                  <a:pt x="63" y="58"/>
                  <a:pt x="61" y="59"/>
                  <a:pt x="60" y="59"/>
                </a:cubicBezTo>
                <a:cubicBezTo>
                  <a:pt x="58" y="59"/>
                  <a:pt x="56" y="58"/>
                  <a:pt x="56" y="56"/>
                </a:cubicBezTo>
                <a:cubicBezTo>
                  <a:pt x="56" y="54"/>
                  <a:pt x="58" y="53"/>
                  <a:pt x="60" y="53"/>
                </a:cubicBezTo>
                <a:cubicBezTo>
                  <a:pt x="61" y="53"/>
                  <a:pt x="63" y="54"/>
                  <a:pt x="63" y="56"/>
                </a:cubicBezTo>
                <a:close/>
                <a:moveTo>
                  <a:pt x="40" y="56"/>
                </a:moveTo>
                <a:cubicBezTo>
                  <a:pt x="40" y="58"/>
                  <a:pt x="38" y="59"/>
                  <a:pt x="36" y="59"/>
                </a:cubicBezTo>
                <a:cubicBezTo>
                  <a:pt x="34" y="59"/>
                  <a:pt x="33" y="58"/>
                  <a:pt x="33" y="56"/>
                </a:cubicBezTo>
                <a:cubicBezTo>
                  <a:pt x="33" y="54"/>
                  <a:pt x="34" y="53"/>
                  <a:pt x="36" y="53"/>
                </a:cubicBezTo>
                <a:cubicBezTo>
                  <a:pt x="38" y="53"/>
                  <a:pt x="40" y="54"/>
                  <a:pt x="40" y="56"/>
                </a:cubicBezTo>
                <a:close/>
                <a:moveTo>
                  <a:pt x="28" y="56"/>
                </a:moveTo>
                <a:cubicBezTo>
                  <a:pt x="28" y="58"/>
                  <a:pt x="27" y="59"/>
                  <a:pt x="25" y="59"/>
                </a:cubicBezTo>
                <a:cubicBezTo>
                  <a:pt x="23" y="59"/>
                  <a:pt x="21" y="58"/>
                  <a:pt x="21" y="56"/>
                </a:cubicBezTo>
                <a:cubicBezTo>
                  <a:pt x="21" y="54"/>
                  <a:pt x="23" y="53"/>
                  <a:pt x="25" y="53"/>
                </a:cubicBezTo>
                <a:cubicBezTo>
                  <a:pt x="27" y="53"/>
                  <a:pt x="28" y="54"/>
                  <a:pt x="28" y="56"/>
                </a:cubicBezTo>
                <a:close/>
                <a:moveTo>
                  <a:pt x="23" y="11"/>
                </a:moveTo>
                <a:cubicBezTo>
                  <a:pt x="23" y="10"/>
                  <a:pt x="24" y="10"/>
                  <a:pt x="25" y="10"/>
                </a:cubicBezTo>
                <a:cubicBezTo>
                  <a:pt x="50" y="10"/>
                  <a:pt x="50" y="10"/>
                  <a:pt x="50" y="10"/>
                </a:cubicBezTo>
                <a:cubicBezTo>
                  <a:pt x="51" y="10"/>
                  <a:pt x="52" y="10"/>
                  <a:pt x="52" y="11"/>
                </a:cubicBezTo>
                <a:cubicBezTo>
                  <a:pt x="52" y="12"/>
                  <a:pt x="51" y="12"/>
                  <a:pt x="50" y="12"/>
                </a:cubicBezTo>
                <a:cubicBezTo>
                  <a:pt x="25" y="12"/>
                  <a:pt x="25" y="12"/>
                  <a:pt x="25" y="12"/>
                </a:cubicBezTo>
                <a:cubicBezTo>
                  <a:pt x="24" y="12"/>
                  <a:pt x="23" y="12"/>
                  <a:pt x="23" y="11"/>
                </a:cubicBezTo>
                <a:close/>
                <a:moveTo>
                  <a:pt x="61" y="22"/>
                </a:moveTo>
                <a:cubicBezTo>
                  <a:pt x="61" y="23"/>
                  <a:pt x="60" y="24"/>
                  <a:pt x="59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4" y="24"/>
                  <a:pt x="23" y="23"/>
                  <a:pt x="23" y="22"/>
                </a:cubicBezTo>
                <a:cubicBezTo>
                  <a:pt x="23" y="22"/>
                  <a:pt x="24" y="21"/>
                  <a:pt x="25" y="21"/>
                </a:cubicBezTo>
                <a:cubicBezTo>
                  <a:pt x="59" y="21"/>
                  <a:pt x="59" y="21"/>
                  <a:pt x="59" y="21"/>
                </a:cubicBezTo>
                <a:cubicBezTo>
                  <a:pt x="60" y="21"/>
                  <a:pt x="61" y="22"/>
                  <a:pt x="61" y="2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48319" y="488342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74593" y="5010872"/>
            <a:ext cx="307501" cy="312178"/>
          </a:xfrm>
          <a:custGeom>
            <a:avLst/>
            <a:gdLst>
              <a:gd name="T0" fmla="*/ 132 w 132"/>
              <a:gd name="T1" fmla="*/ 100 h 134"/>
              <a:gd name="T2" fmla="*/ 94 w 132"/>
              <a:gd name="T3" fmla="*/ 100 h 134"/>
              <a:gd name="T4" fmla="*/ 99 w 132"/>
              <a:gd name="T5" fmla="*/ 107 h 134"/>
              <a:gd name="T6" fmla="*/ 128 w 132"/>
              <a:gd name="T7" fmla="*/ 116 h 134"/>
              <a:gd name="T8" fmla="*/ 128 w 132"/>
              <a:gd name="T9" fmla="*/ 118 h 134"/>
              <a:gd name="T10" fmla="*/ 99 w 132"/>
              <a:gd name="T11" fmla="*/ 127 h 134"/>
              <a:gd name="T12" fmla="*/ 128 w 132"/>
              <a:gd name="T13" fmla="*/ 118 h 134"/>
              <a:gd name="T14" fmla="*/ 52 w 132"/>
              <a:gd name="T15" fmla="*/ 106 h 134"/>
              <a:gd name="T16" fmla="*/ 43 w 132"/>
              <a:gd name="T17" fmla="*/ 94 h 134"/>
              <a:gd name="T18" fmla="*/ 50 w 132"/>
              <a:gd name="T19" fmla="*/ 90 h 134"/>
              <a:gd name="T20" fmla="*/ 55 w 132"/>
              <a:gd name="T21" fmla="*/ 99 h 134"/>
              <a:gd name="T22" fmla="*/ 51 w 132"/>
              <a:gd name="T23" fmla="*/ 82 h 134"/>
              <a:gd name="T24" fmla="*/ 48 w 132"/>
              <a:gd name="T25" fmla="*/ 61 h 134"/>
              <a:gd name="T26" fmla="*/ 61 w 132"/>
              <a:gd name="T27" fmla="*/ 50 h 134"/>
              <a:gd name="T28" fmla="*/ 69 w 132"/>
              <a:gd name="T29" fmla="*/ 58 h 134"/>
              <a:gd name="T30" fmla="*/ 77 w 132"/>
              <a:gd name="T31" fmla="*/ 69 h 134"/>
              <a:gd name="T32" fmla="*/ 68 w 132"/>
              <a:gd name="T33" fmla="*/ 69 h 134"/>
              <a:gd name="T34" fmla="*/ 70 w 132"/>
              <a:gd name="T35" fmla="*/ 80 h 134"/>
              <a:gd name="T36" fmla="*/ 78 w 132"/>
              <a:gd name="T37" fmla="*/ 93 h 134"/>
              <a:gd name="T38" fmla="*/ 63 w 132"/>
              <a:gd name="T39" fmla="*/ 108 h 134"/>
              <a:gd name="T40" fmla="*/ 61 w 132"/>
              <a:gd name="T41" fmla="*/ 116 h 134"/>
              <a:gd name="T42" fmla="*/ 63 w 132"/>
              <a:gd name="T43" fmla="*/ 101 h 134"/>
              <a:gd name="T44" fmla="*/ 68 w 132"/>
              <a:gd name="T45" fmla="*/ 89 h 134"/>
              <a:gd name="T46" fmla="*/ 59 w 132"/>
              <a:gd name="T47" fmla="*/ 76 h 134"/>
              <a:gd name="T48" fmla="*/ 53 w 132"/>
              <a:gd name="T49" fmla="*/ 70 h 134"/>
              <a:gd name="T50" fmla="*/ 92 w 132"/>
              <a:gd name="T51" fmla="*/ 123 h 134"/>
              <a:gd name="T52" fmla="*/ 63 w 132"/>
              <a:gd name="T53" fmla="*/ 134 h 134"/>
              <a:gd name="T54" fmla="*/ 33 w 132"/>
              <a:gd name="T55" fmla="*/ 130 h 134"/>
              <a:gd name="T56" fmla="*/ 0 w 132"/>
              <a:gd name="T57" fmla="*/ 85 h 134"/>
              <a:gd name="T58" fmla="*/ 37 w 132"/>
              <a:gd name="T59" fmla="*/ 31 h 134"/>
              <a:gd name="T60" fmla="*/ 38 w 132"/>
              <a:gd name="T61" fmla="*/ 22 h 134"/>
              <a:gd name="T62" fmla="*/ 24 w 132"/>
              <a:gd name="T63" fmla="*/ 7 h 134"/>
              <a:gd name="T64" fmla="*/ 50 w 132"/>
              <a:gd name="T65" fmla="*/ 0 h 134"/>
              <a:gd name="T66" fmla="*/ 79 w 132"/>
              <a:gd name="T67" fmla="*/ 3 h 134"/>
              <a:gd name="T68" fmla="*/ 98 w 132"/>
              <a:gd name="T69" fmla="*/ 10 h 134"/>
              <a:gd name="T70" fmla="*/ 85 w 132"/>
              <a:gd name="T71" fmla="*/ 24 h 134"/>
              <a:gd name="T72" fmla="*/ 84 w 132"/>
              <a:gd name="T73" fmla="*/ 32 h 134"/>
              <a:gd name="T74" fmla="*/ 121 w 132"/>
              <a:gd name="T75" fmla="*/ 87 h 134"/>
              <a:gd name="T76" fmla="*/ 114 w 132"/>
              <a:gd name="T77" fmla="*/ 87 h 134"/>
              <a:gd name="T78" fmla="*/ 114 w 132"/>
              <a:gd name="T79" fmla="*/ 86 h 134"/>
              <a:gd name="T80" fmla="*/ 79 w 132"/>
              <a:gd name="T81" fmla="*/ 37 h 134"/>
              <a:gd name="T82" fmla="*/ 43 w 132"/>
              <a:gd name="T83" fmla="*/ 37 h 134"/>
              <a:gd name="T84" fmla="*/ 7 w 132"/>
              <a:gd name="T85" fmla="*/ 86 h 134"/>
              <a:gd name="T86" fmla="*/ 7 w 132"/>
              <a:gd name="T87" fmla="*/ 87 h 134"/>
              <a:gd name="T88" fmla="*/ 57 w 132"/>
              <a:gd name="T89" fmla="*/ 127 h 134"/>
              <a:gd name="T90" fmla="*/ 63 w 132"/>
              <a:gd name="T91" fmla="*/ 127 h 134"/>
              <a:gd name="T92" fmla="*/ 86 w 132"/>
              <a:gd name="T93" fmla="*/ 124 h 134"/>
              <a:gd name="T94" fmla="*/ 44 w 132"/>
              <a:gd name="T95" fmla="*/ 21 h 134"/>
              <a:gd name="T96" fmla="*/ 85 w 132"/>
              <a:gd name="T97" fmla="*/ 8 h 134"/>
              <a:gd name="T98" fmla="*/ 77 w 132"/>
              <a:gd name="T99" fmla="*/ 8 h 134"/>
              <a:gd name="T100" fmla="*/ 71 w 132"/>
              <a:gd name="T101" fmla="*/ 6 h 134"/>
              <a:gd name="T102" fmla="*/ 50 w 132"/>
              <a:gd name="T103" fmla="*/ 6 h 134"/>
              <a:gd name="T104" fmla="*/ 41 w 132"/>
              <a:gd name="T105" fmla="*/ 9 h 134"/>
              <a:gd name="T106" fmla="*/ 44 w 132"/>
              <a:gd name="T107" fmla="*/ 21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32" h="134">
                <a:moveTo>
                  <a:pt x="99" y="95"/>
                </a:moveTo>
                <a:cubicBezTo>
                  <a:pt x="128" y="95"/>
                  <a:pt x="128" y="95"/>
                  <a:pt x="128" y="95"/>
                </a:cubicBezTo>
                <a:cubicBezTo>
                  <a:pt x="130" y="95"/>
                  <a:pt x="132" y="97"/>
                  <a:pt x="132" y="100"/>
                </a:cubicBezTo>
                <a:cubicBezTo>
                  <a:pt x="132" y="102"/>
                  <a:pt x="130" y="104"/>
                  <a:pt x="128" y="104"/>
                </a:cubicBezTo>
                <a:cubicBezTo>
                  <a:pt x="99" y="104"/>
                  <a:pt x="99" y="104"/>
                  <a:pt x="99" y="104"/>
                </a:cubicBezTo>
                <a:cubicBezTo>
                  <a:pt x="96" y="104"/>
                  <a:pt x="94" y="102"/>
                  <a:pt x="94" y="100"/>
                </a:cubicBezTo>
                <a:cubicBezTo>
                  <a:pt x="94" y="97"/>
                  <a:pt x="96" y="95"/>
                  <a:pt x="99" y="95"/>
                </a:cubicBezTo>
                <a:close/>
                <a:moveTo>
                  <a:pt x="128" y="107"/>
                </a:moveTo>
                <a:cubicBezTo>
                  <a:pt x="99" y="107"/>
                  <a:pt x="99" y="107"/>
                  <a:pt x="99" y="107"/>
                </a:cubicBezTo>
                <a:cubicBezTo>
                  <a:pt x="96" y="107"/>
                  <a:pt x="94" y="109"/>
                  <a:pt x="94" y="111"/>
                </a:cubicBezTo>
                <a:cubicBezTo>
                  <a:pt x="94" y="114"/>
                  <a:pt x="96" y="116"/>
                  <a:pt x="99" y="116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30" y="116"/>
                  <a:pt x="132" y="114"/>
                  <a:pt x="132" y="111"/>
                </a:cubicBezTo>
                <a:cubicBezTo>
                  <a:pt x="132" y="109"/>
                  <a:pt x="130" y="107"/>
                  <a:pt x="128" y="107"/>
                </a:cubicBezTo>
                <a:close/>
                <a:moveTo>
                  <a:pt x="128" y="118"/>
                </a:moveTo>
                <a:cubicBezTo>
                  <a:pt x="99" y="118"/>
                  <a:pt x="99" y="118"/>
                  <a:pt x="99" y="118"/>
                </a:cubicBezTo>
                <a:cubicBezTo>
                  <a:pt x="96" y="118"/>
                  <a:pt x="94" y="120"/>
                  <a:pt x="94" y="123"/>
                </a:cubicBezTo>
                <a:cubicBezTo>
                  <a:pt x="94" y="125"/>
                  <a:pt x="96" y="127"/>
                  <a:pt x="99" y="127"/>
                </a:cubicBezTo>
                <a:cubicBezTo>
                  <a:pt x="128" y="127"/>
                  <a:pt x="128" y="127"/>
                  <a:pt x="128" y="127"/>
                </a:cubicBezTo>
                <a:cubicBezTo>
                  <a:pt x="130" y="127"/>
                  <a:pt x="132" y="125"/>
                  <a:pt x="132" y="123"/>
                </a:cubicBezTo>
                <a:cubicBezTo>
                  <a:pt x="132" y="120"/>
                  <a:pt x="130" y="118"/>
                  <a:pt x="128" y="118"/>
                </a:cubicBezTo>
                <a:close/>
                <a:moveTo>
                  <a:pt x="59" y="113"/>
                </a:moveTo>
                <a:cubicBezTo>
                  <a:pt x="59" y="108"/>
                  <a:pt x="59" y="108"/>
                  <a:pt x="59" y="108"/>
                </a:cubicBezTo>
                <a:cubicBezTo>
                  <a:pt x="56" y="108"/>
                  <a:pt x="54" y="107"/>
                  <a:pt x="52" y="106"/>
                </a:cubicBezTo>
                <a:cubicBezTo>
                  <a:pt x="50" y="105"/>
                  <a:pt x="48" y="104"/>
                  <a:pt x="47" y="103"/>
                </a:cubicBezTo>
                <a:cubicBezTo>
                  <a:pt x="45" y="101"/>
                  <a:pt x="44" y="100"/>
                  <a:pt x="44" y="98"/>
                </a:cubicBezTo>
                <a:cubicBezTo>
                  <a:pt x="43" y="97"/>
                  <a:pt x="43" y="95"/>
                  <a:pt x="43" y="94"/>
                </a:cubicBezTo>
                <a:cubicBezTo>
                  <a:pt x="43" y="93"/>
                  <a:pt x="43" y="92"/>
                  <a:pt x="44" y="91"/>
                </a:cubicBezTo>
                <a:cubicBezTo>
                  <a:pt x="45" y="90"/>
                  <a:pt x="46" y="89"/>
                  <a:pt x="47" y="89"/>
                </a:cubicBezTo>
                <a:cubicBezTo>
                  <a:pt x="48" y="89"/>
                  <a:pt x="49" y="90"/>
                  <a:pt x="50" y="90"/>
                </a:cubicBezTo>
                <a:cubicBezTo>
                  <a:pt x="51" y="91"/>
                  <a:pt x="51" y="91"/>
                  <a:pt x="51" y="92"/>
                </a:cubicBezTo>
                <a:cubicBezTo>
                  <a:pt x="52" y="94"/>
                  <a:pt x="52" y="95"/>
                  <a:pt x="53" y="96"/>
                </a:cubicBezTo>
                <a:cubicBezTo>
                  <a:pt x="53" y="97"/>
                  <a:pt x="54" y="98"/>
                  <a:pt x="55" y="99"/>
                </a:cubicBezTo>
                <a:cubicBezTo>
                  <a:pt x="56" y="100"/>
                  <a:pt x="57" y="101"/>
                  <a:pt x="59" y="101"/>
                </a:cubicBezTo>
                <a:cubicBezTo>
                  <a:pt x="59" y="85"/>
                  <a:pt x="59" y="85"/>
                  <a:pt x="59" y="85"/>
                </a:cubicBezTo>
                <a:cubicBezTo>
                  <a:pt x="56" y="84"/>
                  <a:pt x="53" y="83"/>
                  <a:pt x="51" y="82"/>
                </a:cubicBezTo>
                <a:cubicBezTo>
                  <a:pt x="49" y="81"/>
                  <a:pt x="47" y="80"/>
                  <a:pt x="46" y="78"/>
                </a:cubicBezTo>
                <a:cubicBezTo>
                  <a:pt x="45" y="76"/>
                  <a:pt x="44" y="74"/>
                  <a:pt x="44" y="71"/>
                </a:cubicBezTo>
                <a:cubicBezTo>
                  <a:pt x="44" y="67"/>
                  <a:pt x="45" y="64"/>
                  <a:pt x="48" y="61"/>
                </a:cubicBezTo>
                <a:cubicBezTo>
                  <a:pt x="50" y="59"/>
                  <a:pt x="54" y="57"/>
                  <a:pt x="59" y="57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1"/>
                  <a:pt x="59" y="50"/>
                  <a:pt x="61" y="50"/>
                </a:cubicBezTo>
                <a:cubicBezTo>
                  <a:pt x="62" y="50"/>
                  <a:pt x="63" y="51"/>
                  <a:pt x="63" y="53"/>
                </a:cubicBezTo>
                <a:cubicBezTo>
                  <a:pt x="63" y="57"/>
                  <a:pt x="63" y="57"/>
                  <a:pt x="63" y="57"/>
                </a:cubicBezTo>
                <a:cubicBezTo>
                  <a:pt x="65" y="57"/>
                  <a:pt x="67" y="58"/>
                  <a:pt x="69" y="58"/>
                </a:cubicBezTo>
                <a:cubicBezTo>
                  <a:pt x="71" y="59"/>
                  <a:pt x="72" y="60"/>
                  <a:pt x="74" y="62"/>
                </a:cubicBezTo>
                <a:cubicBezTo>
                  <a:pt x="75" y="63"/>
                  <a:pt x="75" y="64"/>
                  <a:pt x="76" y="65"/>
                </a:cubicBezTo>
                <a:cubicBezTo>
                  <a:pt x="76" y="67"/>
                  <a:pt x="77" y="68"/>
                  <a:pt x="77" y="69"/>
                </a:cubicBezTo>
                <a:cubicBezTo>
                  <a:pt x="77" y="70"/>
                  <a:pt x="76" y="71"/>
                  <a:pt x="75" y="72"/>
                </a:cubicBezTo>
                <a:cubicBezTo>
                  <a:pt x="75" y="72"/>
                  <a:pt x="74" y="73"/>
                  <a:pt x="72" y="73"/>
                </a:cubicBezTo>
                <a:cubicBezTo>
                  <a:pt x="70" y="73"/>
                  <a:pt x="69" y="72"/>
                  <a:pt x="68" y="69"/>
                </a:cubicBezTo>
                <a:cubicBezTo>
                  <a:pt x="67" y="66"/>
                  <a:pt x="66" y="65"/>
                  <a:pt x="63" y="64"/>
                </a:cubicBezTo>
                <a:cubicBezTo>
                  <a:pt x="63" y="78"/>
                  <a:pt x="63" y="78"/>
                  <a:pt x="63" y="78"/>
                </a:cubicBezTo>
                <a:cubicBezTo>
                  <a:pt x="66" y="78"/>
                  <a:pt x="68" y="79"/>
                  <a:pt x="70" y="80"/>
                </a:cubicBezTo>
                <a:cubicBezTo>
                  <a:pt x="71" y="80"/>
                  <a:pt x="73" y="81"/>
                  <a:pt x="74" y="83"/>
                </a:cubicBezTo>
                <a:cubicBezTo>
                  <a:pt x="75" y="84"/>
                  <a:pt x="76" y="85"/>
                  <a:pt x="77" y="87"/>
                </a:cubicBezTo>
                <a:cubicBezTo>
                  <a:pt x="78" y="89"/>
                  <a:pt x="78" y="91"/>
                  <a:pt x="78" y="93"/>
                </a:cubicBezTo>
                <a:cubicBezTo>
                  <a:pt x="78" y="95"/>
                  <a:pt x="78" y="98"/>
                  <a:pt x="77" y="100"/>
                </a:cubicBezTo>
                <a:cubicBezTo>
                  <a:pt x="75" y="102"/>
                  <a:pt x="74" y="104"/>
                  <a:pt x="71" y="105"/>
                </a:cubicBezTo>
                <a:cubicBezTo>
                  <a:pt x="69" y="107"/>
                  <a:pt x="66" y="108"/>
                  <a:pt x="63" y="108"/>
                </a:cubicBezTo>
                <a:cubicBezTo>
                  <a:pt x="63" y="113"/>
                  <a:pt x="63" y="113"/>
                  <a:pt x="63" y="113"/>
                </a:cubicBezTo>
                <a:cubicBezTo>
                  <a:pt x="63" y="114"/>
                  <a:pt x="63" y="115"/>
                  <a:pt x="62" y="116"/>
                </a:cubicBezTo>
                <a:cubicBezTo>
                  <a:pt x="62" y="116"/>
                  <a:pt x="62" y="116"/>
                  <a:pt x="61" y="116"/>
                </a:cubicBezTo>
                <a:cubicBezTo>
                  <a:pt x="60" y="116"/>
                  <a:pt x="59" y="116"/>
                  <a:pt x="59" y="116"/>
                </a:cubicBezTo>
                <a:cubicBezTo>
                  <a:pt x="59" y="115"/>
                  <a:pt x="59" y="114"/>
                  <a:pt x="59" y="113"/>
                </a:cubicBezTo>
                <a:close/>
                <a:moveTo>
                  <a:pt x="63" y="101"/>
                </a:moveTo>
                <a:cubicBezTo>
                  <a:pt x="65" y="101"/>
                  <a:pt x="67" y="100"/>
                  <a:pt x="68" y="99"/>
                </a:cubicBezTo>
                <a:cubicBezTo>
                  <a:pt x="69" y="97"/>
                  <a:pt x="70" y="96"/>
                  <a:pt x="70" y="94"/>
                </a:cubicBezTo>
                <a:cubicBezTo>
                  <a:pt x="70" y="92"/>
                  <a:pt x="69" y="90"/>
                  <a:pt x="68" y="89"/>
                </a:cubicBezTo>
                <a:cubicBezTo>
                  <a:pt x="67" y="88"/>
                  <a:pt x="65" y="87"/>
                  <a:pt x="63" y="86"/>
                </a:cubicBezTo>
                <a:lnTo>
                  <a:pt x="63" y="101"/>
                </a:lnTo>
                <a:close/>
                <a:moveTo>
                  <a:pt x="59" y="76"/>
                </a:moveTo>
                <a:cubicBezTo>
                  <a:pt x="59" y="63"/>
                  <a:pt x="59" y="63"/>
                  <a:pt x="59" y="63"/>
                </a:cubicBezTo>
                <a:cubicBezTo>
                  <a:pt x="57" y="64"/>
                  <a:pt x="55" y="65"/>
                  <a:pt x="54" y="66"/>
                </a:cubicBezTo>
                <a:cubicBezTo>
                  <a:pt x="53" y="67"/>
                  <a:pt x="53" y="68"/>
                  <a:pt x="53" y="70"/>
                </a:cubicBezTo>
                <a:cubicBezTo>
                  <a:pt x="53" y="72"/>
                  <a:pt x="53" y="73"/>
                  <a:pt x="54" y="74"/>
                </a:cubicBezTo>
                <a:cubicBezTo>
                  <a:pt x="55" y="75"/>
                  <a:pt x="57" y="76"/>
                  <a:pt x="59" y="76"/>
                </a:cubicBezTo>
                <a:close/>
                <a:moveTo>
                  <a:pt x="92" y="123"/>
                </a:moveTo>
                <a:cubicBezTo>
                  <a:pt x="92" y="125"/>
                  <a:pt x="93" y="127"/>
                  <a:pt x="94" y="128"/>
                </a:cubicBezTo>
                <a:cubicBezTo>
                  <a:pt x="83" y="133"/>
                  <a:pt x="71" y="134"/>
                  <a:pt x="64" y="134"/>
                </a:cubicBezTo>
                <a:cubicBezTo>
                  <a:pt x="64" y="134"/>
                  <a:pt x="63" y="134"/>
                  <a:pt x="63" y="134"/>
                </a:cubicBezTo>
                <a:cubicBezTo>
                  <a:pt x="58" y="134"/>
                  <a:pt x="58" y="134"/>
                  <a:pt x="58" y="134"/>
                </a:cubicBezTo>
                <a:cubicBezTo>
                  <a:pt x="58" y="134"/>
                  <a:pt x="57" y="134"/>
                  <a:pt x="57" y="134"/>
                </a:cubicBezTo>
                <a:cubicBezTo>
                  <a:pt x="52" y="134"/>
                  <a:pt x="43" y="133"/>
                  <a:pt x="33" y="130"/>
                </a:cubicBezTo>
                <a:cubicBezTo>
                  <a:pt x="24" y="127"/>
                  <a:pt x="14" y="122"/>
                  <a:pt x="7" y="112"/>
                </a:cubicBezTo>
                <a:cubicBezTo>
                  <a:pt x="3" y="106"/>
                  <a:pt x="0" y="97"/>
                  <a:pt x="0" y="87"/>
                </a:cubicBezTo>
                <a:cubicBezTo>
                  <a:pt x="0" y="87"/>
                  <a:pt x="0" y="86"/>
                  <a:pt x="0" y="85"/>
                </a:cubicBezTo>
                <a:cubicBezTo>
                  <a:pt x="0" y="82"/>
                  <a:pt x="1" y="72"/>
                  <a:pt x="6" y="61"/>
                </a:cubicBezTo>
                <a:cubicBezTo>
                  <a:pt x="11" y="51"/>
                  <a:pt x="20" y="40"/>
                  <a:pt x="37" y="32"/>
                </a:cubicBezTo>
                <a:cubicBezTo>
                  <a:pt x="37" y="32"/>
                  <a:pt x="37" y="31"/>
                  <a:pt x="37" y="31"/>
                </a:cubicBezTo>
                <a:cubicBezTo>
                  <a:pt x="37" y="29"/>
                  <a:pt x="37" y="28"/>
                  <a:pt x="38" y="28"/>
                </a:cubicBezTo>
                <a:cubicBezTo>
                  <a:pt x="37" y="27"/>
                  <a:pt x="37" y="26"/>
                  <a:pt x="37" y="24"/>
                </a:cubicBezTo>
                <a:cubicBezTo>
                  <a:pt x="37" y="23"/>
                  <a:pt x="37" y="23"/>
                  <a:pt x="38" y="22"/>
                </a:cubicBezTo>
                <a:cubicBezTo>
                  <a:pt x="35" y="18"/>
                  <a:pt x="30" y="14"/>
                  <a:pt x="25" y="12"/>
                </a:cubicBezTo>
                <a:cubicBezTo>
                  <a:pt x="24" y="12"/>
                  <a:pt x="23" y="11"/>
                  <a:pt x="23" y="10"/>
                </a:cubicBezTo>
                <a:cubicBezTo>
                  <a:pt x="23" y="9"/>
                  <a:pt x="23" y="8"/>
                  <a:pt x="24" y="7"/>
                </a:cubicBezTo>
                <a:cubicBezTo>
                  <a:pt x="24" y="7"/>
                  <a:pt x="28" y="2"/>
                  <a:pt x="36" y="2"/>
                </a:cubicBezTo>
                <a:cubicBezTo>
                  <a:pt x="38" y="2"/>
                  <a:pt x="40" y="2"/>
                  <a:pt x="42" y="3"/>
                </a:cubicBezTo>
                <a:cubicBezTo>
                  <a:pt x="43" y="2"/>
                  <a:pt x="46" y="0"/>
                  <a:pt x="50" y="0"/>
                </a:cubicBezTo>
                <a:cubicBezTo>
                  <a:pt x="53" y="0"/>
                  <a:pt x="57" y="1"/>
                  <a:pt x="61" y="3"/>
                </a:cubicBezTo>
                <a:cubicBezTo>
                  <a:pt x="64" y="1"/>
                  <a:pt x="68" y="0"/>
                  <a:pt x="71" y="0"/>
                </a:cubicBezTo>
                <a:cubicBezTo>
                  <a:pt x="75" y="0"/>
                  <a:pt x="78" y="2"/>
                  <a:pt x="79" y="3"/>
                </a:cubicBezTo>
                <a:cubicBezTo>
                  <a:pt x="81" y="2"/>
                  <a:pt x="84" y="2"/>
                  <a:pt x="85" y="2"/>
                </a:cubicBezTo>
                <a:cubicBezTo>
                  <a:pt x="93" y="2"/>
                  <a:pt x="97" y="7"/>
                  <a:pt x="97" y="7"/>
                </a:cubicBezTo>
                <a:cubicBezTo>
                  <a:pt x="98" y="8"/>
                  <a:pt x="98" y="9"/>
                  <a:pt x="98" y="10"/>
                </a:cubicBezTo>
                <a:cubicBezTo>
                  <a:pt x="98" y="11"/>
                  <a:pt x="97" y="12"/>
                  <a:pt x="96" y="12"/>
                </a:cubicBezTo>
                <a:cubicBezTo>
                  <a:pt x="91" y="14"/>
                  <a:pt x="87" y="18"/>
                  <a:pt x="84" y="22"/>
                </a:cubicBezTo>
                <a:cubicBezTo>
                  <a:pt x="84" y="23"/>
                  <a:pt x="85" y="23"/>
                  <a:pt x="85" y="24"/>
                </a:cubicBezTo>
                <a:cubicBezTo>
                  <a:pt x="85" y="26"/>
                  <a:pt x="84" y="27"/>
                  <a:pt x="83" y="28"/>
                </a:cubicBezTo>
                <a:cubicBezTo>
                  <a:pt x="84" y="28"/>
                  <a:pt x="85" y="29"/>
                  <a:pt x="85" y="31"/>
                </a:cubicBezTo>
                <a:cubicBezTo>
                  <a:pt x="85" y="31"/>
                  <a:pt x="84" y="32"/>
                  <a:pt x="84" y="32"/>
                </a:cubicBezTo>
                <a:cubicBezTo>
                  <a:pt x="101" y="40"/>
                  <a:pt x="110" y="51"/>
                  <a:pt x="115" y="61"/>
                </a:cubicBezTo>
                <a:cubicBezTo>
                  <a:pt x="120" y="72"/>
                  <a:pt x="121" y="82"/>
                  <a:pt x="121" y="85"/>
                </a:cubicBezTo>
                <a:cubicBezTo>
                  <a:pt x="121" y="86"/>
                  <a:pt x="121" y="87"/>
                  <a:pt x="121" y="87"/>
                </a:cubicBezTo>
                <a:cubicBezTo>
                  <a:pt x="121" y="89"/>
                  <a:pt x="121" y="91"/>
                  <a:pt x="121" y="93"/>
                </a:cubicBezTo>
                <a:cubicBezTo>
                  <a:pt x="114" y="93"/>
                  <a:pt x="114" y="93"/>
                  <a:pt x="114" y="93"/>
                </a:cubicBezTo>
                <a:cubicBezTo>
                  <a:pt x="114" y="91"/>
                  <a:pt x="114" y="89"/>
                  <a:pt x="114" y="87"/>
                </a:cubicBezTo>
                <a:cubicBezTo>
                  <a:pt x="114" y="87"/>
                  <a:pt x="114" y="87"/>
                  <a:pt x="114" y="87"/>
                </a:cubicBezTo>
                <a:cubicBezTo>
                  <a:pt x="114" y="86"/>
                  <a:pt x="114" y="86"/>
                  <a:pt x="114" y="86"/>
                </a:cubicBezTo>
                <a:cubicBezTo>
                  <a:pt x="114" y="86"/>
                  <a:pt x="114" y="86"/>
                  <a:pt x="114" y="86"/>
                </a:cubicBezTo>
                <a:cubicBezTo>
                  <a:pt x="114" y="86"/>
                  <a:pt x="114" y="86"/>
                  <a:pt x="114" y="85"/>
                </a:cubicBezTo>
                <a:cubicBezTo>
                  <a:pt x="114" y="82"/>
                  <a:pt x="114" y="74"/>
                  <a:pt x="109" y="64"/>
                </a:cubicBezTo>
                <a:cubicBezTo>
                  <a:pt x="104" y="55"/>
                  <a:pt x="95" y="45"/>
                  <a:pt x="79" y="37"/>
                </a:cubicBezTo>
                <a:cubicBezTo>
                  <a:pt x="61" y="37"/>
                  <a:pt x="61" y="37"/>
                  <a:pt x="61" y="37"/>
                </a:cubicBezTo>
                <a:cubicBezTo>
                  <a:pt x="60" y="37"/>
                  <a:pt x="60" y="37"/>
                  <a:pt x="60" y="37"/>
                </a:cubicBezTo>
                <a:cubicBezTo>
                  <a:pt x="43" y="37"/>
                  <a:pt x="43" y="37"/>
                  <a:pt x="43" y="37"/>
                </a:cubicBezTo>
                <a:cubicBezTo>
                  <a:pt x="26" y="45"/>
                  <a:pt x="17" y="55"/>
                  <a:pt x="12" y="64"/>
                </a:cubicBezTo>
                <a:cubicBezTo>
                  <a:pt x="8" y="74"/>
                  <a:pt x="7" y="82"/>
                  <a:pt x="7" y="85"/>
                </a:cubicBezTo>
                <a:cubicBezTo>
                  <a:pt x="7" y="86"/>
                  <a:pt x="7" y="86"/>
                  <a:pt x="7" y="86"/>
                </a:cubicBezTo>
                <a:cubicBezTo>
                  <a:pt x="7" y="86"/>
                  <a:pt x="7" y="86"/>
                  <a:pt x="7" y="86"/>
                </a:cubicBezTo>
                <a:cubicBezTo>
                  <a:pt x="7" y="87"/>
                  <a:pt x="7" y="87"/>
                  <a:pt x="7" y="87"/>
                </a:cubicBezTo>
                <a:cubicBezTo>
                  <a:pt x="7" y="87"/>
                  <a:pt x="7" y="87"/>
                  <a:pt x="7" y="87"/>
                </a:cubicBezTo>
                <a:cubicBezTo>
                  <a:pt x="7" y="96"/>
                  <a:pt x="10" y="103"/>
                  <a:pt x="13" y="108"/>
                </a:cubicBezTo>
                <a:cubicBezTo>
                  <a:pt x="17" y="114"/>
                  <a:pt x="22" y="118"/>
                  <a:pt x="27" y="120"/>
                </a:cubicBezTo>
                <a:cubicBezTo>
                  <a:pt x="38" y="126"/>
                  <a:pt x="51" y="127"/>
                  <a:pt x="57" y="127"/>
                </a:cubicBezTo>
                <a:cubicBezTo>
                  <a:pt x="57" y="127"/>
                  <a:pt x="58" y="127"/>
                  <a:pt x="58" y="127"/>
                </a:cubicBezTo>
                <a:cubicBezTo>
                  <a:pt x="58" y="127"/>
                  <a:pt x="58" y="127"/>
                  <a:pt x="58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4" y="127"/>
                  <a:pt x="64" y="127"/>
                </a:cubicBezTo>
                <a:cubicBezTo>
                  <a:pt x="69" y="127"/>
                  <a:pt x="77" y="126"/>
                  <a:pt x="86" y="124"/>
                </a:cubicBezTo>
                <a:cubicBezTo>
                  <a:pt x="88" y="123"/>
                  <a:pt x="90" y="122"/>
                  <a:pt x="92" y="121"/>
                </a:cubicBezTo>
                <a:cubicBezTo>
                  <a:pt x="92" y="122"/>
                  <a:pt x="92" y="122"/>
                  <a:pt x="92" y="123"/>
                </a:cubicBezTo>
                <a:close/>
                <a:moveTo>
                  <a:pt x="44" y="21"/>
                </a:moveTo>
                <a:cubicBezTo>
                  <a:pt x="77" y="21"/>
                  <a:pt x="77" y="21"/>
                  <a:pt x="77" y="21"/>
                </a:cubicBezTo>
                <a:cubicBezTo>
                  <a:pt x="80" y="17"/>
                  <a:pt x="84" y="12"/>
                  <a:pt x="90" y="9"/>
                </a:cubicBezTo>
                <a:cubicBezTo>
                  <a:pt x="88" y="8"/>
                  <a:pt x="87" y="8"/>
                  <a:pt x="85" y="8"/>
                </a:cubicBezTo>
                <a:cubicBezTo>
                  <a:pt x="84" y="8"/>
                  <a:pt x="82" y="8"/>
                  <a:pt x="80" y="9"/>
                </a:cubicBezTo>
                <a:cubicBezTo>
                  <a:pt x="79" y="10"/>
                  <a:pt x="78" y="9"/>
                  <a:pt x="77" y="8"/>
                </a:cubicBezTo>
                <a:cubicBezTo>
                  <a:pt x="77" y="8"/>
                  <a:pt x="77" y="8"/>
                  <a:pt x="77" y="8"/>
                </a:cubicBezTo>
                <a:cubicBezTo>
                  <a:pt x="77" y="8"/>
                  <a:pt x="77" y="8"/>
                  <a:pt x="76" y="8"/>
                </a:cubicBezTo>
                <a:cubicBezTo>
                  <a:pt x="76" y="8"/>
                  <a:pt x="76" y="8"/>
                  <a:pt x="75" y="7"/>
                </a:cubicBezTo>
                <a:cubicBezTo>
                  <a:pt x="74" y="7"/>
                  <a:pt x="73" y="6"/>
                  <a:pt x="71" y="6"/>
                </a:cubicBezTo>
                <a:cubicBezTo>
                  <a:pt x="69" y="6"/>
                  <a:pt x="66" y="7"/>
                  <a:pt x="62" y="9"/>
                </a:cubicBezTo>
                <a:cubicBezTo>
                  <a:pt x="61" y="9"/>
                  <a:pt x="60" y="9"/>
                  <a:pt x="59" y="9"/>
                </a:cubicBezTo>
                <a:cubicBezTo>
                  <a:pt x="55" y="7"/>
                  <a:pt x="53" y="6"/>
                  <a:pt x="50" y="6"/>
                </a:cubicBezTo>
                <a:cubicBezTo>
                  <a:pt x="47" y="6"/>
                  <a:pt x="45" y="8"/>
                  <a:pt x="44" y="8"/>
                </a:cubicBezTo>
                <a:cubicBezTo>
                  <a:pt x="44" y="8"/>
                  <a:pt x="44" y="8"/>
                  <a:pt x="44" y="8"/>
                </a:cubicBezTo>
                <a:cubicBezTo>
                  <a:pt x="44" y="9"/>
                  <a:pt x="42" y="10"/>
                  <a:pt x="41" y="9"/>
                </a:cubicBezTo>
                <a:cubicBezTo>
                  <a:pt x="39" y="8"/>
                  <a:pt x="37" y="8"/>
                  <a:pt x="36" y="8"/>
                </a:cubicBezTo>
                <a:cubicBezTo>
                  <a:pt x="34" y="8"/>
                  <a:pt x="33" y="8"/>
                  <a:pt x="31" y="9"/>
                </a:cubicBezTo>
                <a:cubicBezTo>
                  <a:pt x="37" y="12"/>
                  <a:pt x="41" y="17"/>
                  <a:pt x="44" y="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48319" y="2465831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74593" y="2581583"/>
            <a:ext cx="307501" cy="307502"/>
          </a:xfrm>
          <a:custGeom>
            <a:avLst/>
            <a:gdLst>
              <a:gd name="T0" fmla="*/ 82 w 132"/>
              <a:gd name="T1" fmla="*/ 55 h 132"/>
              <a:gd name="T2" fmla="*/ 73 w 132"/>
              <a:gd name="T3" fmla="*/ 50 h 132"/>
              <a:gd name="T4" fmla="*/ 68 w 132"/>
              <a:gd name="T5" fmla="*/ 50 h 132"/>
              <a:gd name="T6" fmla="*/ 64 w 132"/>
              <a:gd name="T7" fmla="*/ 52 h 132"/>
              <a:gd name="T8" fmla="*/ 62 w 132"/>
              <a:gd name="T9" fmla="*/ 54 h 132"/>
              <a:gd name="T10" fmla="*/ 59 w 132"/>
              <a:gd name="T11" fmla="*/ 58 h 132"/>
              <a:gd name="T12" fmla="*/ 58 w 132"/>
              <a:gd name="T13" fmla="*/ 66 h 132"/>
              <a:gd name="T14" fmla="*/ 59 w 132"/>
              <a:gd name="T15" fmla="*/ 74 h 132"/>
              <a:gd name="T16" fmla="*/ 62 w 132"/>
              <a:gd name="T17" fmla="*/ 78 h 132"/>
              <a:gd name="T18" fmla="*/ 65 w 132"/>
              <a:gd name="T19" fmla="*/ 80 h 132"/>
              <a:gd name="T20" fmla="*/ 70 w 132"/>
              <a:gd name="T21" fmla="*/ 81 h 132"/>
              <a:gd name="T22" fmla="*/ 68 w 132"/>
              <a:gd name="T23" fmla="*/ 89 h 132"/>
              <a:gd name="T24" fmla="*/ 44 w 132"/>
              <a:gd name="T25" fmla="*/ 68 h 132"/>
              <a:gd name="T26" fmla="*/ 46 w 132"/>
              <a:gd name="T27" fmla="*/ 67 h 132"/>
              <a:gd name="T28" fmla="*/ 44 w 132"/>
              <a:gd name="T29" fmla="*/ 58 h 132"/>
              <a:gd name="T30" fmla="*/ 66 w 132"/>
              <a:gd name="T31" fmla="*/ 110 h 132"/>
              <a:gd name="T32" fmla="*/ 66 w 132"/>
              <a:gd name="T33" fmla="*/ 26 h 132"/>
              <a:gd name="T34" fmla="*/ 66 w 132"/>
              <a:gd name="T35" fmla="*/ 132 h 132"/>
              <a:gd name="T36" fmla="*/ 121 w 132"/>
              <a:gd name="T37" fmla="*/ 71 h 132"/>
              <a:gd name="T38" fmla="*/ 122 w 132"/>
              <a:gd name="T39" fmla="*/ 64 h 132"/>
              <a:gd name="T40" fmla="*/ 118 w 132"/>
              <a:gd name="T41" fmla="*/ 56 h 132"/>
              <a:gd name="T42" fmla="*/ 117 w 132"/>
              <a:gd name="T43" fmla="*/ 48 h 132"/>
              <a:gd name="T44" fmla="*/ 114 w 132"/>
              <a:gd name="T45" fmla="*/ 36 h 132"/>
              <a:gd name="T46" fmla="*/ 108 w 132"/>
              <a:gd name="T47" fmla="*/ 31 h 132"/>
              <a:gd name="T48" fmla="*/ 102 w 132"/>
              <a:gd name="T49" fmla="*/ 27 h 132"/>
              <a:gd name="T50" fmla="*/ 95 w 132"/>
              <a:gd name="T51" fmla="*/ 19 h 132"/>
              <a:gd name="T52" fmla="*/ 90 w 132"/>
              <a:gd name="T53" fmla="*/ 15 h 132"/>
              <a:gd name="T54" fmla="*/ 79 w 132"/>
              <a:gd name="T55" fmla="*/ 15 h 132"/>
              <a:gd name="T56" fmla="*/ 70 w 132"/>
              <a:gd name="T57" fmla="*/ 14 h 132"/>
              <a:gd name="T58" fmla="*/ 59 w 132"/>
              <a:gd name="T59" fmla="*/ 10 h 132"/>
              <a:gd name="T60" fmla="*/ 53 w 132"/>
              <a:gd name="T61" fmla="*/ 13 h 132"/>
              <a:gd name="T62" fmla="*/ 44 w 132"/>
              <a:gd name="T63" fmla="*/ 18 h 132"/>
              <a:gd name="T64" fmla="*/ 37 w 132"/>
              <a:gd name="T65" fmla="*/ 20 h 132"/>
              <a:gd name="T66" fmla="*/ 30 w 132"/>
              <a:gd name="T67" fmla="*/ 23 h 132"/>
              <a:gd name="T68" fmla="*/ 24 w 132"/>
              <a:gd name="T69" fmla="*/ 34 h 132"/>
              <a:gd name="T70" fmla="*/ 20 w 132"/>
              <a:gd name="T71" fmla="*/ 40 h 132"/>
              <a:gd name="T72" fmla="*/ 13 w 132"/>
              <a:gd name="T73" fmla="*/ 48 h 132"/>
              <a:gd name="T74" fmla="*/ 12 w 132"/>
              <a:gd name="T75" fmla="*/ 55 h 132"/>
              <a:gd name="T76" fmla="*/ 14 w 132"/>
              <a:gd name="T77" fmla="*/ 65 h 132"/>
              <a:gd name="T78" fmla="*/ 12 w 132"/>
              <a:gd name="T79" fmla="*/ 73 h 132"/>
              <a:gd name="T80" fmla="*/ 12 w 132"/>
              <a:gd name="T81" fmla="*/ 80 h 132"/>
              <a:gd name="T82" fmla="*/ 17 w 132"/>
              <a:gd name="T83" fmla="*/ 92 h 132"/>
              <a:gd name="T84" fmla="*/ 25 w 132"/>
              <a:gd name="T85" fmla="*/ 98 h 132"/>
              <a:gd name="T86" fmla="*/ 31 w 132"/>
              <a:gd name="T87" fmla="*/ 105 h 132"/>
              <a:gd name="T88" fmla="*/ 38 w 132"/>
              <a:gd name="T89" fmla="*/ 113 h 132"/>
              <a:gd name="T90" fmla="*/ 49 w 132"/>
              <a:gd name="T91" fmla="*/ 119 h 132"/>
              <a:gd name="T92" fmla="*/ 56 w 132"/>
              <a:gd name="T93" fmla="*/ 121 h 132"/>
              <a:gd name="T94" fmla="*/ 68 w 132"/>
              <a:gd name="T95" fmla="*/ 121 h 132"/>
              <a:gd name="T96" fmla="*/ 78 w 132"/>
              <a:gd name="T97" fmla="*/ 117 h 132"/>
              <a:gd name="T98" fmla="*/ 87 w 132"/>
              <a:gd name="T99" fmla="*/ 114 h 132"/>
              <a:gd name="T100" fmla="*/ 96 w 132"/>
              <a:gd name="T101" fmla="*/ 112 h 132"/>
              <a:gd name="T102" fmla="*/ 107 w 132"/>
              <a:gd name="T103" fmla="*/ 105 h 132"/>
              <a:gd name="T104" fmla="*/ 111 w 132"/>
              <a:gd name="T105" fmla="*/ 99 h 132"/>
              <a:gd name="T106" fmla="*/ 117 w 132"/>
              <a:gd name="T107" fmla="*/ 88 h 132"/>
              <a:gd name="T108" fmla="*/ 117 w 132"/>
              <a:gd name="T109" fmla="*/ 80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32" h="132">
                <a:moveTo>
                  <a:pt x="68" y="41"/>
                </a:moveTo>
                <a:cubicBezTo>
                  <a:pt x="73" y="41"/>
                  <a:pt x="78" y="42"/>
                  <a:pt x="82" y="44"/>
                </a:cubicBezTo>
                <a:cubicBezTo>
                  <a:pt x="82" y="45"/>
                  <a:pt x="82" y="45"/>
                  <a:pt x="82" y="45"/>
                </a:cubicBezTo>
                <a:cubicBezTo>
                  <a:pt x="82" y="50"/>
                  <a:pt x="82" y="50"/>
                  <a:pt x="82" y="50"/>
                </a:cubicBezTo>
                <a:cubicBezTo>
                  <a:pt x="82" y="55"/>
                  <a:pt x="82" y="55"/>
                  <a:pt x="82" y="55"/>
                </a:cubicBezTo>
                <a:cubicBezTo>
                  <a:pt x="81" y="55"/>
                  <a:pt x="81" y="55"/>
                  <a:pt x="81" y="55"/>
                </a:cubicBezTo>
                <a:cubicBezTo>
                  <a:pt x="79" y="53"/>
                  <a:pt x="76" y="51"/>
                  <a:pt x="74" y="51"/>
                </a:cubicBezTo>
                <a:cubicBezTo>
                  <a:pt x="74" y="51"/>
                  <a:pt x="74" y="51"/>
                  <a:pt x="74" y="51"/>
                </a:cubicBezTo>
                <a:cubicBezTo>
                  <a:pt x="73" y="51"/>
                  <a:pt x="73" y="50"/>
                  <a:pt x="73" y="50"/>
                </a:cubicBezTo>
                <a:cubicBezTo>
                  <a:pt x="73" y="50"/>
                  <a:pt x="73" y="50"/>
                  <a:pt x="73" y="50"/>
                </a:cubicBezTo>
                <a:cubicBezTo>
                  <a:pt x="72" y="50"/>
                  <a:pt x="72" y="50"/>
                  <a:pt x="72" y="50"/>
                </a:cubicBezTo>
                <a:cubicBezTo>
                  <a:pt x="72" y="50"/>
                  <a:pt x="71" y="50"/>
                  <a:pt x="71" y="50"/>
                </a:cubicBezTo>
                <a:cubicBezTo>
                  <a:pt x="71" y="50"/>
                  <a:pt x="71" y="50"/>
                  <a:pt x="70" y="50"/>
                </a:cubicBezTo>
                <a:cubicBezTo>
                  <a:pt x="70" y="50"/>
                  <a:pt x="69" y="50"/>
                  <a:pt x="69" y="50"/>
                </a:cubicBezTo>
                <a:cubicBezTo>
                  <a:pt x="69" y="50"/>
                  <a:pt x="68" y="50"/>
                  <a:pt x="68" y="50"/>
                </a:cubicBezTo>
                <a:cubicBezTo>
                  <a:pt x="68" y="50"/>
                  <a:pt x="67" y="50"/>
                  <a:pt x="67" y="50"/>
                </a:cubicBezTo>
                <a:cubicBezTo>
                  <a:pt x="67" y="50"/>
                  <a:pt x="67" y="50"/>
                  <a:pt x="67" y="50"/>
                </a:cubicBezTo>
                <a:cubicBezTo>
                  <a:pt x="66" y="51"/>
                  <a:pt x="66" y="51"/>
                  <a:pt x="65" y="51"/>
                </a:cubicBezTo>
                <a:cubicBezTo>
                  <a:pt x="65" y="51"/>
                  <a:pt x="65" y="51"/>
                  <a:pt x="65" y="51"/>
                </a:cubicBezTo>
                <a:cubicBezTo>
                  <a:pt x="65" y="51"/>
                  <a:pt x="64" y="51"/>
                  <a:pt x="64" y="52"/>
                </a:cubicBezTo>
                <a:cubicBezTo>
                  <a:pt x="64" y="52"/>
                  <a:pt x="64" y="52"/>
                  <a:pt x="64" y="52"/>
                </a:cubicBezTo>
                <a:cubicBezTo>
                  <a:pt x="63" y="52"/>
                  <a:pt x="63" y="52"/>
                  <a:pt x="63" y="52"/>
                </a:cubicBezTo>
                <a:cubicBezTo>
                  <a:pt x="63" y="52"/>
                  <a:pt x="63" y="52"/>
                  <a:pt x="63" y="52"/>
                </a:cubicBezTo>
                <a:cubicBezTo>
                  <a:pt x="62" y="53"/>
                  <a:pt x="62" y="53"/>
                  <a:pt x="62" y="53"/>
                </a:cubicBezTo>
                <a:cubicBezTo>
                  <a:pt x="62" y="53"/>
                  <a:pt x="62" y="54"/>
                  <a:pt x="62" y="54"/>
                </a:cubicBezTo>
                <a:cubicBezTo>
                  <a:pt x="61" y="54"/>
                  <a:pt x="61" y="54"/>
                  <a:pt x="61" y="55"/>
                </a:cubicBezTo>
                <a:cubicBezTo>
                  <a:pt x="61" y="55"/>
                  <a:pt x="61" y="55"/>
                  <a:pt x="61" y="55"/>
                </a:cubicBezTo>
                <a:cubicBezTo>
                  <a:pt x="60" y="55"/>
                  <a:pt x="60" y="56"/>
                  <a:pt x="60" y="56"/>
                </a:cubicBezTo>
                <a:cubicBezTo>
                  <a:pt x="59" y="57"/>
                  <a:pt x="59" y="57"/>
                  <a:pt x="59" y="58"/>
                </a:cubicBezTo>
                <a:cubicBezTo>
                  <a:pt x="59" y="58"/>
                  <a:pt x="59" y="58"/>
                  <a:pt x="59" y="58"/>
                </a:cubicBezTo>
                <a:cubicBezTo>
                  <a:pt x="75" y="58"/>
                  <a:pt x="75" y="58"/>
                  <a:pt x="75" y="58"/>
                </a:cubicBezTo>
                <a:cubicBezTo>
                  <a:pt x="74" y="64"/>
                  <a:pt x="74" y="64"/>
                  <a:pt x="74" y="64"/>
                </a:cubicBezTo>
                <a:cubicBezTo>
                  <a:pt x="58" y="64"/>
                  <a:pt x="58" y="64"/>
                  <a:pt x="58" y="64"/>
                </a:cubicBezTo>
                <a:cubicBezTo>
                  <a:pt x="58" y="64"/>
                  <a:pt x="58" y="65"/>
                  <a:pt x="58" y="65"/>
                </a:cubicBezTo>
                <a:cubicBezTo>
                  <a:pt x="58" y="66"/>
                  <a:pt x="58" y="66"/>
                  <a:pt x="58" y="66"/>
                </a:cubicBezTo>
                <a:cubicBezTo>
                  <a:pt x="58" y="67"/>
                  <a:pt x="58" y="67"/>
                  <a:pt x="58" y="68"/>
                </a:cubicBezTo>
                <a:cubicBezTo>
                  <a:pt x="73" y="68"/>
                  <a:pt x="73" y="68"/>
                  <a:pt x="73" y="68"/>
                </a:cubicBezTo>
                <a:cubicBezTo>
                  <a:pt x="73" y="69"/>
                  <a:pt x="73" y="69"/>
                  <a:pt x="73" y="69"/>
                </a:cubicBezTo>
                <a:cubicBezTo>
                  <a:pt x="72" y="74"/>
                  <a:pt x="72" y="74"/>
                  <a:pt x="72" y="74"/>
                </a:cubicBezTo>
                <a:cubicBezTo>
                  <a:pt x="59" y="74"/>
                  <a:pt x="59" y="74"/>
                  <a:pt x="59" y="74"/>
                </a:cubicBezTo>
                <a:cubicBezTo>
                  <a:pt x="60" y="74"/>
                  <a:pt x="60" y="75"/>
                  <a:pt x="60" y="75"/>
                </a:cubicBezTo>
                <a:cubicBezTo>
                  <a:pt x="60" y="75"/>
                  <a:pt x="60" y="76"/>
                  <a:pt x="60" y="76"/>
                </a:cubicBezTo>
                <a:cubicBezTo>
                  <a:pt x="61" y="76"/>
                  <a:pt x="61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2" y="77"/>
                  <a:pt x="62" y="77"/>
                  <a:pt x="62" y="78"/>
                </a:cubicBezTo>
                <a:cubicBezTo>
                  <a:pt x="62" y="78"/>
                  <a:pt x="62" y="78"/>
                  <a:pt x="63" y="78"/>
                </a:cubicBezTo>
                <a:cubicBezTo>
                  <a:pt x="63" y="78"/>
                  <a:pt x="63" y="79"/>
                  <a:pt x="63" y="79"/>
                </a:cubicBezTo>
                <a:cubicBezTo>
                  <a:pt x="63" y="79"/>
                  <a:pt x="64" y="79"/>
                  <a:pt x="64" y="79"/>
                </a:cubicBezTo>
                <a:cubicBezTo>
                  <a:pt x="64" y="79"/>
                  <a:pt x="64" y="79"/>
                  <a:pt x="65" y="80"/>
                </a:cubicBezTo>
                <a:cubicBezTo>
                  <a:pt x="65" y="80"/>
                  <a:pt x="65" y="80"/>
                  <a:pt x="65" y="80"/>
                </a:cubicBezTo>
                <a:cubicBezTo>
                  <a:pt x="66" y="80"/>
                  <a:pt x="66" y="80"/>
                  <a:pt x="66" y="80"/>
                </a:cubicBezTo>
                <a:cubicBezTo>
                  <a:pt x="66" y="80"/>
                  <a:pt x="67" y="80"/>
                  <a:pt x="67" y="80"/>
                </a:cubicBezTo>
                <a:cubicBezTo>
                  <a:pt x="67" y="80"/>
                  <a:pt x="68" y="80"/>
                  <a:pt x="68" y="81"/>
                </a:cubicBezTo>
                <a:cubicBezTo>
                  <a:pt x="68" y="81"/>
                  <a:pt x="68" y="81"/>
                  <a:pt x="68" y="81"/>
                </a:cubicBezTo>
                <a:cubicBezTo>
                  <a:pt x="69" y="81"/>
                  <a:pt x="70" y="81"/>
                  <a:pt x="70" y="81"/>
                </a:cubicBezTo>
                <a:cubicBezTo>
                  <a:pt x="73" y="81"/>
                  <a:pt x="77" y="79"/>
                  <a:pt x="81" y="76"/>
                </a:cubicBezTo>
                <a:cubicBezTo>
                  <a:pt x="82" y="76"/>
                  <a:pt x="82" y="76"/>
                  <a:pt x="82" y="76"/>
                </a:cubicBezTo>
                <a:cubicBezTo>
                  <a:pt x="82" y="77"/>
                  <a:pt x="82" y="77"/>
                  <a:pt x="82" y="77"/>
                </a:cubicBezTo>
                <a:cubicBezTo>
                  <a:pt x="82" y="86"/>
                  <a:pt x="82" y="86"/>
                  <a:pt x="82" y="86"/>
                </a:cubicBezTo>
                <a:cubicBezTo>
                  <a:pt x="78" y="88"/>
                  <a:pt x="73" y="89"/>
                  <a:pt x="68" y="89"/>
                </a:cubicBezTo>
                <a:cubicBezTo>
                  <a:pt x="63" y="89"/>
                  <a:pt x="58" y="88"/>
                  <a:pt x="54" y="85"/>
                </a:cubicBezTo>
                <a:cubicBezTo>
                  <a:pt x="50" y="82"/>
                  <a:pt x="48" y="79"/>
                  <a:pt x="47" y="74"/>
                </a:cubicBezTo>
                <a:cubicBezTo>
                  <a:pt x="43" y="74"/>
                  <a:pt x="43" y="74"/>
                  <a:pt x="43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4" y="68"/>
                  <a:pt x="44" y="68"/>
                  <a:pt x="44" y="68"/>
                </a:cubicBezTo>
                <a:cubicBezTo>
                  <a:pt x="45" y="68"/>
                  <a:pt x="45" y="68"/>
                  <a:pt x="45" y="68"/>
                </a:cubicBezTo>
                <a:cubicBezTo>
                  <a:pt x="46" y="68"/>
                  <a:pt x="46" y="68"/>
                  <a:pt x="46" y="68"/>
                </a:cubicBezTo>
                <a:cubicBezTo>
                  <a:pt x="46" y="68"/>
                  <a:pt x="46" y="68"/>
                  <a:pt x="46" y="68"/>
                </a:cubicBezTo>
                <a:cubicBezTo>
                  <a:pt x="46" y="68"/>
                  <a:pt x="46" y="67"/>
                  <a:pt x="46" y="67"/>
                </a:cubicBezTo>
                <a:cubicBezTo>
                  <a:pt x="46" y="67"/>
                  <a:pt x="46" y="67"/>
                  <a:pt x="46" y="67"/>
                </a:cubicBezTo>
                <a:cubicBezTo>
                  <a:pt x="46" y="66"/>
                  <a:pt x="46" y="66"/>
                  <a:pt x="46" y="65"/>
                </a:cubicBezTo>
                <a:cubicBezTo>
                  <a:pt x="46" y="65"/>
                  <a:pt x="46" y="64"/>
                  <a:pt x="46" y="64"/>
                </a:cubicBezTo>
                <a:cubicBezTo>
                  <a:pt x="43" y="64"/>
                  <a:pt x="43" y="64"/>
                  <a:pt x="43" y="64"/>
                </a:cubicBezTo>
                <a:cubicBezTo>
                  <a:pt x="42" y="64"/>
                  <a:pt x="42" y="64"/>
                  <a:pt x="42" y="64"/>
                </a:cubicBezTo>
                <a:cubicBezTo>
                  <a:pt x="44" y="58"/>
                  <a:pt x="44" y="58"/>
                  <a:pt x="44" y="58"/>
                </a:cubicBezTo>
                <a:cubicBezTo>
                  <a:pt x="47" y="58"/>
                  <a:pt x="47" y="58"/>
                  <a:pt x="47" y="58"/>
                </a:cubicBezTo>
                <a:cubicBezTo>
                  <a:pt x="48" y="53"/>
                  <a:pt x="50" y="49"/>
                  <a:pt x="54" y="46"/>
                </a:cubicBezTo>
                <a:cubicBezTo>
                  <a:pt x="58" y="43"/>
                  <a:pt x="63" y="41"/>
                  <a:pt x="68" y="41"/>
                </a:cubicBezTo>
                <a:close/>
                <a:moveTo>
                  <a:pt x="110" y="66"/>
                </a:moveTo>
                <a:cubicBezTo>
                  <a:pt x="110" y="90"/>
                  <a:pt x="90" y="110"/>
                  <a:pt x="66" y="110"/>
                </a:cubicBezTo>
                <a:cubicBezTo>
                  <a:pt x="42" y="110"/>
                  <a:pt x="23" y="90"/>
                  <a:pt x="23" y="66"/>
                </a:cubicBezTo>
                <a:cubicBezTo>
                  <a:pt x="23" y="42"/>
                  <a:pt x="42" y="22"/>
                  <a:pt x="66" y="22"/>
                </a:cubicBezTo>
                <a:cubicBezTo>
                  <a:pt x="90" y="22"/>
                  <a:pt x="110" y="42"/>
                  <a:pt x="110" y="66"/>
                </a:cubicBezTo>
                <a:close/>
                <a:moveTo>
                  <a:pt x="106" y="66"/>
                </a:moveTo>
                <a:cubicBezTo>
                  <a:pt x="106" y="44"/>
                  <a:pt x="88" y="26"/>
                  <a:pt x="66" y="26"/>
                </a:cubicBezTo>
                <a:cubicBezTo>
                  <a:pt x="44" y="26"/>
                  <a:pt x="27" y="44"/>
                  <a:pt x="27" y="66"/>
                </a:cubicBezTo>
                <a:cubicBezTo>
                  <a:pt x="27" y="88"/>
                  <a:pt x="44" y="106"/>
                  <a:pt x="66" y="106"/>
                </a:cubicBezTo>
                <a:cubicBezTo>
                  <a:pt x="88" y="106"/>
                  <a:pt x="106" y="88"/>
                  <a:pt x="106" y="66"/>
                </a:cubicBezTo>
                <a:close/>
                <a:moveTo>
                  <a:pt x="132" y="66"/>
                </a:moveTo>
                <a:cubicBezTo>
                  <a:pt x="132" y="102"/>
                  <a:pt x="103" y="132"/>
                  <a:pt x="66" y="132"/>
                </a:cubicBezTo>
                <a:cubicBezTo>
                  <a:pt x="30" y="132"/>
                  <a:pt x="0" y="102"/>
                  <a:pt x="0" y="66"/>
                </a:cubicBezTo>
                <a:cubicBezTo>
                  <a:pt x="0" y="30"/>
                  <a:pt x="30" y="0"/>
                  <a:pt x="66" y="0"/>
                </a:cubicBezTo>
                <a:cubicBezTo>
                  <a:pt x="103" y="0"/>
                  <a:pt x="132" y="30"/>
                  <a:pt x="132" y="66"/>
                </a:cubicBezTo>
                <a:close/>
                <a:moveTo>
                  <a:pt x="122" y="71"/>
                </a:moveTo>
                <a:cubicBezTo>
                  <a:pt x="122" y="71"/>
                  <a:pt x="121" y="71"/>
                  <a:pt x="121" y="71"/>
                </a:cubicBezTo>
                <a:cubicBezTo>
                  <a:pt x="121" y="71"/>
                  <a:pt x="121" y="71"/>
                  <a:pt x="121" y="71"/>
                </a:cubicBezTo>
                <a:cubicBezTo>
                  <a:pt x="120" y="71"/>
                  <a:pt x="119" y="70"/>
                  <a:pt x="119" y="68"/>
                </a:cubicBezTo>
                <a:cubicBezTo>
                  <a:pt x="119" y="68"/>
                  <a:pt x="119" y="67"/>
                  <a:pt x="119" y="66"/>
                </a:cubicBezTo>
                <a:cubicBezTo>
                  <a:pt x="119" y="65"/>
                  <a:pt x="120" y="64"/>
                  <a:pt x="121" y="64"/>
                </a:cubicBezTo>
                <a:cubicBezTo>
                  <a:pt x="122" y="64"/>
                  <a:pt x="122" y="64"/>
                  <a:pt x="122" y="64"/>
                </a:cubicBezTo>
                <a:cubicBezTo>
                  <a:pt x="122" y="62"/>
                  <a:pt x="122" y="61"/>
                  <a:pt x="122" y="60"/>
                </a:cubicBezTo>
                <a:cubicBezTo>
                  <a:pt x="122" y="60"/>
                  <a:pt x="121" y="60"/>
                  <a:pt x="121" y="60"/>
                </a:cubicBezTo>
                <a:cubicBezTo>
                  <a:pt x="121" y="60"/>
                  <a:pt x="121" y="60"/>
                  <a:pt x="121" y="60"/>
                </a:cubicBezTo>
                <a:cubicBezTo>
                  <a:pt x="119" y="60"/>
                  <a:pt x="118" y="59"/>
                  <a:pt x="118" y="58"/>
                </a:cubicBezTo>
                <a:cubicBezTo>
                  <a:pt x="118" y="57"/>
                  <a:pt x="118" y="56"/>
                  <a:pt x="118" y="56"/>
                </a:cubicBezTo>
                <a:cubicBezTo>
                  <a:pt x="117" y="54"/>
                  <a:pt x="118" y="53"/>
                  <a:pt x="120" y="53"/>
                </a:cubicBezTo>
                <a:cubicBezTo>
                  <a:pt x="120" y="53"/>
                  <a:pt x="120" y="53"/>
                  <a:pt x="121" y="53"/>
                </a:cubicBezTo>
                <a:cubicBezTo>
                  <a:pt x="120" y="51"/>
                  <a:pt x="120" y="49"/>
                  <a:pt x="119" y="47"/>
                </a:cubicBezTo>
                <a:cubicBezTo>
                  <a:pt x="119" y="48"/>
                  <a:pt x="119" y="48"/>
                  <a:pt x="118" y="48"/>
                </a:cubicBezTo>
                <a:cubicBezTo>
                  <a:pt x="118" y="48"/>
                  <a:pt x="118" y="48"/>
                  <a:pt x="117" y="48"/>
                </a:cubicBezTo>
                <a:cubicBezTo>
                  <a:pt x="116" y="48"/>
                  <a:pt x="115" y="47"/>
                  <a:pt x="115" y="46"/>
                </a:cubicBezTo>
                <a:cubicBezTo>
                  <a:pt x="115" y="46"/>
                  <a:pt x="114" y="45"/>
                  <a:pt x="114" y="44"/>
                </a:cubicBezTo>
                <a:cubicBezTo>
                  <a:pt x="113" y="43"/>
                  <a:pt x="114" y="42"/>
                  <a:pt x="115" y="41"/>
                </a:cubicBezTo>
                <a:cubicBezTo>
                  <a:pt x="116" y="41"/>
                  <a:pt x="116" y="41"/>
                  <a:pt x="116" y="41"/>
                </a:cubicBezTo>
                <a:cubicBezTo>
                  <a:pt x="115" y="39"/>
                  <a:pt x="115" y="38"/>
                  <a:pt x="114" y="36"/>
                </a:cubicBezTo>
                <a:cubicBezTo>
                  <a:pt x="113" y="36"/>
                  <a:pt x="113" y="37"/>
                  <a:pt x="113" y="37"/>
                </a:cubicBezTo>
                <a:cubicBezTo>
                  <a:pt x="112" y="37"/>
                  <a:pt x="112" y="37"/>
                  <a:pt x="111" y="37"/>
                </a:cubicBezTo>
                <a:cubicBezTo>
                  <a:pt x="111" y="37"/>
                  <a:pt x="110" y="37"/>
                  <a:pt x="109" y="36"/>
                </a:cubicBezTo>
                <a:cubicBezTo>
                  <a:pt x="109" y="35"/>
                  <a:pt x="108" y="35"/>
                  <a:pt x="108" y="34"/>
                </a:cubicBezTo>
                <a:cubicBezTo>
                  <a:pt x="107" y="33"/>
                  <a:pt x="107" y="32"/>
                  <a:pt x="108" y="31"/>
                </a:cubicBezTo>
                <a:cubicBezTo>
                  <a:pt x="109" y="30"/>
                  <a:pt x="109" y="30"/>
                  <a:pt x="109" y="30"/>
                </a:cubicBezTo>
                <a:cubicBezTo>
                  <a:pt x="108" y="29"/>
                  <a:pt x="107" y="27"/>
                  <a:pt x="106" y="26"/>
                </a:cubicBezTo>
                <a:cubicBezTo>
                  <a:pt x="106" y="26"/>
                  <a:pt x="105" y="27"/>
                  <a:pt x="105" y="27"/>
                </a:cubicBezTo>
                <a:cubicBezTo>
                  <a:pt x="105" y="28"/>
                  <a:pt x="104" y="28"/>
                  <a:pt x="103" y="28"/>
                </a:cubicBezTo>
                <a:cubicBezTo>
                  <a:pt x="103" y="28"/>
                  <a:pt x="102" y="28"/>
                  <a:pt x="102" y="27"/>
                </a:cubicBezTo>
                <a:cubicBezTo>
                  <a:pt x="101" y="27"/>
                  <a:pt x="100" y="26"/>
                  <a:pt x="100" y="26"/>
                </a:cubicBezTo>
                <a:cubicBezTo>
                  <a:pt x="99" y="25"/>
                  <a:pt x="99" y="23"/>
                  <a:pt x="100" y="22"/>
                </a:cubicBezTo>
                <a:cubicBezTo>
                  <a:pt x="100" y="22"/>
                  <a:pt x="100" y="22"/>
                  <a:pt x="100" y="22"/>
                </a:cubicBezTo>
                <a:cubicBezTo>
                  <a:pt x="99" y="20"/>
                  <a:pt x="97" y="19"/>
                  <a:pt x="96" y="18"/>
                </a:cubicBezTo>
                <a:cubicBezTo>
                  <a:pt x="96" y="19"/>
                  <a:pt x="96" y="19"/>
                  <a:pt x="95" y="19"/>
                </a:cubicBezTo>
                <a:cubicBezTo>
                  <a:pt x="95" y="20"/>
                  <a:pt x="94" y="21"/>
                  <a:pt x="93" y="21"/>
                </a:cubicBezTo>
                <a:cubicBezTo>
                  <a:pt x="93" y="21"/>
                  <a:pt x="92" y="20"/>
                  <a:pt x="92" y="20"/>
                </a:cubicBezTo>
                <a:cubicBezTo>
                  <a:pt x="91" y="20"/>
                  <a:pt x="91" y="20"/>
                  <a:pt x="90" y="19"/>
                </a:cubicBezTo>
                <a:cubicBezTo>
                  <a:pt x="89" y="19"/>
                  <a:pt x="88" y="17"/>
                  <a:pt x="89" y="16"/>
                </a:cubicBezTo>
                <a:cubicBezTo>
                  <a:pt x="89" y="16"/>
                  <a:pt x="89" y="15"/>
                  <a:pt x="90" y="15"/>
                </a:cubicBezTo>
                <a:cubicBezTo>
                  <a:pt x="88" y="14"/>
                  <a:pt x="86" y="14"/>
                  <a:pt x="84" y="13"/>
                </a:cubicBezTo>
                <a:cubicBezTo>
                  <a:pt x="84" y="13"/>
                  <a:pt x="84" y="14"/>
                  <a:pt x="84" y="14"/>
                </a:cubicBezTo>
                <a:cubicBezTo>
                  <a:pt x="84" y="15"/>
                  <a:pt x="83" y="16"/>
                  <a:pt x="82" y="16"/>
                </a:cubicBezTo>
                <a:cubicBezTo>
                  <a:pt x="82" y="16"/>
                  <a:pt x="81" y="16"/>
                  <a:pt x="81" y="16"/>
                </a:cubicBezTo>
                <a:cubicBezTo>
                  <a:pt x="80" y="15"/>
                  <a:pt x="80" y="15"/>
                  <a:pt x="79" y="15"/>
                </a:cubicBezTo>
                <a:cubicBezTo>
                  <a:pt x="78" y="15"/>
                  <a:pt x="77" y="13"/>
                  <a:pt x="77" y="12"/>
                </a:cubicBezTo>
                <a:cubicBezTo>
                  <a:pt x="77" y="12"/>
                  <a:pt x="77" y="11"/>
                  <a:pt x="78" y="11"/>
                </a:cubicBezTo>
                <a:cubicBezTo>
                  <a:pt x="76" y="11"/>
                  <a:pt x="74" y="10"/>
                  <a:pt x="72" y="10"/>
                </a:cubicBezTo>
                <a:cubicBezTo>
                  <a:pt x="72" y="11"/>
                  <a:pt x="72" y="11"/>
                  <a:pt x="72" y="11"/>
                </a:cubicBezTo>
                <a:cubicBezTo>
                  <a:pt x="72" y="13"/>
                  <a:pt x="71" y="14"/>
                  <a:pt x="70" y="14"/>
                </a:cubicBezTo>
                <a:cubicBezTo>
                  <a:pt x="70" y="14"/>
                  <a:pt x="70" y="14"/>
                  <a:pt x="70" y="14"/>
                </a:cubicBezTo>
                <a:cubicBezTo>
                  <a:pt x="69" y="14"/>
                  <a:pt x="68" y="14"/>
                  <a:pt x="67" y="14"/>
                </a:cubicBezTo>
                <a:cubicBezTo>
                  <a:pt x="66" y="13"/>
                  <a:pt x="65" y="12"/>
                  <a:pt x="65" y="11"/>
                </a:cubicBezTo>
                <a:cubicBezTo>
                  <a:pt x="65" y="11"/>
                  <a:pt x="65" y="10"/>
                  <a:pt x="65" y="10"/>
                </a:cubicBezTo>
                <a:cubicBezTo>
                  <a:pt x="63" y="10"/>
                  <a:pt x="61" y="10"/>
                  <a:pt x="59" y="10"/>
                </a:cubicBezTo>
                <a:cubicBezTo>
                  <a:pt x="60" y="11"/>
                  <a:pt x="60" y="11"/>
                  <a:pt x="60" y="11"/>
                </a:cubicBezTo>
                <a:cubicBezTo>
                  <a:pt x="60" y="13"/>
                  <a:pt x="59" y="14"/>
                  <a:pt x="58" y="14"/>
                </a:cubicBezTo>
                <a:cubicBezTo>
                  <a:pt x="57" y="14"/>
                  <a:pt x="56" y="14"/>
                  <a:pt x="55" y="15"/>
                </a:cubicBezTo>
                <a:cubicBezTo>
                  <a:pt x="55" y="15"/>
                  <a:pt x="55" y="15"/>
                  <a:pt x="55" y="15"/>
                </a:cubicBezTo>
                <a:cubicBezTo>
                  <a:pt x="54" y="15"/>
                  <a:pt x="53" y="14"/>
                  <a:pt x="53" y="13"/>
                </a:cubicBezTo>
                <a:cubicBezTo>
                  <a:pt x="52" y="12"/>
                  <a:pt x="52" y="12"/>
                  <a:pt x="53" y="12"/>
                </a:cubicBezTo>
                <a:cubicBezTo>
                  <a:pt x="51" y="12"/>
                  <a:pt x="49" y="13"/>
                  <a:pt x="47" y="13"/>
                </a:cubicBezTo>
                <a:cubicBezTo>
                  <a:pt x="47" y="14"/>
                  <a:pt x="48" y="14"/>
                  <a:pt x="48" y="14"/>
                </a:cubicBezTo>
                <a:cubicBezTo>
                  <a:pt x="48" y="15"/>
                  <a:pt x="48" y="17"/>
                  <a:pt x="46" y="17"/>
                </a:cubicBezTo>
                <a:cubicBezTo>
                  <a:pt x="46" y="18"/>
                  <a:pt x="45" y="18"/>
                  <a:pt x="44" y="18"/>
                </a:cubicBezTo>
                <a:cubicBezTo>
                  <a:pt x="44" y="18"/>
                  <a:pt x="44" y="19"/>
                  <a:pt x="43" y="19"/>
                </a:cubicBezTo>
                <a:cubicBezTo>
                  <a:pt x="42" y="19"/>
                  <a:pt x="41" y="18"/>
                  <a:pt x="41" y="17"/>
                </a:cubicBezTo>
                <a:cubicBezTo>
                  <a:pt x="41" y="17"/>
                  <a:pt x="41" y="16"/>
                  <a:pt x="41" y="16"/>
                </a:cubicBezTo>
                <a:cubicBezTo>
                  <a:pt x="39" y="17"/>
                  <a:pt x="37" y="18"/>
                  <a:pt x="36" y="19"/>
                </a:cubicBezTo>
                <a:cubicBezTo>
                  <a:pt x="36" y="19"/>
                  <a:pt x="36" y="19"/>
                  <a:pt x="37" y="20"/>
                </a:cubicBezTo>
                <a:cubicBezTo>
                  <a:pt x="37" y="21"/>
                  <a:pt x="37" y="22"/>
                  <a:pt x="36" y="23"/>
                </a:cubicBezTo>
                <a:cubicBezTo>
                  <a:pt x="35" y="23"/>
                  <a:pt x="35" y="24"/>
                  <a:pt x="34" y="24"/>
                </a:cubicBezTo>
                <a:cubicBezTo>
                  <a:pt x="34" y="25"/>
                  <a:pt x="33" y="25"/>
                  <a:pt x="33" y="25"/>
                </a:cubicBezTo>
                <a:cubicBezTo>
                  <a:pt x="32" y="25"/>
                  <a:pt x="31" y="25"/>
                  <a:pt x="31" y="24"/>
                </a:cubicBezTo>
                <a:cubicBezTo>
                  <a:pt x="30" y="24"/>
                  <a:pt x="30" y="23"/>
                  <a:pt x="30" y="23"/>
                </a:cubicBezTo>
                <a:cubicBezTo>
                  <a:pt x="29" y="24"/>
                  <a:pt x="27" y="26"/>
                  <a:pt x="26" y="27"/>
                </a:cubicBezTo>
                <a:cubicBezTo>
                  <a:pt x="26" y="27"/>
                  <a:pt x="27" y="27"/>
                  <a:pt x="27" y="27"/>
                </a:cubicBezTo>
                <a:cubicBezTo>
                  <a:pt x="28" y="28"/>
                  <a:pt x="28" y="30"/>
                  <a:pt x="27" y="31"/>
                </a:cubicBezTo>
                <a:cubicBezTo>
                  <a:pt x="27" y="31"/>
                  <a:pt x="26" y="32"/>
                  <a:pt x="26" y="33"/>
                </a:cubicBezTo>
                <a:cubicBezTo>
                  <a:pt x="25" y="33"/>
                  <a:pt x="24" y="34"/>
                  <a:pt x="24" y="34"/>
                </a:cubicBezTo>
                <a:cubicBezTo>
                  <a:pt x="23" y="34"/>
                  <a:pt x="23" y="33"/>
                  <a:pt x="22" y="33"/>
                </a:cubicBezTo>
                <a:cubicBezTo>
                  <a:pt x="22" y="33"/>
                  <a:pt x="22" y="32"/>
                  <a:pt x="22" y="32"/>
                </a:cubicBezTo>
                <a:cubicBezTo>
                  <a:pt x="20" y="34"/>
                  <a:pt x="19" y="35"/>
                  <a:pt x="18" y="37"/>
                </a:cubicBezTo>
                <a:cubicBezTo>
                  <a:pt x="19" y="37"/>
                  <a:pt x="19" y="37"/>
                  <a:pt x="19" y="37"/>
                </a:cubicBezTo>
                <a:cubicBezTo>
                  <a:pt x="21" y="38"/>
                  <a:pt x="21" y="39"/>
                  <a:pt x="20" y="40"/>
                </a:cubicBezTo>
                <a:cubicBezTo>
                  <a:pt x="20" y="41"/>
                  <a:pt x="20" y="42"/>
                  <a:pt x="19" y="43"/>
                </a:cubicBezTo>
                <a:cubicBezTo>
                  <a:pt x="19" y="43"/>
                  <a:pt x="18" y="44"/>
                  <a:pt x="17" y="44"/>
                </a:cubicBezTo>
                <a:cubicBezTo>
                  <a:pt x="17" y="44"/>
                  <a:pt x="16" y="44"/>
                  <a:pt x="16" y="44"/>
                </a:cubicBezTo>
                <a:cubicBezTo>
                  <a:pt x="16" y="43"/>
                  <a:pt x="15" y="43"/>
                  <a:pt x="15" y="43"/>
                </a:cubicBezTo>
                <a:cubicBezTo>
                  <a:pt x="14" y="45"/>
                  <a:pt x="14" y="46"/>
                  <a:pt x="13" y="48"/>
                </a:cubicBezTo>
                <a:cubicBezTo>
                  <a:pt x="13" y="48"/>
                  <a:pt x="14" y="48"/>
                  <a:pt x="14" y="48"/>
                </a:cubicBezTo>
                <a:cubicBezTo>
                  <a:pt x="15" y="49"/>
                  <a:pt x="16" y="50"/>
                  <a:pt x="16" y="51"/>
                </a:cubicBezTo>
                <a:cubicBezTo>
                  <a:pt x="16" y="52"/>
                  <a:pt x="15" y="53"/>
                  <a:pt x="15" y="54"/>
                </a:cubicBezTo>
                <a:cubicBezTo>
                  <a:pt x="15" y="55"/>
                  <a:pt x="14" y="56"/>
                  <a:pt x="13" y="56"/>
                </a:cubicBezTo>
                <a:cubicBezTo>
                  <a:pt x="13" y="56"/>
                  <a:pt x="12" y="56"/>
                  <a:pt x="12" y="55"/>
                </a:cubicBezTo>
                <a:cubicBezTo>
                  <a:pt x="12" y="55"/>
                  <a:pt x="12" y="55"/>
                  <a:pt x="11" y="55"/>
                </a:cubicBezTo>
                <a:cubicBezTo>
                  <a:pt x="11" y="57"/>
                  <a:pt x="11" y="59"/>
                  <a:pt x="10" y="61"/>
                </a:cubicBezTo>
                <a:cubicBezTo>
                  <a:pt x="11" y="60"/>
                  <a:pt x="11" y="60"/>
                  <a:pt x="11" y="60"/>
                </a:cubicBezTo>
                <a:cubicBezTo>
                  <a:pt x="13" y="60"/>
                  <a:pt x="14" y="62"/>
                  <a:pt x="14" y="63"/>
                </a:cubicBezTo>
                <a:cubicBezTo>
                  <a:pt x="14" y="64"/>
                  <a:pt x="14" y="65"/>
                  <a:pt x="14" y="65"/>
                </a:cubicBezTo>
                <a:cubicBezTo>
                  <a:pt x="14" y="67"/>
                  <a:pt x="13" y="68"/>
                  <a:pt x="11" y="68"/>
                </a:cubicBezTo>
                <a:cubicBezTo>
                  <a:pt x="11" y="68"/>
                  <a:pt x="11" y="68"/>
                  <a:pt x="11" y="68"/>
                </a:cubicBezTo>
                <a:cubicBezTo>
                  <a:pt x="11" y="68"/>
                  <a:pt x="11" y="68"/>
                  <a:pt x="10" y="68"/>
                </a:cubicBezTo>
                <a:cubicBezTo>
                  <a:pt x="10" y="69"/>
                  <a:pt x="10" y="71"/>
                  <a:pt x="11" y="73"/>
                </a:cubicBezTo>
                <a:cubicBezTo>
                  <a:pt x="11" y="73"/>
                  <a:pt x="11" y="73"/>
                  <a:pt x="12" y="73"/>
                </a:cubicBezTo>
                <a:cubicBezTo>
                  <a:pt x="13" y="73"/>
                  <a:pt x="14" y="73"/>
                  <a:pt x="14" y="75"/>
                </a:cubicBezTo>
                <a:cubicBezTo>
                  <a:pt x="15" y="76"/>
                  <a:pt x="15" y="76"/>
                  <a:pt x="15" y="77"/>
                </a:cubicBezTo>
                <a:cubicBezTo>
                  <a:pt x="15" y="78"/>
                  <a:pt x="14" y="80"/>
                  <a:pt x="13" y="80"/>
                </a:cubicBezTo>
                <a:cubicBezTo>
                  <a:pt x="13" y="80"/>
                  <a:pt x="13" y="80"/>
                  <a:pt x="12" y="80"/>
                </a:cubicBezTo>
                <a:cubicBezTo>
                  <a:pt x="12" y="80"/>
                  <a:pt x="12" y="80"/>
                  <a:pt x="12" y="80"/>
                </a:cubicBezTo>
                <a:cubicBezTo>
                  <a:pt x="12" y="82"/>
                  <a:pt x="13" y="84"/>
                  <a:pt x="14" y="85"/>
                </a:cubicBezTo>
                <a:cubicBezTo>
                  <a:pt x="14" y="85"/>
                  <a:pt x="14" y="85"/>
                  <a:pt x="14" y="85"/>
                </a:cubicBezTo>
                <a:cubicBezTo>
                  <a:pt x="16" y="84"/>
                  <a:pt x="17" y="85"/>
                  <a:pt x="18" y="86"/>
                </a:cubicBezTo>
                <a:cubicBezTo>
                  <a:pt x="18" y="87"/>
                  <a:pt x="18" y="88"/>
                  <a:pt x="19" y="88"/>
                </a:cubicBezTo>
                <a:cubicBezTo>
                  <a:pt x="19" y="90"/>
                  <a:pt x="19" y="91"/>
                  <a:pt x="17" y="92"/>
                </a:cubicBezTo>
                <a:cubicBezTo>
                  <a:pt x="17" y="92"/>
                  <a:pt x="17" y="92"/>
                  <a:pt x="16" y="92"/>
                </a:cubicBezTo>
                <a:cubicBezTo>
                  <a:pt x="17" y="93"/>
                  <a:pt x="18" y="95"/>
                  <a:pt x="19" y="97"/>
                </a:cubicBezTo>
                <a:cubicBezTo>
                  <a:pt x="19" y="96"/>
                  <a:pt x="20" y="96"/>
                  <a:pt x="20" y="96"/>
                </a:cubicBezTo>
                <a:cubicBezTo>
                  <a:pt x="21" y="95"/>
                  <a:pt x="23" y="95"/>
                  <a:pt x="23" y="96"/>
                </a:cubicBezTo>
                <a:cubicBezTo>
                  <a:pt x="24" y="97"/>
                  <a:pt x="24" y="98"/>
                  <a:pt x="25" y="98"/>
                </a:cubicBezTo>
                <a:cubicBezTo>
                  <a:pt x="26" y="99"/>
                  <a:pt x="26" y="101"/>
                  <a:pt x="24" y="102"/>
                </a:cubicBezTo>
                <a:cubicBezTo>
                  <a:pt x="24" y="102"/>
                  <a:pt x="24" y="102"/>
                  <a:pt x="23" y="102"/>
                </a:cubicBezTo>
                <a:cubicBezTo>
                  <a:pt x="25" y="104"/>
                  <a:pt x="26" y="105"/>
                  <a:pt x="27" y="106"/>
                </a:cubicBezTo>
                <a:cubicBezTo>
                  <a:pt x="27" y="106"/>
                  <a:pt x="28" y="106"/>
                  <a:pt x="28" y="105"/>
                </a:cubicBezTo>
                <a:cubicBezTo>
                  <a:pt x="29" y="104"/>
                  <a:pt x="30" y="104"/>
                  <a:pt x="31" y="105"/>
                </a:cubicBezTo>
                <a:cubicBezTo>
                  <a:pt x="32" y="106"/>
                  <a:pt x="33" y="106"/>
                  <a:pt x="33" y="107"/>
                </a:cubicBezTo>
                <a:cubicBezTo>
                  <a:pt x="34" y="108"/>
                  <a:pt x="34" y="109"/>
                  <a:pt x="33" y="110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4" y="112"/>
                  <a:pt x="36" y="113"/>
                  <a:pt x="37" y="114"/>
                </a:cubicBezTo>
                <a:cubicBezTo>
                  <a:pt x="37" y="114"/>
                  <a:pt x="37" y="113"/>
                  <a:pt x="38" y="113"/>
                </a:cubicBezTo>
                <a:cubicBezTo>
                  <a:pt x="38" y="112"/>
                  <a:pt x="40" y="111"/>
                  <a:pt x="41" y="112"/>
                </a:cubicBezTo>
                <a:cubicBezTo>
                  <a:pt x="42" y="112"/>
                  <a:pt x="42" y="113"/>
                  <a:pt x="43" y="113"/>
                </a:cubicBezTo>
                <a:cubicBezTo>
                  <a:pt x="44" y="114"/>
                  <a:pt x="45" y="115"/>
                  <a:pt x="44" y="116"/>
                </a:cubicBezTo>
                <a:cubicBezTo>
                  <a:pt x="44" y="117"/>
                  <a:pt x="44" y="117"/>
                  <a:pt x="44" y="117"/>
                </a:cubicBezTo>
                <a:cubicBezTo>
                  <a:pt x="45" y="118"/>
                  <a:pt x="47" y="119"/>
                  <a:pt x="49" y="119"/>
                </a:cubicBezTo>
                <a:cubicBezTo>
                  <a:pt x="49" y="119"/>
                  <a:pt x="49" y="119"/>
                  <a:pt x="49" y="118"/>
                </a:cubicBezTo>
                <a:cubicBezTo>
                  <a:pt x="49" y="117"/>
                  <a:pt x="51" y="116"/>
                  <a:pt x="52" y="117"/>
                </a:cubicBezTo>
                <a:cubicBezTo>
                  <a:pt x="53" y="117"/>
                  <a:pt x="53" y="117"/>
                  <a:pt x="54" y="117"/>
                </a:cubicBezTo>
                <a:cubicBezTo>
                  <a:pt x="56" y="117"/>
                  <a:pt x="56" y="119"/>
                  <a:pt x="56" y="120"/>
                </a:cubicBezTo>
                <a:cubicBezTo>
                  <a:pt x="56" y="120"/>
                  <a:pt x="56" y="121"/>
                  <a:pt x="56" y="121"/>
                </a:cubicBezTo>
                <a:cubicBezTo>
                  <a:pt x="57" y="121"/>
                  <a:pt x="59" y="122"/>
                  <a:pt x="61" y="122"/>
                </a:cubicBezTo>
                <a:cubicBezTo>
                  <a:pt x="61" y="122"/>
                  <a:pt x="61" y="121"/>
                  <a:pt x="61" y="121"/>
                </a:cubicBezTo>
                <a:cubicBezTo>
                  <a:pt x="61" y="119"/>
                  <a:pt x="62" y="118"/>
                  <a:pt x="64" y="118"/>
                </a:cubicBezTo>
                <a:cubicBezTo>
                  <a:pt x="64" y="118"/>
                  <a:pt x="65" y="118"/>
                  <a:pt x="66" y="118"/>
                </a:cubicBezTo>
                <a:cubicBezTo>
                  <a:pt x="67" y="119"/>
                  <a:pt x="68" y="120"/>
                  <a:pt x="68" y="121"/>
                </a:cubicBezTo>
                <a:cubicBezTo>
                  <a:pt x="68" y="121"/>
                  <a:pt x="68" y="122"/>
                  <a:pt x="68" y="122"/>
                </a:cubicBezTo>
                <a:cubicBezTo>
                  <a:pt x="70" y="122"/>
                  <a:pt x="72" y="122"/>
                  <a:pt x="74" y="122"/>
                </a:cubicBezTo>
                <a:cubicBezTo>
                  <a:pt x="74" y="121"/>
                  <a:pt x="73" y="121"/>
                  <a:pt x="73" y="121"/>
                </a:cubicBezTo>
                <a:cubicBezTo>
                  <a:pt x="73" y="119"/>
                  <a:pt x="74" y="118"/>
                  <a:pt x="75" y="118"/>
                </a:cubicBezTo>
                <a:cubicBezTo>
                  <a:pt x="76" y="118"/>
                  <a:pt x="77" y="117"/>
                  <a:pt x="78" y="117"/>
                </a:cubicBezTo>
                <a:cubicBezTo>
                  <a:pt x="79" y="117"/>
                  <a:pt x="80" y="118"/>
                  <a:pt x="81" y="119"/>
                </a:cubicBezTo>
                <a:cubicBezTo>
                  <a:pt x="81" y="119"/>
                  <a:pt x="81" y="120"/>
                  <a:pt x="81" y="120"/>
                </a:cubicBezTo>
                <a:cubicBezTo>
                  <a:pt x="82" y="120"/>
                  <a:pt x="84" y="119"/>
                  <a:pt x="86" y="118"/>
                </a:cubicBezTo>
                <a:cubicBezTo>
                  <a:pt x="86" y="118"/>
                  <a:pt x="85" y="118"/>
                  <a:pt x="85" y="118"/>
                </a:cubicBezTo>
                <a:cubicBezTo>
                  <a:pt x="85" y="116"/>
                  <a:pt x="85" y="115"/>
                  <a:pt x="87" y="114"/>
                </a:cubicBezTo>
                <a:cubicBezTo>
                  <a:pt x="87" y="114"/>
                  <a:pt x="88" y="114"/>
                  <a:pt x="89" y="113"/>
                </a:cubicBezTo>
                <a:cubicBezTo>
                  <a:pt x="90" y="113"/>
                  <a:pt x="91" y="113"/>
                  <a:pt x="92" y="115"/>
                </a:cubicBezTo>
                <a:cubicBezTo>
                  <a:pt x="92" y="115"/>
                  <a:pt x="92" y="115"/>
                  <a:pt x="92" y="116"/>
                </a:cubicBezTo>
                <a:cubicBezTo>
                  <a:pt x="94" y="115"/>
                  <a:pt x="96" y="114"/>
                  <a:pt x="97" y="113"/>
                </a:cubicBezTo>
                <a:cubicBezTo>
                  <a:pt x="97" y="113"/>
                  <a:pt x="97" y="112"/>
                  <a:pt x="96" y="112"/>
                </a:cubicBezTo>
                <a:cubicBezTo>
                  <a:pt x="96" y="111"/>
                  <a:pt x="96" y="109"/>
                  <a:pt x="97" y="109"/>
                </a:cubicBezTo>
                <a:cubicBezTo>
                  <a:pt x="98" y="108"/>
                  <a:pt x="98" y="108"/>
                  <a:pt x="99" y="107"/>
                </a:cubicBezTo>
                <a:cubicBezTo>
                  <a:pt x="100" y="106"/>
                  <a:pt x="101" y="107"/>
                  <a:pt x="102" y="108"/>
                </a:cubicBezTo>
                <a:cubicBezTo>
                  <a:pt x="103" y="108"/>
                  <a:pt x="103" y="108"/>
                  <a:pt x="103" y="108"/>
                </a:cubicBezTo>
                <a:cubicBezTo>
                  <a:pt x="104" y="107"/>
                  <a:pt x="105" y="106"/>
                  <a:pt x="107" y="105"/>
                </a:cubicBezTo>
                <a:cubicBezTo>
                  <a:pt x="106" y="105"/>
                  <a:pt x="106" y="104"/>
                  <a:pt x="106" y="104"/>
                </a:cubicBezTo>
                <a:cubicBezTo>
                  <a:pt x="105" y="103"/>
                  <a:pt x="105" y="102"/>
                  <a:pt x="106" y="101"/>
                </a:cubicBezTo>
                <a:cubicBezTo>
                  <a:pt x="106" y="100"/>
                  <a:pt x="107" y="99"/>
                  <a:pt x="107" y="99"/>
                </a:cubicBezTo>
                <a:cubicBezTo>
                  <a:pt x="108" y="98"/>
                  <a:pt x="110" y="98"/>
                  <a:pt x="111" y="98"/>
                </a:cubicBezTo>
                <a:cubicBezTo>
                  <a:pt x="111" y="99"/>
                  <a:pt x="111" y="99"/>
                  <a:pt x="111" y="99"/>
                </a:cubicBezTo>
                <a:cubicBezTo>
                  <a:pt x="112" y="98"/>
                  <a:pt x="113" y="96"/>
                  <a:pt x="114" y="95"/>
                </a:cubicBezTo>
                <a:cubicBezTo>
                  <a:pt x="114" y="95"/>
                  <a:pt x="114" y="95"/>
                  <a:pt x="113" y="94"/>
                </a:cubicBezTo>
                <a:cubicBezTo>
                  <a:pt x="112" y="94"/>
                  <a:pt x="112" y="92"/>
                  <a:pt x="112" y="91"/>
                </a:cubicBezTo>
                <a:cubicBezTo>
                  <a:pt x="113" y="90"/>
                  <a:pt x="113" y="90"/>
                  <a:pt x="113" y="89"/>
                </a:cubicBezTo>
                <a:cubicBezTo>
                  <a:pt x="114" y="88"/>
                  <a:pt x="116" y="87"/>
                  <a:pt x="117" y="88"/>
                </a:cubicBezTo>
                <a:cubicBezTo>
                  <a:pt x="117" y="88"/>
                  <a:pt x="117" y="88"/>
                  <a:pt x="118" y="88"/>
                </a:cubicBezTo>
                <a:cubicBezTo>
                  <a:pt x="118" y="87"/>
                  <a:pt x="119" y="85"/>
                  <a:pt x="120" y="83"/>
                </a:cubicBezTo>
                <a:cubicBezTo>
                  <a:pt x="119" y="83"/>
                  <a:pt x="119" y="83"/>
                  <a:pt x="119" y="83"/>
                </a:cubicBezTo>
                <a:cubicBezTo>
                  <a:pt x="119" y="83"/>
                  <a:pt x="119" y="83"/>
                  <a:pt x="119" y="83"/>
                </a:cubicBezTo>
                <a:cubicBezTo>
                  <a:pt x="117" y="83"/>
                  <a:pt x="116" y="81"/>
                  <a:pt x="117" y="80"/>
                </a:cubicBezTo>
                <a:cubicBezTo>
                  <a:pt x="117" y="79"/>
                  <a:pt x="117" y="78"/>
                  <a:pt x="117" y="78"/>
                </a:cubicBezTo>
                <a:cubicBezTo>
                  <a:pt x="118" y="76"/>
                  <a:pt x="119" y="76"/>
                  <a:pt x="120" y="76"/>
                </a:cubicBezTo>
                <a:cubicBezTo>
                  <a:pt x="121" y="76"/>
                  <a:pt x="121" y="76"/>
                  <a:pt x="121" y="76"/>
                </a:cubicBezTo>
                <a:cubicBezTo>
                  <a:pt x="122" y="75"/>
                  <a:pt x="122" y="73"/>
                  <a:pt x="122" y="7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48319" y="4077563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74593" y="4205006"/>
            <a:ext cx="307501" cy="302825"/>
          </a:xfrm>
          <a:custGeom>
            <a:avLst/>
            <a:gdLst>
              <a:gd name="T0" fmla="*/ 132 w 132"/>
              <a:gd name="T1" fmla="*/ 39 h 130"/>
              <a:gd name="T2" fmla="*/ 132 w 132"/>
              <a:gd name="T3" fmla="*/ 96 h 130"/>
              <a:gd name="T4" fmla="*/ 105 w 132"/>
              <a:gd name="T5" fmla="*/ 61 h 130"/>
              <a:gd name="T6" fmla="*/ 98 w 132"/>
              <a:gd name="T7" fmla="*/ 58 h 130"/>
              <a:gd name="T8" fmla="*/ 44 w 132"/>
              <a:gd name="T9" fmla="*/ 58 h 130"/>
              <a:gd name="T10" fmla="*/ 44 w 132"/>
              <a:gd name="T11" fmla="*/ 55 h 130"/>
              <a:gd name="T12" fmla="*/ 59 w 132"/>
              <a:gd name="T13" fmla="*/ 36 h 130"/>
              <a:gd name="T14" fmla="*/ 130 w 132"/>
              <a:gd name="T15" fmla="*/ 36 h 130"/>
              <a:gd name="T16" fmla="*/ 132 w 132"/>
              <a:gd name="T17" fmla="*/ 39 h 130"/>
              <a:gd name="T18" fmla="*/ 130 w 132"/>
              <a:gd name="T19" fmla="*/ 101 h 130"/>
              <a:gd name="T20" fmla="*/ 131 w 132"/>
              <a:gd name="T21" fmla="*/ 103 h 130"/>
              <a:gd name="T22" fmla="*/ 110 w 132"/>
              <a:gd name="T23" fmla="*/ 128 h 130"/>
              <a:gd name="T24" fmla="*/ 106 w 132"/>
              <a:gd name="T25" fmla="*/ 130 h 130"/>
              <a:gd name="T26" fmla="*/ 16 w 132"/>
              <a:gd name="T27" fmla="*/ 130 h 130"/>
              <a:gd name="T28" fmla="*/ 15 w 132"/>
              <a:gd name="T29" fmla="*/ 128 h 130"/>
              <a:gd name="T30" fmla="*/ 42 w 132"/>
              <a:gd name="T31" fmla="*/ 103 h 130"/>
              <a:gd name="T32" fmla="*/ 46 w 132"/>
              <a:gd name="T33" fmla="*/ 101 h 130"/>
              <a:gd name="T34" fmla="*/ 42 w 132"/>
              <a:gd name="T35" fmla="*/ 99 h 130"/>
              <a:gd name="T36" fmla="*/ 7 w 132"/>
              <a:gd name="T37" fmla="*/ 63 h 130"/>
              <a:gd name="T38" fmla="*/ 8 w 132"/>
              <a:gd name="T39" fmla="*/ 61 h 130"/>
              <a:gd name="T40" fmla="*/ 98 w 132"/>
              <a:gd name="T41" fmla="*/ 61 h 130"/>
              <a:gd name="T42" fmla="*/ 102 w 132"/>
              <a:gd name="T43" fmla="*/ 63 h 130"/>
              <a:gd name="T44" fmla="*/ 131 w 132"/>
              <a:gd name="T45" fmla="*/ 99 h 130"/>
              <a:gd name="T46" fmla="*/ 130 w 132"/>
              <a:gd name="T47" fmla="*/ 101 h 130"/>
              <a:gd name="T48" fmla="*/ 126 w 132"/>
              <a:gd name="T49" fmla="*/ 98 h 130"/>
              <a:gd name="T50" fmla="*/ 101 w 132"/>
              <a:gd name="T51" fmla="*/ 65 h 130"/>
              <a:gd name="T52" fmla="*/ 97 w 132"/>
              <a:gd name="T53" fmla="*/ 63 h 130"/>
              <a:gd name="T54" fmla="*/ 13 w 132"/>
              <a:gd name="T55" fmla="*/ 63 h 130"/>
              <a:gd name="T56" fmla="*/ 13 w 132"/>
              <a:gd name="T57" fmla="*/ 65 h 130"/>
              <a:gd name="T58" fmla="*/ 45 w 132"/>
              <a:gd name="T59" fmla="*/ 98 h 130"/>
              <a:gd name="T60" fmla="*/ 48 w 132"/>
              <a:gd name="T61" fmla="*/ 100 h 130"/>
              <a:gd name="T62" fmla="*/ 126 w 132"/>
              <a:gd name="T63" fmla="*/ 100 h 130"/>
              <a:gd name="T64" fmla="*/ 126 w 132"/>
              <a:gd name="T65" fmla="*/ 98 h 130"/>
              <a:gd name="T66" fmla="*/ 9 w 132"/>
              <a:gd name="T67" fmla="*/ 49 h 130"/>
              <a:gd name="T68" fmla="*/ 0 w 132"/>
              <a:gd name="T69" fmla="*/ 29 h 130"/>
              <a:gd name="T70" fmla="*/ 9 w 132"/>
              <a:gd name="T71" fmla="*/ 9 h 130"/>
              <a:gd name="T72" fmla="*/ 29 w 132"/>
              <a:gd name="T73" fmla="*/ 0 h 130"/>
              <a:gd name="T74" fmla="*/ 49 w 132"/>
              <a:gd name="T75" fmla="*/ 9 h 130"/>
              <a:gd name="T76" fmla="*/ 57 w 132"/>
              <a:gd name="T77" fmla="*/ 29 h 130"/>
              <a:gd name="T78" fmla="*/ 49 w 132"/>
              <a:gd name="T79" fmla="*/ 49 h 130"/>
              <a:gd name="T80" fmla="*/ 29 w 132"/>
              <a:gd name="T81" fmla="*/ 57 h 130"/>
              <a:gd name="T82" fmla="*/ 9 w 132"/>
              <a:gd name="T83" fmla="*/ 49 h 130"/>
              <a:gd name="T84" fmla="*/ 32 w 132"/>
              <a:gd name="T85" fmla="*/ 34 h 130"/>
              <a:gd name="T86" fmla="*/ 28 w 132"/>
              <a:gd name="T87" fmla="*/ 37 h 130"/>
              <a:gd name="T88" fmla="*/ 20 w 132"/>
              <a:gd name="T89" fmla="*/ 35 h 130"/>
              <a:gd name="T90" fmla="*/ 19 w 132"/>
              <a:gd name="T91" fmla="*/ 40 h 130"/>
              <a:gd name="T92" fmla="*/ 26 w 132"/>
              <a:gd name="T93" fmla="*/ 42 h 130"/>
              <a:gd name="T94" fmla="*/ 26 w 132"/>
              <a:gd name="T95" fmla="*/ 46 h 130"/>
              <a:gd name="T96" fmla="*/ 31 w 132"/>
              <a:gd name="T97" fmla="*/ 46 h 130"/>
              <a:gd name="T98" fmla="*/ 31 w 132"/>
              <a:gd name="T99" fmla="*/ 42 h 130"/>
              <a:gd name="T100" fmla="*/ 39 w 132"/>
              <a:gd name="T101" fmla="*/ 34 h 130"/>
              <a:gd name="T102" fmla="*/ 31 w 132"/>
              <a:gd name="T103" fmla="*/ 25 h 130"/>
              <a:gd name="T104" fmla="*/ 26 w 132"/>
              <a:gd name="T105" fmla="*/ 21 h 130"/>
              <a:gd name="T106" fmla="*/ 30 w 132"/>
              <a:gd name="T107" fmla="*/ 19 h 130"/>
              <a:gd name="T108" fmla="*/ 36 w 132"/>
              <a:gd name="T109" fmla="*/ 20 h 130"/>
              <a:gd name="T110" fmla="*/ 38 w 132"/>
              <a:gd name="T111" fmla="*/ 15 h 130"/>
              <a:gd name="T112" fmla="*/ 31 w 132"/>
              <a:gd name="T113" fmla="*/ 14 h 130"/>
              <a:gd name="T114" fmla="*/ 31 w 132"/>
              <a:gd name="T115" fmla="*/ 10 h 130"/>
              <a:gd name="T116" fmla="*/ 27 w 132"/>
              <a:gd name="T117" fmla="*/ 10 h 130"/>
              <a:gd name="T118" fmla="*/ 27 w 132"/>
              <a:gd name="T119" fmla="*/ 14 h 130"/>
              <a:gd name="T120" fmla="*/ 19 w 132"/>
              <a:gd name="T121" fmla="*/ 22 h 130"/>
              <a:gd name="T122" fmla="*/ 27 w 132"/>
              <a:gd name="T123" fmla="*/ 30 h 130"/>
              <a:gd name="T124" fmla="*/ 32 w 132"/>
              <a:gd name="T125" fmla="*/ 34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" h="130">
                <a:moveTo>
                  <a:pt x="132" y="39"/>
                </a:moveTo>
                <a:cubicBezTo>
                  <a:pt x="132" y="96"/>
                  <a:pt x="132" y="96"/>
                  <a:pt x="132" y="96"/>
                </a:cubicBezTo>
                <a:cubicBezTo>
                  <a:pt x="105" y="61"/>
                  <a:pt x="105" y="61"/>
                  <a:pt x="105" y="61"/>
                </a:cubicBezTo>
                <a:cubicBezTo>
                  <a:pt x="103" y="59"/>
                  <a:pt x="101" y="58"/>
                  <a:pt x="98" y="58"/>
                </a:cubicBezTo>
                <a:cubicBezTo>
                  <a:pt x="44" y="58"/>
                  <a:pt x="44" y="58"/>
                  <a:pt x="44" y="58"/>
                </a:cubicBezTo>
                <a:cubicBezTo>
                  <a:pt x="44" y="55"/>
                  <a:pt x="44" y="55"/>
                  <a:pt x="44" y="55"/>
                </a:cubicBezTo>
                <a:cubicBezTo>
                  <a:pt x="51" y="51"/>
                  <a:pt x="57" y="44"/>
                  <a:pt x="59" y="36"/>
                </a:cubicBezTo>
                <a:cubicBezTo>
                  <a:pt x="130" y="36"/>
                  <a:pt x="130" y="36"/>
                  <a:pt x="130" y="36"/>
                </a:cubicBezTo>
                <a:cubicBezTo>
                  <a:pt x="131" y="36"/>
                  <a:pt x="132" y="37"/>
                  <a:pt x="132" y="39"/>
                </a:cubicBezTo>
                <a:close/>
                <a:moveTo>
                  <a:pt x="130" y="101"/>
                </a:moveTo>
                <a:cubicBezTo>
                  <a:pt x="131" y="101"/>
                  <a:pt x="132" y="102"/>
                  <a:pt x="131" y="103"/>
                </a:cubicBezTo>
                <a:cubicBezTo>
                  <a:pt x="110" y="128"/>
                  <a:pt x="110" y="128"/>
                  <a:pt x="110" y="128"/>
                </a:cubicBezTo>
                <a:cubicBezTo>
                  <a:pt x="109" y="129"/>
                  <a:pt x="108" y="130"/>
                  <a:pt x="106" y="130"/>
                </a:cubicBezTo>
                <a:cubicBezTo>
                  <a:pt x="16" y="130"/>
                  <a:pt x="16" y="130"/>
                  <a:pt x="16" y="130"/>
                </a:cubicBezTo>
                <a:cubicBezTo>
                  <a:pt x="14" y="130"/>
                  <a:pt x="14" y="129"/>
                  <a:pt x="15" y="128"/>
                </a:cubicBezTo>
                <a:cubicBezTo>
                  <a:pt x="42" y="103"/>
                  <a:pt x="42" y="103"/>
                  <a:pt x="42" y="103"/>
                </a:cubicBezTo>
                <a:cubicBezTo>
                  <a:pt x="43" y="102"/>
                  <a:pt x="45" y="101"/>
                  <a:pt x="46" y="101"/>
                </a:cubicBezTo>
                <a:cubicBezTo>
                  <a:pt x="45" y="101"/>
                  <a:pt x="43" y="100"/>
                  <a:pt x="42" y="99"/>
                </a:cubicBezTo>
                <a:cubicBezTo>
                  <a:pt x="7" y="63"/>
                  <a:pt x="7" y="63"/>
                  <a:pt x="7" y="63"/>
                </a:cubicBezTo>
                <a:cubicBezTo>
                  <a:pt x="6" y="62"/>
                  <a:pt x="6" y="61"/>
                  <a:pt x="8" y="61"/>
                </a:cubicBezTo>
                <a:cubicBezTo>
                  <a:pt x="98" y="61"/>
                  <a:pt x="98" y="61"/>
                  <a:pt x="98" y="61"/>
                </a:cubicBezTo>
                <a:cubicBezTo>
                  <a:pt x="100" y="61"/>
                  <a:pt x="101" y="62"/>
                  <a:pt x="102" y="63"/>
                </a:cubicBezTo>
                <a:cubicBezTo>
                  <a:pt x="131" y="99"/>
                  <a:pt x="131" y="99"/>
                  <a:pt x="131" y="99"/>
                </a:cubicBezTo>
                <a:cubicBezTo>
                  <a:pt x="132" y="100"/>
                  <a:pt x="131" y="101"/>
                  <a:pt x="130" y="101"/>
                </a:cubicBezTo>
                <a:close/>
                <a:moveTo>
                  <a:pt x="126" y="98"/>
                </a:moveTo>
                <a:cubicBezTo>
                  <a:pt x="101" y="65"/>
                  <a:pt x="101" y="65"/>
                  <a:pt x="101" y="65"/>
                </a:cubicBezTo>
                <a:cubicBezTo>
                  <a:pt x="100" y="64"/>
                  <a:pt x="98" y="63"/>
                  <a:pt x="97" y="63"/>
                </a:cubicBezTo>
                <a:cubicBezTo>
                  <a:pt x="13" y="63"/>
                  <a:pt x="13" y="63"/>
                  <a:pt x="13" y="63"/>
                </a:cubicBezTo>
                <a:cubicBezTo>
                  <a:pt x="12" y="63"/>
                  <a:pt x="12" y="64"/>
                  <a:pt x="13" y="65"/>
                </a:cubicBezTo>
                <a:cubicBezTo>
                  <a:pt x="45" y="98"/>
                  <a:pt x="45" y="98"/>
                  <a:pt x="45" y="98"/>
                </a:cubicBezTo>
                <a:cubicBezTo>
                  <a:pt x="45" y="99"/>
                  <a:pt x="47" y="100"/>
                  <a:pt x="48" y="100"/>
                </a:cubicBezTo>
                <a:cubicBezTo>
                  <a:pt x="126" y="100"/>
                  <a:pt x="126" y="100"/>
                  <a:pt x="126" y="100"/>
                </a:cubicBezTo>
                <a:cubicBezTo>
                  <a:pt x="127" y="100"/>
                  <a:pt x="127" y="99"/>
                  <a:pt x="126" y="98"/>
                </a:cubicBezTo>
                <a:close/>
                <a:moveTo>
                  <a:pt x="9" y="49"/>
                </a:moveTo>
                <a:cubicBezTo>
                  <a:pt x="3" y="44"/>
                  <a:pt x="0" y="37"/>
                  <a:pt x="0" y="29"/>
                </a:cubicBezTo>
                <a:cubicBezTo>
                  <a:pt x="0" y="21"/>
                  <a:pt x="3" y="14"/>
                  <a:pt x="9" y="9"/>
                </a:cubicBezTo>
                <a:cubicBezTo>
                  <a:pt x="14" y="4"/>
                  <a:pt x="21" y="0"/>
                  <a:pt x="29" y="0"/>
                </a:cubicBezTo>
                <a:cubicBezTo>
                  <a:pt x="36" y="0"/>
                  <a:pt x="43" y="4"/>
                  <a:pt x="49" y="9"/>
                </a:cubicBezTo>
                <a:cubicBezTo>
                  <a:pt x="54" y="14"/>
                  <a:pt x="57" y="21"/>
                  <a:pt x="57" y="29"/>
                </a:cubicBezTo>
                <a:cubicBezTo>
                  <a:pt x="57" y="37"/>
                  <a:pt x="54" y="44"/>
                  <a:pt x="49" y="49"/>
                </a:cubicBezTo>
                <a:cubicBezTo>
                  <a:pt x="43" y="54"/>
                  <a:pt x="36" y="57"/>
                  <a:pt x="29" y="57"/>
                </a:cubicBezTo>
                <a:cubicBezTo>
                  <a:pt x="21" y="57"/>
                  <a:pt x="14" y="54"/>
                  <a:pt x="9" y="49"/>
                </a:cubicBezTo>
                <a:close/>
                <a:moveTo>
                  <a:pt x="32" y="34"/>
                </a:moveTo>
                <a:cubicBezTo>
                  <a:pt x="32" y="36"/>
                  <a:pt x="30" y="37"/>
                  <a:pt x="28" y="37"/>
                </a:cubicBezTo>
                <a:cubicBezTo>
                  <a:pt x="25" y="37"/>
                  <a:pt x="22" y="36"/>
                  <a:pt x="20" y="35"/>
                </a:cubicBezTo>
                <a:cubicBezTo>
                  <a:pt x="19" y="40"/>
                  <a:pt x="19" y="40"/>
                  <a:pt x="19" y="40"/>
                </a:cubicBezTo>
                <a:cubicBezTo>
                  <a:pt x="21" y="41"/>
                  <a:pt x="23" y="42"/>
                  <a:pt x="26" y="42"/>
                </a:cubicBezTo>
                <a:cubicBezTo>
                  <a:pt x="26" y="46"/>
                  <a:pt x="26" y="46"/>
                  <a:pt x="26" y="46"/>
                </a:cubicBezTo>
                <a:cubicBezTo>
                  <a:pt x="31" y="46"/>
                  <a:pt x="31" y="46"/>
                  <a:pt x="31" y="46"/>
                </a:cubicBezTo>
                <a:cubicBezTo>
                  <a:pt x="31" y="42"/>
                  <a:pt x="31" y="42"/>
                  <a:pt x="31" y="42"/>
                </a:cubicBezTo>
                <a:cubicBezTo>
                  <a:pt x="36" y="41"/>
                  <a:pt x="39" y="37"/>
                  <a:pt x="39" y="34"/>
                </a:cubicBezTo>
                <a:cubicBezTo>
                  <a:pt x="39" y="29"/>
                  <a:pt x="37" y="27"/>
                  <a:pt x="31" y="25"/>
                </a:cubicBezTo>
                <a:cubicBezTo>
                  <a:pt x="28" y="24"/>
                  <a:pt x="26" y="23"/>
                  <a:pt x="26" y="21"/>
                </a:cubicBezTo>
                <a:cubicBezTo>
                  <a:pt x="26" y="20"/>
                  <a:pt x="27" y="19"/>
                  <a:pt x="30" y="19"/>
                </a:cubicBezTo>
                <a:cubicBezTo>
                  <a:pt x="33" y="19"/>
                  <a:pt x="35" y="20"/>
                  <a:pt x="36" y="20"/>
                </a:cubicBezTo>
                <a:cubicBezTo>
                  <a:pt x="38" y="15"/>
                  <a:pt x="38" y="15"/>
                  <a:pt x="38" y="15"/>
                </a:cubicBezTo>
                <a:cubicBezTo>
                  <a:pt x="36" y="15"/>
                  <a:pt x="34" y="14"/>
                  <a:pt x="31" y="14"/>
                </a:cubicBezTo>
                <a:cubicBezTo>
                  <a:pt x="31" y="10"/>
                  <a:pt x="31" y="10"/>
                  <a:pt x="31" y="10"/>
                </a:cubicBezTo>
                <a:cubicBezTo>
                  <a:pt x="27" y="10"/>
                  <a:pt x="27" y="10"/>
                  <a:pt x="27" y="10"/>
                </a:cubicBezTo>
                <a:cubicBezTo>
                  <a:pt x="27" y="14"/>
                  <a:pt x="27" y="14"/>
                  <a:pt x="27" y="14"/>
                </a:cubicBezTo>
                <a:cubicBezTo>
                  <a:pt x="22" y="15"/>
                  <a:pt x="19" y="18"/>
                  <a:pt x="19" y="22"/>
                </a:cubicBezTo>
                <a:cubicBezTo>
                  <a:pt x="19" y="26"/>
                  <a:pt x="22" y="29"/>
                  <a:pt x="27" y="30"/>
                </a:cubicBezTo>
                <a:cubicBezTo>
                  <a:pt x="31" y="31"/>
                  <a:pt x="32" y="32"/>
                  <a:pt x="32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48319" y="569396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58224" y="5852981"/>
            <a:ext cx="342577" cy="260733"/>
          </a:xfrm>
          <a:custGeom>
            <a:avLst/>
            <a:gdLst>
              <a:gd name="T0" fmla="*/ 119 w 147"/>
              <a:gd name="T1" fmla="*/ 70 h 112"/>
              <a:gd name="T2" fmla="*/ 132 w 147"/>
              <a:gd name="T3" fmla="*/ 70 h 112"/>
              <a:gd name="T4" fmla="*/ 147 w 147"/>
              <a:gd name="T5" fmla="*/ 81 h 112"/>
              <a:gd name="T6" fmla="*/ 134 w 147"/>
              <a:gd name="T7" fmla="*/ 102 h 112"/>
              <a:gd name="T8" fmla="*/ 121 w 147"/>
              <a:gd name="T9" fmla="*/ 112 h 112"/>
              <a:gd name="T10" fmla="*/ 38 w 147"/>
              <a:gd name="T11" fmla="*/ 110 h 112"/>
              <a:gd name="T12" fmla="*/ 33 w 147"/>
              <a:gd name="T13" fmla="*/ 92 h 112"/>
              <a:gd name="T14" fmla="*/ 0 w 147"/>
              <a:gd name="T15" fmla="*/ 69 h 112"/>
              <a:gd name="T16" fmla="*/ 23 w 147"/>
              <a:gd name="T17" fmla="*/ 0 h 112"/>
              <a:gd name="T18" fmla="*/ 111 w 147"/>
              <a:gd name="T19" fmla="*/ 23 h 112"/>
              <a:gd name="T20" fmla="*/ 111 w 147"/>
              <a:gd name="T21" fmla="*/ 69 h 112"/>
              <a:gd name="T22" fmla="*/ 37 w 147"/>
              <a:gd name="T23" fmla="*/ 92 h 112"/>
              <a:gd name="T24" fmla="*/ 40 w 147"/>
              <a:gd name="T25" fmla="*/ 107 h 112"/>
              <a:gd name="T26" fmla="*/ 121 w 147"/>
              <a:gd name="T27" fmla="*/ 108 h 112"/>
              <a:gd name="T28" fmla="*/ 129 w 147"/>
              <a:gd name="T29" fmla="*/ 104 h 112"/>
              <a:gd name="T30" fmla="*/ 119 w 147"/>
              <a:gd name="T31" fmla="*/ 81 h 112"/>
              <a:gd name="T32" fmla="*/ 147 w 147"/>
              <a:gd name="T33" fmla="*/ 72 h 112"/>
              <a:gd name="T34" fmla="*/ 103 w 147"/>
              <a:gd name="T35" fmla="*/ 69 h 112"/>
              <a:gd name="T36" fmla="*/ 88 w 147"/>
              <a:gd name="T37" fmla="*/ 8 h 112"/>
              <a:gd name="T38" fmla="*/ 7 w 147"/>
              <a:gd name="T39" fmla="*/ 23 h 112"/>
              <a:gd name="T40" fmla="*/ 23 w 147"/>
              <a:gd name="T41" fmla="*/ 84 h 112"/>
              <a:gd name="T42" fmla="*/ 134 w 147"/>
              <a:gd name="T43" fmla="*/ 57 h 112"/>
              <a:gd name="T44" fmla="*/ 147 w 147"/>
              <a:gd name="T45" fmla="*/ 70 h 112"/>
              <a:gd name="T46" fmla="*/ 36 w 147"/>
              <a:gd name="T47" fmla="*/ 36 h 112"/>
              <a:gd name="T48" fmla="*/ 47 w 147"/>
              <a:gd name="T49" fmla="*/ 31 h 112"/>
              <a:gd name="T50" fmla="*/ 51 w 147"/>
              <a:gd name="T51" fmla="*/ 35 h 112"/>
              <a:gd name="T52" fmla="*/ 63 w 147"/>
              <a:gd name="T53" fmla="*/ 30 h 112"/>
              <a:gd name="T54" fmla="*/ 65 w 147"/>
              <a:gd name="T55" fmla="*/ 31 h 112"/>
              <a:gd name="T56" fmla="*/ 68 w 147"/>
              <a:gd name="T57" fmla="*/ 24 h 112"/>
              <a:gd name="T58" fmla="*/ 60 w 147"/>
              <a:gd name="T59" fmla="*/ 24 h 112"/>
              <a:gd name="T60" fmla="*/ 60 w 147"/>
              <a:gd name="T61" fmla="*/ 27 h 112"/>
              <a:gd name="T62" fmla="*/ 50 w 147"/>
              <a:gd name="T63" fmla="*/ 31 h 112"/>
              <a:gd name="T64" fmla="*/ 46 w 147"/>
              <a:gd name="T65" fmla="*/ 27 h 112"/>
              <a:gd name="T66" fmla="*/ 34 w 147"/>
              <a:gd name="T67" fmla="*/ 36 h 112"/>
              <a:gd name="T68" fmla="*/ 40 w 147"/>
              <a:gd name="T69" fmla="*/ 44 h 112"/>
              <a:gd name="T70" fmla="*/ 34 w 147"/>
              <a:gd name="T71" fmla="*/ 46 h 112"/>
              <a:gd name="T72" fmla="*/ 36 w 147"/>
              <a:gd name="T73" fmla="*/ 65 h 112"/>
              <a:gd name="T74" fmla="*/ 42 w 147"/>
              <a:gd name="T75" fmla="*/ 63 h 112"/>
              <a:gd name="T76" fmla="*/ 40 w 147"/>
              <a:gd name="T77" fmla="*/ 44 h 112"/>
              <a:gd name="T78" fmla="*/ 47 w 147"/>
              <a:gd name="T79" fmla="*/ 40 h 112"/>
              <a:gd name="T80" fmla="*/ 45 w 147"/>
              <a:gd name="T81" fmla="*/ 63 h 112"/>
              <a:gd name="T82" fmla="*/ 51 w 147"/>
              <a:gd name="T83" fmla="*/ 65 h 112"/>
              <a:gd name="T84" fmla="*/ 53 w 147"/>
              <a:gd name="T85" fmla="*/ 42 h 112"/>
              <a:gd name="T86" fmla="*/ 63 w 147"/>
              <a:gd name="T87" fmla="*/ 35 h 112"/>
              <a:gd name="T88" fmla="*/ 57 w 147"/>
              <a:gd name="T89" fmla="*/ 37 h 112"/>
              <a:gd name="T90" fmla="*/ 59 w 147"/>
              <a:gd name="T91" fmla="*/ 65 h 112"/>
              <a:gd name="T92" fmla="*/ 65 w 147"/>
              <a:gd name="T93" fmla="*/ 63 h 112"/>
              <a:gd name="T94" fmla="*/ 63 w 147"/>
              <a:gd name="T95" fmla="*/ 35 h 112"/>
              <a:gd name="T96" fmla="*/ 71 w 147"/>
              <a:gd name="T97" fmla="*/ 28 h 112"/>
              <a:gd name="T98" fmla="*/ 69 w 147"/>
              <a:gd name="T99" fmla="*/ 63 h 112"/>
              <a:gd name="T100" fmla="*/ 75 w 147"/>
              <a:gd name="T101" fmla="*/ 65 h 112"/>
              <a:gd name="T102" fmla="*/ 77 w 147"/>
              <a:gd name="T103" fmla="*/ 3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7" h="112">
                <a:moveTo>
                  <a:pt x="132" y="70"/>
                </a:moveTo>
                <a:cubicBezTo>
                  <a:pt x="119" y="70"/>
                  <a:pt x="119" y="70"/>
                  <a:pt x="119" y="70"/>
                </a:cubicBezTo>
                <a:cubicBezTo>
                  <a:pt x="120" y="63"/>
                  <a:pt x="125" y="58"/>
                  <a:pt x="132" y="57"/>
                </a:cubicBezTo>
                <a:lnTo>
                  <a:pt x="132" y="70"/>
                </a:lnTo>
                <a:close/>
                <a:moveTo>
                  <a:pt x="147" y="72"/>
                </a:moveTo>
                <a:cubicBezTo>
                  <a:pt x="147" y="81"/>
                  <a:pt x="147" y="81"/>
                  <a:pt x="147" y="81"/>
                </a:cubicBezTo>
                <a:cubicBezTo>
                  <a:pt x="147" y="88"/>
                  <a:pt x="141" y="94"/>
                  <a:pt x="134" y="94"/>
                </a:cubicBezTo>
                <a:cubicBezTo>
                  <a:pt x="134" y="97"/>
                  <a:pt x="134" y="99"/>
                  <a:pt x="134" y="102"/>
                </a:cubicBezTo>
                <a:cubicBezTo>
                  <a:pt x="133" y="105"/>
                  <a:pt x="132" y="108"/>
                  <a:pt x="129" y="110"/>
                </a:cubicBezTo>
                <a:cubicBezTo>
                  <a:pt x="127" y="111"/>
                  <a:pt x="124" y="112"/>
                  <a:pt x="121" y="112"/>
                </a:cubicBezTo>
                <a:cubicBezTo>
                  <a:pt x="46" y="112"/>
                  <a:pt x="46" y="112"/>
                  <a:pt x="46" y="112"/>
                </a:cubicBezTo>
                <a:cubicBezTo>
                  <a:pt x="43" y="112"/>
                  <a:pt x="40" y="111"/>
                  <a:pt x="38" y="110"/>
                </a:cubicBezTo>
                <a:cubicBezTo>
                  <a:pt x="36" y="109"/>
                  <a:pt x="35" y="107"/>
                  <a:pt x="34" y="105"/>
                </a:cubicBezTo>
                <a:cubicBezTo>
                  <a:pt x="33" y="101"/>
                  <a:pt x="33" y="97"/>
                  <a:pt x="33" y="92"/>
                </a:cubicBezTo>
                <a:cubicBezTo>
                  <a:pt x="23" y="92"/>
                  <a:pt x="23" y="92"/>
                  <a:pt x="23" y="92"/>
                </a:cubicBezTo>
                <a:cubicBezTo>
                  <a:pt x="10" y="92"/>
                  <a:pt x="0" y="82"/>
                  <a:pt x="0" y="69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0"/>
                  <a:pt x="10" y="0"/>
                  <a:pt x="23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101" y="0"/>
                  <a:pt x="111" y="10"/>
                  <a:pt x="111" y="23"/>
                </a:cubicBezTo>
                <a:cubicBezTo>
                  <a:pt x="111" y="69"/>
                  <a:pt x="111" y="69"/>
                  <a:pt x="111" y="69"/>
                </a:cubicBezTo>
                <a:cubicBezTo>
                  <a:pt x="111" y="69"/>
                  <a:pt x="111" y="69"/>
                  <a:pt x="111" y="69"/>
                </a:cubicBezTo>
                <a:cubicBezTo>
                  <a:pt x="111" y="82"/>
                  <a:pt x="101" y="92"/>
                  <a:pt x="88" y="92"/>
                </a:cubicBezTo>
                <a:cubicBezTo>
                  <a:pt x="37" y="92"/>
                  <a:pt x="37" y="92"/>
                  <a:pt x="37" y="92"/>
                </a:cubicBezTo>
                <a:cubicBezTo>
                  <a:pt x="37" y="95"/>
                  <a:pt x="37" y="98"/>
                  <a:pt x="37" y="101"/>
                </a:cubicBezTo>
                <a:cubicBezTo>
                  <a:pt x="38" y="104"/>
                  <a:pt x="39" y="106"/>
                  <a:pt x="40" y="107"/>
                </a:cubicBezTo>
                <a:cubicBezTo>
                  <a:pt x="41" y="108"/>
                  <a:pt x="43" y="108"/>
                  <a:pt x="46" y="108"/>
                </a:cubicBezTo>
                <a:cubicBezTo>
                  <a:pt x="121" y="108"/>
                  <a:pt x="121" y="108"/>
                  <a:pt x="121" y="108"/>
                </a:cubicBezTo>
                <a:cubicBezTo>
                  <a:pt x="124" y="108"/>
                  <a:pt x="126" y="108"/>
                  <a:pt x="127" y="107"/>
                </a:cubicBezTo>
                <a:cubicBezTo>
                  <a:pt x="128" y="106"/>
                  <a:pt x="129" y="105"/>
                  <a:pt x="129" y="104"/>
                </a:cubicBezTo>
                <a:cubicBezTo>
                  <a:pt x="130" y="101"/>
                  <a:pt x="130" y="98"/>
                  <a:pt x="130" y="94"/>
                </a:cubicBezTo>
                <a:cubicBezTo>
                  <a:pt x="124" y="93"/>
                  <a:pt x="119" y="87"/>
                  <a:pt x="119" y="81"/>
                </a:cubicBezTo>
                <a:cubicBezTo>
                  <a:pt x="119" y="72"/>
                  <a:pt x="119" y="72"/>
                  <a:pt x="119" y="72"/>
                </a:cubicBezTo>
                <a:lnTo>
                  <a:pt x="147" y="72"/>
                </a:lnTo>
                <a:close/>
                <a:moveTo>
                  <a:pt x="88" y="84"/>
                </a:moveTo>
                <a:cubicBezTo>
                  <a:pt x="96" y="84"/>
                  <a:pt x="103" y="77"/>
                  <a:pt x="103" y="69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103" y="15"/>
                  <a:pt x="96" y="8"/>
                  <a:pt x="88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14" y="8"/>
                  <a:pt x="7" y="15"/>
                  <a:pt x="7" y="23"/>
                </a:cubicBezTo>
                <a:cubicBezTo>
                  <a:pt x="7" y="69"/>
                  <a:pt x="7" y="69"/>
                  <a:pt x="7" y="69"/>
                </a:cubicBezTo>
                <a:cubicBezTo>
                  <a:pt x="7" y="77"/>
                  <a:pt x="14" y="84"/>
                  <a:pt x="23" y="84"/>
                </a:cubicBezTo>
                <a:lnTo>
                  <a:pt x="88" y="84"/>
                </a:lnTo>
                <a:close/>
                <a:moveTo>
                  <a:pt x="134" y="57"/>
                </a:moveTo>
                <a:cubicBezTo>
                  <a:pt x="134" y="70"/>
                  <a:pt x="134" y="70"/>
                  <a:pt x="134" y="70"/>
                </a:cubicBezTo>
                <a:cubicBezTo>
                  <a:pt x="147" y="70"/>
                  <a:pt x="147" y="70"/>
                  <a:pt x="147" y="70"/>
                </a:cubicBezTo>
                <a:cubicBezTo>
                  <a:pt x="146" y="63"/>
                  <a:pt x="141" y="58"/>
                  <a:pt x="134" y="57"/>
                </a:cubicBezTo>
                <a:close/>
                <a:moveTo>
                  <a:pt x="36" y="36"/>
                </a:moveTo>
                <a:cubicBezTo>
                  <a:pt x="45" y="31"/>
                  <a:pt x="45" y="31"/>
                  <a:pt x="45" y="31"/>
                </a:cubicBezTo>
                <a:cubicBezTo>
                  <a:pt x="46" y="30"/>
                  <a:pt x="47" y="31"/>
                  <a:pt x="47" y="31"/>
                </a:cubicBezTo>
                <a:cubicBezTo>
                  <a:pt x="49" y="35"/>
                  <a:pt x="49" y="35"/>
                  <a:pt x="49" y="35"/>
                </a:cubicBezTo>
                <a:cubicBezTo>
                  <a:pt x="50" y="35"/>
                  <a:pt x="51" y="35"/>
                  <a:pt x="51" y="35"/>
                </a:cubicBezTo>
                <a:cubicBezTo>
                  <a:pt x="61" y="30"/>
                  <a:pt x="61" y="30"/>
                  <a:pt x="61" y="30"/>
                </a:cubicBezTo>
                <a:cubicBezTo>
                  <a:pt x="62" y="29"/>
                  <a:pt x="63" y="29"/>
                  <a:pt x="63" y="30"/>
                </a:cubicBezTo>
                <a:cubicBezTo>
                  <a:pt x="64" y="31"/>
                  <a:pt x="64" y="31"/>
                  <a:pt x="64" y="31"/>
                </a:cubicBezTo>
                <a:cubicBezTo>
                  <a:pt x="64" y="32"/>
                  <a:pt x="65" y="32"/>
                  <a:pt x="65" y="31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24"/>
                  <a:pt x="69" y="24"/>
                  <a:pt x="68" y="24"/>
                </a:cubicBezTo>
                <a:cubicBezTo>
                  <a:pt x="61" y="23"/>
                  <a:pt x="61" y="23"/>
                  <a:pt x="61" y="23"/>
                </a:cubicBezTo>
                <a:cubicBezTo>
                  <a:pt x="60" y="23"/>
                  <a:pt x="60" y="23"/>
                  <a:pt x="60" y="24"/>
                </a:cubicBezTo>
                <a:cubicBezTo>
                  <a:pt x="61" y="25"/>
                  <a:pt x="61" y="25"/>
                  <a:pt x="61" y="25"/>
                </a:cubicBezTo>
                <a:cubicBezTo>
                  <a:pt x="61" y="26"/>
                  <a:pt x="61" y="27"/>
                  <a:pt x="60" y="27"/>
                </a:cubicBezTo>
                <a:cubicBezTo>
                  <a:pt x="52" y="31"/>
                  <a:pt x="52" y="31"/>
                  <a:pt x="52" y="31"/>
                </a:cubicBezTo>
                <a:cubicBezTo>
                  <a:pt x="52" y="32"/>
                  <a:pt x="51" y="31"/>
                  <a:pt x="50" y="31"/>
                </a:cubicBezTo>
                <a:cubicBezTo>
                  <a:pt x="48" y="27"/>
                  <a:pt x="48" y="27"/>
                  <a:pt x="48" y="27"/>
                </a:cubicBezTo>
                <a:cubicBezTo>
                  <a:pt x="48" y="27"/>
                  <a:pt x="47" y="27"/>
                  <a:pt x="46" y="27"/>
                </a:cubicBezTo>
                <a:cubicBezTo>
                  <a:pt x="35" y="34"/>
                  <a:pt x="35" y="34"/>
                  <a:pt x="35" y="34"/>
                </a:cubicBezTo>
                <a:cubicBezTo>
                  <a:pt x="34" y="34"/>
                  <a:pt x="34" y="35"/>
                  <a:pt x="34" y="36"/>
                </a:cubicBezTo>
                <a:cubicBezTo>
                  <a:pt x="35" y="36"/>
                  <a:pt x="36" y="37"/>
                  <a:pt x="36" y="36"/>
                </a:cubicBezTo>
                <a:close/>
                <a:moveTo>
                  <a:pt x="40" y="44"/>
                </a:moveTo>
                <a:cubicBezTo>
                  <a:pt x="36" y="44"/>
                  <a:pt x="36" y="44"/>
                  <a:pt x="36" y="44"/>
                </a:cubicBezTo>
                <a:cubicBezTo>
                  <a:pt x="34" y="44"/>
                  <a:pt x="34" y="45"/>
                  <a:pt x="34" y="46"/>
                </a:cubicBezTo>
                <a:cubicBezTo>
                  <a:pt x="34" y="63"/>
                  <a:pt x="34" y="63"/>
                  <a:pt x="34" y="63"/>
                </a:cubicBezTo>
                <a:cubicBezTo>
                  <a:pt x="34" y="64"/>
                  <a:pt x="34" y="65"/>
                  <a:pt x="36" y="65"/>
                </a:cubicBezTo>
                <a:cubicBezTo>
                  <a:pt x="40" y="65"/>
                  <a:pt x="40" y="65"/>
                  <a:pt x="40" y="65"/>
                </a:cubicBezTo>
                <a:cubicBezTo>
                  <a:pt x="41" y="65"/>
                  <a:pt x="42" y="64"/>
                  <a:pt x="42" y="63"/>
                </a:cubicBezTo>
                <a:cubicBezTo>
                  <a:pt x="42" y="46"/>
                  <a:pt x="42" y="46"/>
                  <a:pt x="42" y="46"/>
                </a:cubicBezTo>
                <a:cubicBezTo>
                  <a:pt x="42" y="45"/>
                  <a:pt x="41" y="44"/>
                  <a:pt x="40" y="44"/>
                </a:cubicBezTo>
                <a:close/>
                <a:moveTo>
                  <a:pt x="51" y="40"/>
                </a:moveTo>
                <a:cubicBezTo>
                  <a:pt x="47" y="40"/>
                  <a:pt x="47" y="40"/>
                  <a:pt x="47" y="40"/>
                </a:cubicBezTo>
                <a:cubicBezTo>
                  <a:pt x="46" y="40"/>
                  <a:pt x="45" y="41"/>
                  <a:pt x="45" y="42"/>
                </a:cubicBezTo>
                <a:cubicBezTo>
                  <a:pt x="45" y="63"/>
                  <a:pt x="45" y="63"/>
                  <a:pt x="45" y="63"/>
                </a:cubicBezTo>
                <a:cubicBezTo>
                  <a:pt x="45" y="64"/>
                  <a:pt x="46" y="65"/>
                  <a:pt x="47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3" y="65"/>
                  <a:pt x="53" y="64"/>
                  <a:pt x="53" y="63"/>
                </a:cubicBezTo>
                <a:cubicBezTo>
                  <a:pt x="53" y="42"/>
                  <a:pt x="53" y="42"/>
                  <a:pt x="53" y="42"/>
                </a:cubicBezTo>
                <a:cubicBezTo>
                  <a:pt x="53" y="41"/>
                  <a:pt x="53" y="40"/>
                  <a:pt x="51" y="40"/>
                </a:cubicBezTo>
                <a:close/>
                <a:moveTo>
                  <a:pt x="63" y="35"/>
                </a:moveTo>
                <a:cubicBezTo>
                  <a:pt x="59" y="35"/>
                  <a:pt x="59" y="35"/>
                  <a:pt x="59" y="35"/>
                </a:cubicBezTo>
                <a:cubicBezTo>
                  <a:pt x="58" y="35"/>
                  <a:pt x="57" y="36"/>
                  <a:pt x="57" y="37"/>
                </a:cubicBezTo>
                <a:cubicBezTo>
                  <a:pt x="57" y="63"/>
                  <a:pt x="57" y="63"/>
                  <a:pt x="57" y="63"/>
                </a:cubicBezTo>
                <a:cubicBezTo>
                  <a:pt x="57" y="64"/>
                  <a:pt x="58" y="65"/>
                  <a:pt x="59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4" y="65"/>
                  <a:pt x="65" y="64"/>
                  <a:pt x="65" y="63"/>
                </a:cubicBezTo>
                <a:cubicBezTo>
                  <a:pt x="65" y="37"/>
                  <a:pt x="65" y="37"/>
                  <a:pt x="65" y="37"/>
                </a:cubicBezTo>
                <a:cubicBezTo>
                  <a:pt x="65" y="36"/>
                  <a:pt x="64" y="35"/>
                  <a:pt x="63" y="35"/>
                </a:cubicBezTo>
                <a:close/>
                <a:moveTo>
                  <a:pt x="75" y="28"/>
                </a:moveTo>
                <a:cubicBezTo>
                  <a:pt x="71" y="28"/>
                  <a:pt x="71" y="28"/>
                  <a:pt x="71" y="28"/>
                </a:cubicBezTo>
                <a:cubicBezTo>
                  <a:pt x="70" y="28"/>
                  <a:pt x="69" y="29"/>
                  <a:pt x="69" y="30"/>
                </a:cubicBezTo>
                <a:cubicBezTo>
                  <a:pt x="69" y="63"/>
                  <a:pt x="69" y="63"/>
                  <a:pt x="69" y="63"/>
                </a:cubicBezTo>
                <a:cubicBezTo>
                  <a:pt x="69" y="64"/>
                  <a:pt x="70" y="65"/>
                  <a:pt x="71" y="65"/>
                </a:cubicBezTo>
                <a:cubicBezTo>
                  <a:pt x="75" y="65"/>
                  <a:pt x="75" y="65"/>
                  <a:pt x="75" y="65"/>
                </a:cubicBezTo>
                <a:cubicBezTo>
                  <a:pt x="76" y="65"/>
                  <a:pt x="77" y="64"/>
                  <a:pt x="77" y="63"/>
                </a:cubicBezTo>
                <a:cubicBezTo>
                  <a:pt x="77" y="30"/>
                  <a:pt x="77" y="30"/>
                  <a:pt x="77" y="30"/>
                </a:cubicBezTo>
                <a:cubicBezTo>
                  <a:pt x="77" y="29"/>
                  <a:pt x="76" y="28"/>
                  <a:pt x="75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92526" y="1659965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08277" y="1765194"/>
            <a:ext cx="326208" cy="320363"/>
          </a:xfrm>
          <a:custGeom>
            <a:avLst/>
            <a:gdLst>
              <a:gd name="T0" fmla="*/ 21 w 140"/>
              <a:gd name="T1" fmla="*/ 60 h 138"/>
              <a:gd name="T2" fmla="*/ 21 w 140"/>
              <a:gd name="T3" fmla="*/ 57 h 138"/>
              <a:gd name="T4" fmla="*/ 31 w 140"/>
              <a:gd name="T5" fmla="*/ 46 h 138"/>
              <a:gd name="T6" fmla="*/ 35 w 140"/>
              <a:gd name="T7" fmla="*/ 46 h 138"/>
              <a:gd name="T8" fmla="*/ 67 w 140"/>
              <a:gd name="T9" fmla="*/ 78 h 138"/>
              <a:gd name="T10" fmla="*/ 67 w 140"/>
              <a:gd name="T11" fmla="*/ 81 h 138"/>
              <a:gd name="T12" fmla="*/ 56 w 140"/>
              <a:gd name="T13" fmla="*/ 92 h 138"/>
              <a:gd name="T14" fmla="*/ 52 w 140"/>
              <a:gd name="T15" fmla="*/ 92 h 138"/>
              <a:gd name="T16" fmla="*/ 21 w 140"/>
              <a:gd name="T17" fmla="*/ 60 h 138"/>
              <a:gd name="T18" fmla="*/ 97 w 140"/>
              <a:gd name="T19" fmla="*/ 47 h 138"/>
              <a:gd name="T20" fmla="*/ 101 w 140"/>
              <a:gd name="T21" fmla="*/ 47 h 138"/>
              <a:gd name="T22" fmla="*/ 111 w 140"/>
              <a:gd name="T23" fmla="*/ 37 h 138"/>
              <a:gd name="T24" fmla="*/ 111 w 140"/>
              <a:gd name="T25" fmla="*/ 33 h 138"/>
              <a:gd name="T26" fmla="*/ 80 w 140"/>
              <a:gd name="T27" fmla="*/ 1 h 138"/>
              <a:gd name="T28" fmla="*/ 76 w 140"/>
              <a:gd name="T29" fmla="*/ 1 h 138"/>
              <a:gd name="T30" fmla="*/ 65 w 140"/>
              <a:gd name="T31" fmla="*/ 12 h 138"/>
              <a:gd name="T32" fmla="*/ 65 w 140"/>
              <a:gd name="T33" fmla="*/ 16 h 138"/>
              <a:gd name="T34" fmla="*/ 97 w 140"/>
              <a:gd name="T35" fmla="*/ 47 h 138"/>
              <a:gd name="T36" fmla="*/ 74 w 140"/>
              <a:gd name="T37" fmla="*/ 124 h 138"/>
              <a:gd name="T38" fmla="*/ 3 w 140"/>
              <a:gd name="T39" fmla="*/ 124 h 138"/>
              <a:gd name="T40" fmla="*/ 0 w 140"/>
              <a:gd name="T41" fmla="*/ 127 h 138"/>
              <a:gd name="T42" fmla="*/ 0 w 140"/>
              <a:gd name="T43" fmla="*/ 135 h 138"/>
              <a:gd name="T44" fmla="*/ 3 w 140"/>
              <a:gd name="T45" fmla="*/ 138 h 138"/>
              <a:gd name="T46" fmla="*/ 74 w 140"/>
              <a:gd name="T47" fmla="*/ 138 h 138"/>
              <a:gd name="T48" fmla="*/ 77 w 140"/>
              <a:gd name="T49" fmla="*/ 135 h 138"/>
              <a:gd name="T50" fmla="*/ 77 w 140"/>
              <a:gd name="T51" fmla="*/ 127 h 138"/>
              <a:gd name="T52" fmla="*/ 74 w 140"/>
              <a:gd name="T53" fmla="*/ 124 h 138"/>
              <a:gd name="T54" fmla="*/ 139 w 140"/>
              <a:gd name="T55" fmla="*/ 108 h 138"/>
              <a:gd name="T56" fmla="*/ 95 w 140"/>
              <a:gd name="T57" fmla="*/ 64 h 138"/>
              <a:gd name="T58" fmla="*/ 91 w 140"/>
              <a:gd name="T59" fmla="*/ 64 h 138"/>
              <a:gd name="T60" fmla="*/ 91 w 140"/>
              <a:gd name="T61" fmla="*/ 64 h 138"/>
              <a:gd name="T62" fmla="*/ 83 w 140"/>
              <a:gd name="T63" fmla="*/ 56 h 138"/>
              <a:gd name="T64" fmla="*/ 90 w 140"/>
              <a:gd name="T65" fmla="*/ 49 h 138"/>
              <a:gd name="T66" fmla="*/ 90 w 140"/>
              <a:gd name="T67" fmla="*/ 45 h 138"/>
              <a:gd name="T68" fmla="*/ 67 w 140"/>
              <a:gd name="T69" fmla="*/ 23 h 138"/>
              <a:gd name="T70" fmla="*/ 64 w 140"/>
              <a:gd name="T71" fmla="*/ 23 h 138"/>
              <a:gd name="T72" fmla="*/ 42 w 140"/>
              <a:gd name="T73" fmla="*/ 44 h 138"/>
              <a:gd name="T74" fmla="*/ 42 w 140"/>
              <a:gd name="T75" fmla="*/ 48 h 138"/>
              <a:gd name="T76" fmla="*/ 65 w 140"/>
              <a:gd name="T77" fmla="*/ 71 h 138"/>
              <a:gd name="T78" fmla="*/ 69 w 140"/>
              <a:gd name="T79" fmla="*/ 71 h 138"/>
              <a:gd name="T80" fmla="*/ 76 w 140"/>
              <a:gd name="T81" fmla="*/ 63 h 138"/>
              <a:gd name="T82" fmla="*/ 84 w 140"/>
              <a:gd name="T83" fmla="*/ 71 h 138"/>
              <a:gd name="T84" fmla="*/ 83 w 140"/>
              <a:gd name="T85" fmla="*/ 72 h 138"/>
              <a:gd name="T86" fmla="*/ 83 w 140"/>
              <a:gd name="T87" fmla="*/ 76 h 138"/>
              <a:gd name="T88" fmla="*/ 128 w 140"/>
              <a:gd name="T89" fmla="*/ 120 h 138"/>
              <a:gd name="T90" fmla="*/ 131 w 140"/>
              <a:gd name="T91" fmla="*/ 120 h 138"/>
              <a:gd name="T92" fmla="*/ 139 w 140"/>
              <a:gd name="T93" fmla="*/ 112 h 138"/>
              <a:gd name="T94" fmla="*/ 139 w 140"/>
              <a:gd name="T95" fmla="*/ 10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40" h="138">
                <a:moveTo>
                  <a:pt x="21" y="60"/>
                </a:moveTo>
                <a:cubicBezTo>
                  <a:pt x="20" y="59"/>
                  <a:pt x="20" y="58"/>
                  <a:pt x="21" y="57"/>
                </a:cubicBezTo>
                <a:cubicBezTo>
                  <a:pt x="31" y="46"/>
                  <a:pt x="31" y="46"/>
                  <a:pt x="31" y="46"/>
                </a:cubicBezTo>
                <a:cubicBezTo>
                  <a:pt x="32" y="45"/>
                  <a:pt x="34" y="45"/>
                  <a:pt x="35" y="46"/>
                </a:cubicBezTo>
                <a:cubicBezTo>
                  <a:pt x="67" y="78"/>
                  <a:pt x="67" y="78"/>
                  <a:pt x="67" y="78"/>
                </a:cubicBezTo>
                <a:cubicBezTo>
                  <a:pt x="68" y="79"/>
                  <a:pt x="68" y="80"/>
                  <a:pt x="67" y="81"/>
                </a:cubicBezTo>
                <a:cubicBezTo>
                  <a:pt x="56" y="92"/>
                  <a:pt x="56" y="92"/>
                  <a:pt x="56" y="92"/>
                </a:cubicBezTo>
                <a:cubicBezTo>
                  <a:pt x="55" y="93"/>
                  <a:pt x="53" y="93"/>
                  <a:pt x="52" y="92"/>
                </a:cubicBezTo>
                <a:lnTo>
                  <a:pt x="21" y="60"/>
                </a:lnTo>
                <a:close/>
                <a:moveTo>
                  <a:pt x="97" y="47"/>
                </a:moveTo>
                <a:cubicBezTo>
                  <a:pt x="98" y="48"/>
                  <a:pt x="100" y="48"/>
                  <a:pt x="101" y="47"/>
                </a:cubicBezTo>
                <a:cubicBezTo>
                  <a:pt x="111" y="37"/>
                  <a:pt x="111" y="37"/>
                  <a:pt x="111" y="37"/>
                </a:cubicBezTo>
                <a:cubicBezTo>
                  <a:pt x="113" y="36"/>
                  <a:pt x="113" y="34"/>
                  <a:pt x="111" y="33"/>
                </a:cubicBezTo>
                <a:cubicBezTo>
                  <a:pt x="80" y="1"/>
                  <a:pt x="80" y="1"/>
                  <a:pt x="80" y="1"/>
                </a:cubicBezTo>
                <a:cubicBezTo>
                  <a:pt x="79" y="0"/>
                  <a:pt x="77" y="0"/>
                  <a:pt x="76" y="1"/>
                </a:cubicBezTo>
                <a:cubicBezTo>
                  <a:pt x="65" y="12"/>
                  <a:pt x="65" y="12"/>
                  <a:pt x="65" y="12"/>
                </a:cubicBezTo>
                <a:cubicBezTo>
                  <a:pt x="64" y="13"/>
                  <a:pt x="64" y="15"/>
                  <a:pt x="65" y="16"/>
                </a:cubicBezTo>
                <a:lnTo>
                  <a:pt x="97" y="47"/>
                </a:lnTo>
                <a:close/>
                <a:moveTo>
                  <a:pt x="74" y="124"/>
                </a:moveTo>
                <a:cubicBezTo>
                  <a:pt x="3" y="124"/>
                  <a:pt x="3" y="124"/>
                  <a:pt x="3" y="124"/>
                </a:cubicBezTo>
                <a:cubicBezTo>
                  <a:pt x="1" y="124"/>
                  <a:pt x="0" y="125"/>
                  <a:pt x="0" y="127"/>
                </a:cubicBezTo>
                <a:cubicBezTo>
                  <a:pt x="0" y="135"/>
                  <a:pt x="0" y="135"/>
                  <a:pt x="0" y="135"/>
                </a:cubicBezTo>
                <a:cubicBezTo>
                  <a:pt x="0" y="136"/>
                  <a:pt x="1" y="138"/>
                  <a:pt x="3" y="138"/>
                </a:cubicBezTo>
                <a:cubicBezTo>
                  <a:pt x="74" y="138"/>
                  <a:pt x="74" y="138"/>
                  <a:pt x="74" y="138"/>
                </a:cubicBezTo>
                <a:cubicBezTo>
                  <a:pt x="75" y="138"/>
                  <a:pt x="77" y="136"/>
                  <a:pt x="77" y="135"/>
                </a:cubicBezTo>
                <a:cubicBezTo>
                  <a:pt x="77" y="127"/>
                  <a:pt x="77" y="127"/>
                  <a:pt x="77" y="127"/>
                </a:cubicBezTo>
                <a:cubicBezTo>
                  <a:pt x="77" y="125"/>
                  <a:pt x="75" y="124"/>
                  <a:pt x="74" y="124"/>
                </a:cubicBezTo>
                <a:close/>
                <a:moveTo>
                  <a:pt x="139" y="108"/>
                </a:moveTo>
                <a:cubicBezTo>
                  <a:pt x="95" y="64"/>
                  <a:pt x="95" y="64"/>
                  <a:pt x="95" y="64"/>
                </a:cubicBezTo>
                <a:cubicBezTo>
                  <a:pt x="94" y="63"/>
                  <a:pt x="92" y="63"/>
                  <a:pt x="91" y="64"/>
                </a:cubicBezTo>
                <a:cubicBezTo>
                  <a:pt x="91" y="64"/>
                  <a:pt x="91" y="64"/>
                  <a:pt x="91" y="64"/>
                </a:cubicBezTo>
                <a:cubicBezTo>
                  <a:pt x="83" y="56"/>
                  <a:pt x="83" y="56"/>
                  <a:pt x="83" y="56"/>
                </a:cubicBezTo>
                <a:cubicBezTo>
                  <a:pt x="90" y="49"/>
                  <a:pt x="90" y="49"/>
                  <a:pt x="90" y="49"/>
                </a:cubicBezTo>
                <a:cubicBezTo>
                  <a:pt x="91" y="48"/>
                  <a:pt x="91" y="46"/>
                  <a:pt x="90" y="45"/>
                </a:cubicBezTo>
                <a:cubicBezTo>
                  <a:pt x="67" y="23"/>
                  <a:pt x="67" y="23"/>
                  <a:pt x="67" y="23"/>
                </a:cubicBezTo>
                <a:cubicBezTo>
                  <a:pt x="66" y="22"/>
                  <a:pt x="65" y="22"/>
                  <a:pt x="64" y="23"/>
                </a:cubicBezTo>
                <a:cubicBezTo>
                  <a:pt x="42" y="44"/>
                  <a:pt x="42" y="44"/>
                  <a:pt x="42" y="44"/>
                </a:cubicBezTo>
                <a:cubicBezTo>
                  <a:pt x="41" y="45"/>
                  <a:pt x="41" y="47"/>
                  <a:pt x="42" y="48"/>
                </a:cubicBezTo>
                <a:cubicBezTo>
                  <a:pt x="65" y="71"/>
                  <a:pt x="65" y="71"/>
                  <a:pt x="65" y="71"/>
                </a:cubicBezTo>
                <a:cubicBezTo>
                  <a:pt x="66" y="72"/>
                  <a:pt x="68" y="72"/>
                  <a:pt x="69" y="71"/>
                </a:cubicBezTo>
                <a:cubicBezTo>
                  <a:pt x="76" y="63"/>
                  <a:pt x="76" y="63"/>
                  <a:pt x="76" y="63"/>
                </a:cubicBezTo>
                <a:cubicBezTo>
                  <a:pt x="84" y="71"/>
                  <a:pt x="84" y="71"/>
                  <a:pt x="84" y="71"/>
                </a:cubicBezTo>
                <a:cubicBezTo>
                  <a:pt x="83" y="72"/>
                  <a:pt x="83" y="72"/>
                  <a:pt x="83" y="72"/>
                </a:cubicBezTo>
                <a:cubicBezTo>
                  <a:pt x="82" y="73"/>
                  <a:pt x="82" y="74"/>
                  <a:pt x="83" y="76"/>
                </a:cubicBezTo>
                <a:cubicBezTo>
                  <a:pt x="128" y="120"/>
                  <a:pt x="128" y="120"/>
                  <a:pt x="128" y="120"/>
                </a:cubicBezTo>
                <a:cubicBezTo>
                  <a:pt x="129" y="121"/>
                  <a:pt x="130" y="121"/>
                  <a:pt x="131" y="120"/>
                </a:cubicBezTo>
                <a:cubicBezTo>
                  <a:pt x="139" y="112"/>
                  <a:pt x="139" y="112"/>
                  <a:pt x="139" y="112"/>
                </a:cubicBezTo>
                <a:cubicBezTo>
                  <a:pt x="140" y="111"/>
                  <a:pt x="140" y="109"/>
                  <a:pt x="139" y="10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92526" y="3271697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08277" y="3428370"/>
            <a:ext cx="326208" cy="237349"/>
          </a:xfrm>
          <a:custGeom>
            <a:avLst/>
            <a:gdLst>
              <a:gd name="T0" fmla="*/ 97 w 140"/>
              <a:gd name="T1" fmla="*/ 54 h 102"/>
              <a:gd name="T2" fmla="*/ 106 w 140"/>
              <a:gd name="T3" fmla="*/ 54 h 102"/>
              <a:gd name="T4" fmla="*/ 140 w 140"/>
              <a:gd name="T5" fmla="*/ 95 h 102"/>
              <a:gd name="T6" fmla="*/ 7 w 140"/>
              <a:gd name="T7" fmla="*/ 102 h 102"/>
              <a:gd name="T8" fmla="*/ 0 w 140"/>
              <a:gd name="T9" fmla="*/ 7 h 102"/>
              <a:gd name="T10" fmla="*/ 133 w 140"/>
              <a:gd name="T11" fmla="*/ 0 h 102"/>
              <a:gd name="T12" fmla="*/ 130 w 140"/>
              <a:gd name="T13" fmla="*/ 70 h 102"/>
              <a:gd name="T14" fmla="*/ 10 w 140"/>
              <a:gd name="T15" fmla="*/ 92 h 102"/>
              <a:gd name="T16" fmla="*/ 130 w 140"/>
              <a:gd name="T17" fmla="*/ 70 h 102"/>
              <a:gd name="T18" fmla="*/ 48 w 140"/>
              <a:gd name="T19" fmla="*/ 37 h 102"/>
              <a:gd name="T20" fmla="*/ 33 w 140"/>
              <a:gd name="T21" fmla="*/ 37 h 102"/>
              <a:gd name="T22" fmla="*/ 32 w 140"/>
              <a:gd name="T23" fmla="*/ 65 h 102"/>
              <a:gd name="T24" fmla="*/ 54 w 140"/>
              <a:gd name="T25" fmla="*/ 37 h 102"/>
              <a:gd name="T26" fmla="*/ 56 w 140"/>
              <a:gd name="T27" fmla="*/ 65 h 102"/>
              <a:gd name="T28" fmla="*/ 56 w 140"/>
              <a:gd name="T29" fmla="*/ 37 h 102"/>
              <a:gd name="T30" fmla="*/ 79 w 140"/>
              <a:gd name="T31" fmla="*/ 57 h 102"/>
              <a:gd name="T32" fmla="*/ 73 w 140"/>
              <a:gd name="T33" fmla="*/ 61 h 102"/>
              <a:gd name="T34" fmla="*/ 68 w 140"/>
              <a:gd name="T35" fmla="*/ 56 h 102"/>
              <a:gd name="T36" fmla="*/ 63 w 140"/>
              <a:gd name="T37" fmla="*/ 61 h 102"/>
              <a:gd name="T38" fmla="*/ 73 w 140"/>
              <a:gd name="T39" fmla="*/ 66 h 102"/>
              <a:gd name="T40" fmla="*/ 85 w 140"/>
              <a:gd name="T41" fmla="*/ 57 h 102"/>
              <a:gd name="T42" fmla="*/ 76 w 140"/>
              <a:gd name="T43" fmla="*/ 48 h 102"/>
              <a:gd name="T44" fmla="*/ 71 w 140"/>
              <a:gd name="T45" fmla="*/ 44 h 102"/>
              <a:gd name="T46" fmla="*/ 76 w 140"/>
              <a:gd name="T47" fmla="*/ 41 h 102"/>
              <a:gd name="T48" fmla="*/ 81 w 140"/>
              <a:gd name="T49" fmla="*/ 45 h 102"/>
              <a:gd name="T50" fmla="*/ 84 w 140"/>
              <a:gd name="T51" fmla="*/ 39 h 102"/>
              <a:gd name="T52" fmla="*/ 68 w 140"/>
              <a:gd name="T53" fmla="*/ 39 h 102"/>
              <a:gd name="T54" fmla="*/ 67 w 140"/>
              <a:gd name="T55" fmla="*/ 48 h 102"/>
              <a:gd name="T56" fmla="*/ 74 w 140"/>
              <a:gd name="T57" fmla="*/ 53 h 102"/>
              <a:gd name="T58" fmla="*/ 79 w 140"/>
              <a:gd name="T59" fmla="*/ 57 h 102"/>
              <a:gd name="T60" fmla="*/ 92 w 140"/>
              <a:gd name="T61" fmla="*/ 65 h 102"/>
              <a:gd name="T62" fmla="*/ 106 w 140"/>
              <a:gd name="T63" fmla="*/ 59 h 102"/>
              <a:gd name="T64" fmla="*/ 113 w 140"/>
              <a:gd name="T65" fmla="*/ 65 h 102"/>
              <a:gd name="T66" fmla="*/ 102 w 140"/>
              <a:gd name="T67" fmla="*/ 37 h 102"/>
              <a:gd name="T68" fmla="*/ 130 w 140"/>
              <a:gd name="T69" fmla="*/ 10 h 102"/>
              <a:gd name="T70" fmla="*/ 10 w 140"/>
              <a:gd name="T71" fmla="*/ 32 h 102"/>
              <a:gd name="T72" fmla="*/ 130 w 140"/>
              <a:gd name="T73" fmla="*/ 10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0" h="102">
                <a:moveTo>
                  <a:pt x="106" y="54"/>
                </a:moveTo>
                <a:cubicBezTo>
                  <a:pt x="97" y="54"/>
                  <a:pt x="97" y="54"/>
                  <a:pt x="97" y="54"/>
                </a:cubicBezTo>
                <a:cubicBezTo>
                  <a:pt x="104" y="43"/>
                  <a:pt x="104" y="43"/>
                  <a:pt x="104" y="43"/>
                </a:cubicBezTo>
                <a:lnTo>
                  <a:pt x="106" y="54"/>
                </a:lnTo>
                <a:close/>
                <a:moveTo>
                  <a:pt x="140" y="7"/>
                </a:moveTo>
                <a:cubicBezTo>
                  <a:pt x="140" y="95"/>
                  <a:pt x="140" y="95"/>
                  <a:pt x="140" y="95"/>
                </a:cubicBezTo>
                <a:cubicBezTo>
                  <a:pt x="140" y="99"/>
                  <a:pt x="137" y="102"/>
                  <a:pt x="133" y="102"/>
                </a:cubicBezTo>
                <a:cubicBezTo>
                  <a:pt x="7" y="102"/>
                  <a:pt x="7" y="102"/>
                  <a:pt x="7" y="102"/>
                </a:cubicBezTo>
                <a:cubicBezTo>
                  <a:pt x="3" y="102"/>
                  <a:pt x="0" y="99"/>
                  <a:pt x="0" y="95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133" y="0"/>
                  <a:pt x="133" y="0"/>
                  <a:pt x="133" y="0"/>
                </a:cubicBezTo>
                <a:cubicBezTo>
                  <a:pt x="137" y="0"/>
                  <a:pt x="140" y="3"/>
                  <a:pt x="140" y="7"/>
                </a:cubicBezTo>
                <a:close/>
                <a:moveTo>
                  <a:pt x="130" y="70"/>
                </a:moveTo>
                <a:cubicBezTo>
                  <a:pt x="10" y="70"/>
                  <a:pt x="10" y="70"/>
                  <a:pt x="10" y="70"/>
                </a:cubicBezTo>
                <a:cubicBezTo>
                  <a:pt x="10" y="92"/>
                  <a:pt x="10" y="92"/>
                  <a:pt x="10" y="92"/>
                </a:cubicBezTo>
                <a:cubicBezTo>
                  <a:pt x="130" y="92"/>
                  <a:pt x="130" y="92"/>
                  <a:pt x="130" y="92"/>
                </a:cubicBezTo>
                <a:lnTo>
                  <a:pt x="130" y="70"/>
                </a:lnTo>
                <a:close/>
                <a:moveTo>
                  <a:pt x="54" y="37"/>
                </a:moveTo>
                <a:cubicBezTo>
                  <a:pt x="48" y="37"/>
                  <a:pt x="48" y="37"/>
                  <a:pt x="48" y="37"/>
                </a:cubicBezTo>
                <a:cubicBezTo>
                  <a:pt x="36" y="58"/>
                  <a:pt x="36" y="58"/>
                  <a:pt x="36" y="58"/>
                </a:cubicBezTo>
                <a:cubicBezTo>
                  <a:pt x="33" y="37"/>
                  <a:pt x="33" y="37"/>
                  <a:pt x="33" y="37"/>
                </a:cubicBezTo>
                <a:cubicBezTo>
                  <a:pt x="27" y="37"/>
                  <a:pt x="27" y="37"/>
                  <a:pt x="27" y="37"/>
                </a:cubicBezTo>
                <a:cubicBezTo>
                  <a:pt x="32" y="65"/>
                  <a:pt x="32" y="65"/>
                  <a:pt x="32" y="65"/>
                </a:cubicBezTo>
                <a:cubicBezTo>
                  <a:pt x="38" y="65"/>
                  <a:pt x="38" y="65"/>
                  <a:pt x="38" y="65"/>
                </a:cubicBezTo>
                <a:lnTo>
                  <a:pt x="54" y="37"/>
                </a:lnTo>
                <a:close/>
                <a:moveTo>
                  <a:pt x="50" y="65"/>
                </a:moveTo>
                <a:cubicBezTo>
                  <a:pt x="56" y="65"/>
                  <a:pt x="56" y="65"/>
                  <a:pt x="56" y="65"/>
                </a:cubicBezTo>
                <a:cubicBezTo>
                  <a:pt x="62" y="37"/>
                  <a:pt x="62" y="37"/>
                  <a:pt x="62" y="37"/>
                </a:cubicBezTo>
                <a:cubicBezTo>
                  <a:pt x="56" y="37"/>
                  <a:pt x="56" y="37"/>
                  <a:pt x="56" y="37"/>
                </a:cubicBezTo>
                <a:lnTo>
                  <a:pt x="50" y="65"/>
                </a:lnTo>
                <a:close/>
                <a:moveTo>
                  <a:pt x="79" y="57"/>
                </a:moveTo>
                <a:cubicBezTo>
                  <a:pt x="79" y="58"/>
                  <a:pt x="78" y="59"/>
                  <a:pt x="78" y="60"/>
                </a:cubicBezTo>
                <a:cubicBezTo>
                  <a:pt x="77" y="60"/>
                  <a:pt x="75" y="61"/>
                  <a:pt x="73" y="61"/>
                </a:cubicBezTo>
                <a:cubicBezTo>
                  <a:pt x="71" y="61"/>
                  <a:pt x="70" y="60"/>
                  <a:pt x="69" y="59"/>
                </a:cubicBezTo>
                <a:cubicBezTo>
                  <a:pt x="68" y="59"/>
                  <a:pt x="68" y="57"/>
                  <a:pt x="68" y="56"/>
                </a:cubicBezTo>
                <a:cubicBezTo>
                  <a:pt x="62" y="56"/>
                  <a:pt x="62" y="56"/>
                  <a:pt x="62" y="56"/>
                </a:cubicBezTo>
                <a:cubicBezTo>
                  <a:pt x="62" y="58"/>
                  <a:pt x="63" y="60"/>
                  <a:pt x="63" y="61"/>
                </a:cubicBezTo>
                <a:cubicBezTo>
                  <a:pt x="64" y="62"/>
                  <a:pt x="65" y="64"/>
                  <a:pt x="67" y="64"/>
                </a:cubicBezTo>
                <a:cubicBezTo>
                  <a:pt x="69" y="65"/>
                  <a:pt x="71" y="66"/>
                  <a:pt x="73" y="66"/>
                </a:cubicBezTo>
                <a:cubicBezTo>
                  <a:pt x="77" y="66"/>
                  <a:pt x="80" y="65"/>
                  <a:pt x="82" y="63"/>
                </a:cubicBezTo>
                <a:cubicBezTo>
                  <a:pt x="84" y="61"/>
                  <a:pt x="85" y="59"/>
                  <a:pt x="85" y="57"/>
                </a:cubicBezTo>
                <a:cubicBezTo>
                  <a:pt x="85" y="55"/>
                  <a:pt x="84" y="53"/>
                  <a:pt x="83" y="52"/>
                </a:cubicBezTo>
                <a:cubicBezTo>
                  <a:pt x="82" y="51"/>
                  <a:pt x="80" y="50"/>
                  <a:pt x="76" y="48"/>
                </a:cubicBezTo>
                <a:cubicBezTo>
                  <a:pt x="74" y="47"/>
                  <a:pt x="73" y="47"/>
                  <a:pt x="72" y="46"/>
                </a:cubicBezTo>
                <a:cubicBezTo>
                  <a:pt x="72" y="45"/>
                  <a:pt x="71" y="45"/>
                  <a:pt x="71" y="44"/>
                </a:cubicBezTo>
                <a:cubicBezTo>
                  <a:pt x="71" y="43"/>
                  <a:pt x="72" y="42"/>
                  <a:pt x="72" y="42"/>
                </a:cubicBezTo>
                <a:cubicBezTo>
                  <a:pt x="73" y="41"/>
                  <a:pt x="74" y="41"/>
                  <a:pt x="76" y="41"/>
                </a:cubicBezTo>
                <a:cubicBezTo>
                  <a:pt x="77" y="41"/>
                  <a:pt x="79" y="41"/>
                  <a:pt x="80" y="42"/>
                </a:cubicBezTo>
                <a:cubicBezTo>
                  <a:pt x="80" y="43"/>
                  <a:pt x="81" y="44"/>
                  <a:pt x="81" y="45"/>
                </a:cubicBezTo>
                <a:cubicBezTo>
                  <a:pt x="87" y="45"/>
                  <a:pt x="87" y="45"/>
                  <a:pt x="87" y="45"/>
                </a:cubicBezTo>
                <a:cubicBezTo>
                  <a:pt x="86" y="42"/>
                  <a:pt x="85" y="40"/>
                  <a:pt x="84" y="39"/>
                </a:cubicBezTo>
                <a:cubicBezTo>
                  <a:pt x="82" y="37"/>
                  <a:pt x="79" y="36"/>
                  <a:pt x="76" y="36"/>
                </a:cubicBezTo>
                <a:cubicBezTo>
                  <a:pt x="73" y="36"/>
                  <a:pt x="70" y="37"/>
                  <a:pt x="68" y="39"/>
                </a:cubicBezTo>
                <a:cubicBezTo>
                  <a:pt x="67" y="40"/>
                  <a:pt x="66" y="42"/>
                  <a:pt x="66" y="45"/>
                </a:cubicBezTo>
                <a:cubicBezTo>
                  <a:pt x="66" y="46"/>
                  <a:pt x="66" y="47"/>
                  <a:pt x="67" y="48"/>
                </a:cubicBezTo>
                <a:cubicBezTo>
                  <a:pt x="67" y="49"/>
                  <a:pt x="68" y="50"/>
                  <a:pt x="69" y="51"/>
                </a:cubicBezTo>
                <a:cubicBezTo>
                  <a:pt x="70" y="51"/>
                  <a:pt x="72" y="52"/>
                  <a:pt x="74" y="53"/>
                </a:cubicBezTo>
                <a:cubicBezTo>
                  <a:pt x="76" y="54"/>
                  <a:pt x="77" y="55"/>
                  <a:pt x="78" y="55"/>
                </a:cubicBezTo>
                <a:cubicBezTo>
                  <a:pt x="79" y="56"/>
                  <a:pt x="79" y="56"/>
                  <a:pt x="79" y="57"/>
                </a:cubicBezTo>
                <a:close/>
                <a:moveTo>
                  <a:pt x="86" y="65"/>
                </a:moveTo>
                <a:cubicBezTo>
                  <a:pt x="92" y="65"/>
                  <a:pt x="92" y="65"/>
                  <a:pt x="92" y="65"/>
                </a:cubicBezTo>
                <a:cubicBezTo>
                  <a:pt x="95" y="59"/>
                  <a:pt x="95" y="59"/>
                  <a:pt x="95" y="59"/>
                </a:cubicBezTo>
                <a:cubicBezTo>
                  <a:pt x="106" y="59"/>
                  <a:pt x="106" y="59"/>
                  <a:pt x="106" y="59"/>
                </a:cubicBezTo>
                <a:cubicBezTo>
                  <a:pt x="107" y="65"/>
                  <a:pt x="107" y="65"/>
                  <a:pt x="107" y="65"/>
                </a:cubicBezTo>
                <a:cubicBezTo>
                  <a:pt x="113" y="65"/>
                  <a:pt x="113" y="65"/>
                  <a:pt x="113" y="65"/>
                </a:cubicBezTo>
                <a:cubicBezTo>
                  <a:pt x="108" y="37"/>
                  <a:pt x="108" y="37"/>
                  <a:pt x="108" y="37"/>
                </a:cubicBezTo>
                <a:cubicBezTo>
                  <a:pt x="102" y="37"/>
                  <a:pt x="102" y="37"/>
                  <a:pt x="102" y="37"/>
                </a:cubicBezTo>
                <a:lnTo>
                  <a:pt x="86" y="65"/>
                </a:lnTo>
                <a:close/>
                <a:moveTo>
                  <a:pt x="13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32"/>
                  <a:pt x="10" y="32"/>
                  <a:pt x="10" y="32"/>
                </a:cubicBezTo>
                <a:cubicBezTo>
                  <a:pt x="130" y="32"/>
                  <a:pt x="130" y="32"/>
                  <a:pt x="130" y="32"/>
                </a:cubicBezTo>
                <a:lnTo>
                  <a:pt x="130" y="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92526" y="488342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17630" y="5036594"/>
            <a:ext cx="307501" cy="260733"/>
          </a:xfrm>
          <a:custGeom>
            <a:avLst/>
            <a:gdLst>
              <a:gd name="T0" fmla="*/ 26 w 132"/>
              <a:gd name="T1" fmla="*/ 112 h 112"/>
              <a:gd name="T2" fmla="*/ 1 w 132"/>
              <a:gd name="T3" fmla="*/ 106 h 112"/>
              <a:gd name="T4" fmla="*/ 28 w 132"/>
              <a:gd name="T5" fmla="*/ 106 h 112"/>
              <a:gd name="T6" fmla="*/ 1 w 132"/>
              <a:gd name="T7" fmla="*/ 94 h 112"/>
              <a:gd name="T8" fmla="*/ 26 w 132"/>
              <a:gd name="T9" fmla="*/ 100 h 112"/>
              <a:gd name="T10" fmla="*/ 26 w 132"/>
              <a:gd name="T11" fmla="*/ 92 h 112"/>
              <a:gd name="T12" fmla="*/ 1 w 132"/>
              <a:gd name="T13" fmla="*/ 81 h 112"/>
              <a:gd name="T14" fmla="*/ 26 w 132"/>
              <a:gd name="T15" fmla="*/ 88 h 112"/>
              <a:gd name="T16" fmla="*/ 26 w 132"/>
              <a:gd name="T17" fmla="*/ 79 h 112"/>
              <a:gd name="T18" fmla="*/ 34 w 132"/>
              <a:gd name="T19" fmla="*/ 106 h 112"/>
              <a:gd name="T20" fmla="*/ 59 w 132"/>
              <a:gd name="T21" fmla="*/ 112 h 112"/>
              <a:gd name="T22" fmla="*/ 59 w 132"/>
              <a:gd name="T23" fmla="*/ 104 h 112"/>
              <a:gd name="T24" fmla="*/ 34 w 132"/>
              <a:gd name="T25" fmla="*/ 94 h 112"/>
              <a:gd name="T26" fmla="*/ 59 w 132"/>
              <a:gd name="T27" fmla="*/ 100 h 112"/>
              <a:gd name="T28" fmla="*/ 59 w 132"/>
              <a:gd name="T29" fmla="*/ 92 h 112"/>
              <a:gd name="T30" fmla="*/ 34 w 132"/>
              <a:gd name="T31" fmla="*/ 81 h 112"/>
              <a:gd name="T32" fmla="*/ 59 w 132"/>
              <a:gd name="T33" fmla="*/ 88 h 112"/>
              <a:gd name="T34" fmla="*/ 59 w 132"/>
              <a:gd name="T35" fmla="*/ 79 h 112"/>
              <a:gd name="T36" fmla="*/ 34 w 132"/>
              <a:gd name="T37" fmla="*/ 69 h 112"/>
              <a:gd name="T38" fmla="*/ 59 w 132"/>
              <a:gd name="T39" fmla="*/ 75 h 112"/>
              <a:gd name="T40" fmla="*/ 59 w 132"/>
              <a:gd name="T41" fmla="*/ 67 h 112"/>
              <a:gd name="T42" fmla="*/ 34 w 132"/>
              <a:gd name="T43" fmla="*/ 57 h 112"/>
              <a:gd name="T44" fmla="*/ 59 w 132"/>
              <a:gd name="T45" fmla="*/ 63 h 112"/>
              <a:gd name="T46" fmla="*/ 59 w 132"/>
              <a:gd name="T47" fmla="*/ 55 h 112"/>
              <a:gd name="T48" fmla="*/ 67 w 132"/>
              <a:gd name="T49" fmla="*/ 106 h 112"/>
              <a:gd name="T50" fmla="*/ 92 w 132"/>
              <a:gd name="T51" fmla="*/ 112 h 112"/>
              <a:gd name="T52" fmla="*/ 92 w 132"/>
              <a:gd name="T53" fmla="*/ 104 h 112"/>
              <a:gd name="T54" fmla="*/ 67 w 132"/>
              <a:gd name="T55" fmla="*/ 94 h 112"/>
              <a:gd name="T56" fmla="*/ 92 w 132"/>
              <a:gd name="T57" fmla="*/ 100 h 112"/>
              <a:gd name="T58" fmla="*/ 92 w 132"/>
              <a:gd name="T59" fmla="*/ 92 h 112"/>
              <a:gd name="T60" fmla="*/ 0 w 132"/>
              <a:gd name="T61" fmla="*/ 12 h 112"/>
              <a:gd name="T62" fmla="*/ 132 w 132"/>
              <a:gd name="T63" fmla="*/ 12 h 112"/>
              <a:gd name="T64" fmla="*/ 3 w 132"/>
              <a:gd name="T65" fmla="*/ 76 h 112"/>
              <a:gd name="T66" fmla="*/ 32 w 132"/>
              <a:gd name="T67" fmla="*/ 77 h 112"/>
              <a:gd name="T68" fmla="*/ 32 w 132"/>
              <a:gd name="T69" fmla="*/ 65 h 112"/>
              <a:gd name="T70" fmla="*/ 36 w 132"/>
              <a:gd name="T71" fmla="*/ 51 h 112"/>
              <a:gd name="T72" fmla="*/ 65 w 132"/>
              <a:gd name="T73" fmla="*/ 61 h 112"/>
              <a:gd name="T74" fmla="*/ 65 w 132"/>
              <a:gd name="T75" fmla="*/ 73 h 112"/>
              <a:gd name="T76" fmla="*/ 65 w 132"/>
              <a:gd name="T77" fmla="*/ 86 h 112"/>
              <a:gd name="T78" fmla="*/ 69 w 132"/>
              <a:gd name="T79" fmla="*/ 88 h 112"/>
              <a:gd name="T80" fmla="*/ 98 w 132"/>
              <a:gd name="T81" fmla="*/ 95 h 112"/>
              <a:gd name="T82" fmla="*/ 132 w 132"/>
              <a:gd name="T83" fmla="*/ 4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32" h="112">
                <a:moveTo>
                  <a:pt x="28" y="106"/>
                </a:moveTo>
                <a:cubicBezTo>
                  <a:pt x="28" y="110"/>
                  <a:pt x="28" y="110"/>
                  <a:pt x="28" y="110"/>
                </a:cubicBezTo>
                <a:cubicBezTo>
                  <a:pt x="28" y="111"/>
                  <a:pt x="27" y="112"/>
                  <a:pt x="26" y="112"/>
                </a:cubicBezTo>
                <a:cubicBezTo>
                  <a:pt x="3" y="112"/>
                  <a:pt x="3" y="112"/>
                  <a:pt x="3" y="112"/>
                </a:cubicBezTo>
                <a:cubicBezTo>
                  <a:pt x="2" y="112"/>
                  <a:pt x="1" y="111"/>
                  <a:pt x="1" y="110"/>
                </a:cubicBezTo>
                <a:cubicBezTo>
                  <a:pt x="1" y="106"/>
                  <a:pt x="1" y="106"/>
                  <a:pt x="1" y="106"/>
                </a:cubicBezTo>
                <a:cubicBezTo>
                  <a:pt x="1" y="105"/>
                  <a:pt x="2" y="104"/>
                  <a:pt x="3" y="104"/>
                </a:cubicBezTo>
                <a:cubicBezTo>
                  <a:pt x="26" y="104"/>
                  <a:pt x="26" y="104"/>
                  <a:pt x="26" y="104"/>
                </a:cubicBezTo>
                <a:cubicBezTo>
                  <a:pt x="27" y="104"/>
                  <a:pt x="28" y="105"/>
                  <a:pt x="28" y="106"/>
                </a:cubicBezTo>
                <a:close/>
                <a:moveTo>
                  <a:pt x="26" y="92"/>
                </a:moveTo>
                <a:cubicBezTo>
                  <a:pt x="3" y="92"/>
                  <a:pt x="3" y="92"/>
                  <a:pt x="3" y="92"/>
                </a:cubicBezTo>
                <a:cubicBezTo>
                  <a:pt x="2" y="92"/>
                  <a:pt x="1" y="92"/>
                  <a:pt x="1" y="94"/>
                </a:cubicBezTo>
                <a:cubicBezTo>
                  <a:pt x="1" y="98"/>
                  <a:pt x="1" y="98"/>
                  <a:pt x="1" y="98"/>
                </a:cubicBezTo>
                <a:cubicBezTo>
                  <a:pt x="1" y="99"/>
                  <a:pt x="2" y="100"/>
                  <a:pt x="3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7" y="100"/>
                  <a:pt x="28" y="99"/>
                  <a:pt x="28" y="98"/>
                </a:cubicBezTo>
                <a:cubicBezTo>
                  <a:pt x="28" y="94"/>
                  <a:pt x="28" y="94"/>
                  <a:pt x="28" y="94"/>
                </a:cubicBezTo>
                <a:cubicBezTo>
                  <a:pt x="28" y="92"/>
                  <a:pt x="27" y="92"/>
                  <a:pt x="26" y="92"/>
                </a:cubicBezTo>
                <a:close/>
                <a:moveTo>
                  <a:pt x="26" y="79"/>
                </a:moveTo>
                <a:cubicBezTo>
                  <a:pt x="3" y="79"/>
                  <a:pt x="3" y="79"/>
                  <a:pt x="3" y="79"/>
                </a:cubicBezTo>
                <a:cubicBezTo>
                  <a:pt x="2" y="79"/>
                  <a:pt x="1" y="80"/>
                  <a:pt x="1" y="81"/>
                </a:cubicBezTo>
                <a:cubicBezTo>
                  <a:pt x="1" y="86"/>
                  <a:pt x="1" y="86"/>
                  <a:pt x="1" y="86"/>
                </a:cubicBezTo>
                <a:cubicBezTo>
                  <a:pt x="1" y="87"/>
                  <a:pt x="2" y="88"/>
                  <a:pt x="3" y="88"/>
                </a:cubicBezTo>
                <a:cubicBezTo>
                  <a:pt x="26" y="88"/>
                  <a:pt x="26" y="88"/>
                  <a:pt x="26" y="88"/>
                </a:cubicBezTo>
                <a:cubicBezTo>
                  <a:pt x="27" y="88"/>
                  <a:pt x="28" y="87"/>
                  <a:pt x="28" y="86"/>
                </a:cubicBezTo>
                <a:cubicBezTo>
                  <a:pt x="28" y="81"/>
                  <a:pt x="28" y="81"/>
                  <a:pt x="28" y="81"/>
                </a:cubicBezTo>
                <a:cubicBezTo>
                  <a:pt x="28" y="80"/>
                  <a:pt x="27" y="79"/>
                  <a:pt x="26" y="79"/>
                </a:cubicBezTo>
                <a:close/>
                <a:moveTo>
                  <a:pt x="59" y="104"/>
                </a:moveTo>
                <a:cubicBezTo>
                  <a:pt x="36" y="104"/>
                  <a:pt x="36" y="104"/>
                  <a:pt x="36" y="104"/>
                </a:cubicBezTo>
                <a:cubicBezTo>
                  <a:pt x="35" y="104"/>
                  <a:pt x="34" y="105"/>
                  <a:pt x="34" y="106"/>
                </a:cubicBezTo>
                <a:cubicBezTo>
                  <a:pt x="34" y="110"/>
                  <a:pt x="34" y="110"/>
                  <a:pt x="34" y="110"/>
                </a:cubicBezTo>
                <a:cubicBezTo>
                  <a:pt x="34" y="111"/>
                  <a:pt x="35" y="112"/>
                  <a:pt x="36" y="112"/>
                </a:cubicBezTo>
                <a:cubicBezTo>
                  <a:pt x="59" y="112"/>
                  <a:pt x="59" y="112"/>
                  <a:pt x="59" y="112"/>
                </a:cubicBezTo>
                <a:cubicBezTo>
                  <a:pt x="61" y="112"/>
                  <a:pt x="61" y="111"/>
                  <a:pt x="61" y="110"/>
                </a:cubicBezTo>
                <a:cubicBezTo>
                  <a:pt x="61" y="106"/>
                  <a:pt x="61" y="106"/>
                  <a:pt x="61" y="106"/>
                </a:cubicBezTo>
                <a:cubicBezTo>
                  <a:pt x="61" y="105"/>
                  <a:pt x="61" y="104"/>
                  <a:pt x="59" y="104"/>
                </a:cubicBezTo>
                <a:close/>
                <a:moveTo>
                  <a:pt x="59" y="92"/>
                </a:moveTo>
                <a:cubicBezTo>
                  <a:pt x="36" y="92"/>
                  <a:pt x="36" y="92"/>
                  <a:pt x="36" y="92"/>
                </a:cubicBezTo>
                <a:cubicBezTo>
                  <a:pt x="35" y="92"/>
                  <a:pt x="34" y="92"/>
                  <a:pt x="34" y="94"/>
                </a:cubicBezTo>
                <a:cubicBezTo>
                  <a:pt x="34" y="98"/>
                  <a:pt x="34" y="98"/>
                  <a:pt x="34" y="98"/>
                </a:cubicBezTo>
                <a:cubicBezTo>
                  <a:pt x="34" y="99"/>
                  <a:pt x="35" y="100"/>
                  <a:pt x="36" y="100"/>
                </a:cubicBezTo>
                <a:cubicBezTo>
                  <a:pt x="59" y="100"/>
                  <a:pt x="59" y="100"/>
                  <a:pt x="59" y="100"/>
                </a:cubicBezTo>
                <a:cubicBezTo>
                  <a:pt x="61" y="100"/>
                  <a:pt x="61" y="99"/>
                  <a:pt x="61" y="98"/>
                </a:cubicBezTo>
                <a:cubicBezTo>
                  <a:pt x="61" y="94"/>
                  <a:pt x="61" y="94"/>
                  <a:pt x="61" y="94"/>
                </a:cubicBezTo>
                <a:cubicBezTo>
                  <a:pt x="61" y="92"/>
                  <a:pt x="61" y="92"/>
                  <a:pt x="59" y="92"/>
                </a:cubicBezTo>
                <a:close/>
                <a:moveTo>
                  <a:pt x="59" y="79"/>
                </a:moveTo>
                <a:cubicBezTo>
                  <a:pt x="36" y="79"/>
                  <a:pt x="36" y="79"/>
                  <a:pt x="36" y="79"/>
                </a:cubicBezTo>
                <a:cubicBezTo>
                  <a:pt x="35" y="79"/>
                  <a:pt x="34" y="80"/>
                  <a:pt x="34" y="81"/>
                </a:cubicBezTo>
                <a:cubicBezTo>
                  <a:pt x="34" y="86"/>
                  <a:pt x="34" y="86"/>
                  <a:pt x="34" y="86"/>
                </a:cubicBezTo>
                <a:cubicBezTo>
                  <a:pt x="34" y="87"/>
                  <a:pt x="35" y="88"/>
                  <a:pt x="36" y="88"/>
                </a:cubicBezTo>
                <a:cubicBezTo>
                  <a:pt x="59" y="88"/>
                  <a:pt x="59" y="88"/>
                  <a:pt x="59" y="88"/>
                </a:cubicBezTo>
                <a:cubicBezTo>
                  <a:pt x="61" y="88"/>
                  <a:pt x="61" y="87"/>
                  <a:pt x="61" y="86"/>
                </a:cubicBezTo>
                <a:cubicBezTo>
                  <a:pt x="61" y="81"/>
                  <a:pt x="61" y="81"/>
                  <a:pt x="61" y="81"/>
                </a:cubicBezTo>
                <a:cubicBezTo>
                  <a:pt x="61" y="80"/>
                  <a:pt x="61" y="79"/>
                  <a:pt x="59" y="79"/>
                </a:cubicBezTo>
                <a:close/>
                <a:moveTo>
                  <a:pt x="59" y="67"/>
                </a:moveTo>
                <a:cubicBezTo>
                  <a:pt x="36" y="67"/>
                  <a:pt x="36" y="67"/>
                  <a:pt x="36" y="67"/>
                </a:cubicBezTo>
                <a:cubicBezTo>
                  <a:pt x="35" y="67"/>
                  <a:pt x="34" y="68"/>
                  <a:pt x="34" y="69"/>
                </a:cubicBezTo>
                <a:cubicBezTo>
                  <a:pt x="34" y="73"/>
                  <a:pt x="34" y="73"/>
                  <a:pt x="34" y="73"/>
                </a:cubicBezTo>
                <a:cubicBezTo>
                  <a:pt x="34" y="74"/>
                  <a:pt x="35" y="75"/>
                  <a:pt x="36" y="75"/>
                </a:cubicBezTo>
                <a:cubicBezTo>
                  <a:pt x="59" y="75"/>
                  <a:pt x="59" y="75"/>
                  <a:pt x="59" y="75"/>
                </a:cubicBezTo>
                <a:cubicBezTo>
                  <a:pt x="61" y="75"/>
                  <a:pt x="61" y="74"/>
                  <a:pt x="61" y="73"/>
                </a:cubicBezTo>
                <a:cubicBezTo>
                  <a:pt x="61" y="69"/>
                  <a:pt x="61" y="69"/>
                  <a:pt x="61" y="69"/>
                </a:cubicBezTo>
                <a:cubicBezTo>
                  <a:pt x="61" y="68"/>
                  <a:pt x="61" y="67"/>
                  <a:pt x="59" y="67"/>
                </a:cubicBezTo>
                <a:close/>
                <a:moveTo>
                  <a:pt x="59" y="55"/>
                </a:moveTo>
                <a:cubicBezTo>
                  <a:pt x="36" y="55"/>
                  <a:pt x="36" y="55"/>
                  <a:pt x="36" y="55"/>
                </a:cubicBezTo>
                <a:cubicBezTo>
                  <a:pt x="35" y="55"/>
                  <a:pt x="34" y="55"/>
                  <a:pt x="34" y="57"/>
                </a:cubicBezTo>
                <a:cubicBezTo>
                  <a:pt x="34" y="61"/>
                  <a:pt x="34" y="61"/>
                  <a:pt x="34" y="61"/>
                </a:cubicBezTo>
                <a:cubicBezTo>
                  <a:pt x="34" y="62"/>
                  <a:pt x="35" y="63"/>
                  <a:pt x="36" y="63"/>
                </a:cubicBezTo>
                <a:cubicBezTo>
                  <a:pt x="59" y="63"/>
                  <a:pt x="59" y="63"/>
                  <a:pt x="59" y="63"/>
                </a:cubicBezTo>
                <a:cubicBezTo>
                  <a:pt x="61" y="63"/>
                  <a:pt x="61" y="62"/>
                  <a:pt x="61" y="61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5"/>
                  <a:pt x="61" y="55"/>
                  <a:pt x="59" y="55"/>
                </a:cubicBezTo>
                <a:close/>
                <a:moveTo>
                  <a:pt x="92" y="104"/>
                </a:moveTo>
                <a:cubicBezTo>
                  <a:pt x="69" y="104"/>
                  <a:pt x="69" y="104"/>
                  <a:pt x="69" y="104"/>
                </a:cubicBezTo>
                <a:cubicBezTo>
                  <a:pt x="68" y="104"/>
                  <a:pt x="67" y="105"/>
                  <a:pt x="67" y="106"/>
                </a:cubicBezTo>
                <a:cubicBezTo>
                  <a:pt x="67" y="110"/>
                  <a:pt x="67" y="110"/>
                  <a:pt x="67" y="110"/>
                </a:cubicBezTo>
                <a:cubicBezTo>
                  <a:pt x="67" y="111"/>
                  <a:pt x="68" y="112"/>
                  <a:pt x="69" y="112"/>
                </a:cubicBezTo>
                <a:cubicBezTo>
                  <a:pt x="92" y="112"/>
                  <a:pt x="92" y="112"/>
                  <a:pt x="92" y="112"/>
                </a:cubicBezTo>
                <a:cubicBezTo>
                  <a:pt x="94" y="112"/>
                  <a:pt x="94" y="111"/>
                  <a:pt x="94" y="110"/>
                </a:cubicBezTo>
                <a:cubicBezTo>
                  <a:pt x="94" y="106"/>
                  <a:pt x="94" y="106"/>
                  <a:pt x="94" y="106"/>
                </a:cubicBezTo>
                <a:cubicBezTo>
                  <a:pt x="94" y="105"/>
                  <a:pt x="94" y="104"/>
                  <a:pt x="92" y="104"/>
                </a:cubicBezTo>
                <a:close/>
                <a:moveTo>
                  <a:pt x="92" y="92"/>
                </a:moveTo>
                <a:cubicBezTo>
                  <a:pt x="69" y="92"/>
                  <a:pt x="69" y="92"/>
                  <a:pt x="69" y="92"/>
                </a:cubicBezTo>
                <a:cubicBezTo>
                  <a:pt x="68" y="92"/>
                  <a:pt x="67" y="92"/>
                  <a:pt x="67" y="94"/>
                </a:cubicBezTo>
                <a:cubicBezTo>
                  <a:pt x="67" y="98"/>
                  <a:pt x="67" y="98"/>
                  <a:pt x="67" y="98"/>
                </a:cubicBezTo>
                <a:cubicBezTo>
                  <a:pt x="67" y="99"/>
                  <a:pt x="68" y="100"/>
                  <a:pt x="69" y="100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94" y="100"/>
                  <a:pt x="94" y="99"/>
                  <a:pt x="94" y="98"/>
                </a:cubicBezTo>
                <a:cubicBezTo>
                  <a:pt x="94" y="94"/>
                  <a:pt x="94" y="94"/>
                  <a:pt x="94" y="94"/>
                </a:cubicBezTo>
                <a:cubicBezTo>
                  <a:pt x="94" y="92"/>
                  <a:pt x="94" y="92"/>
                  <a:pt x="92" y="92"/>
                </a:cubicBezTo>
                <a:close/>
                <a:moveTo>
                  <a:pt x="119" y="0"/>
                </a:move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5"/>
                  <a:pt x="0" y="12"/>
                </a:cubicBezTo>
                <a:cubicBezTo>
                  <a:pt x="0" y="21"/>
                  <a:pt x="0" y="21"/>
                  <a:pt x="0" y="21"/>
                </a:cubicBezTo>
                <a:cubicBezTo>
                  <a:pt x="132" y="21"/>
                  <a:pt x="132" y="21"/>
                  <a:pt x="132" y="21"/>
                </a:cubicBezTo>
                <a:cubicBezTo>
                  <a:pt x="132" y="12"/>
                  <a:pt x="132" y="12"/>
                  <a:pt x="132" y="12"/>
                </a:cubicBezTo>
                <a:cubicBezTo>
                  <a:pt x="132" y="5"/>
                  <a:pt x="126" y="0"/>
                  <a:pt x="119" y="0"/>
                </a:cubicBezTo>
                <a:close/>
                <a:moveTo>
                  <a:pt x="0" y="76"/>
                </a:moveTo>
                <a:cubicBezTo>
                  <a:pt x="1" y="76"/>
                  <a:pt x="2" y="76"/>
                  <a:pt x="3" y="76"/>
                </a:cubicBezTo>
                <a:cubicBezTo>
                  <a:pt x="26" y="76"/>
                  <a:pt x="26" y="76"/>
                  <a:pt x="26" y="76"/>
                </a:cubicBezTo>
                <a:cubicBezTo>
                  <a:pt x="28" y="76"/>
                  <a:pt x="30" y="77"/>
                  <a:pt x="31" y="78"/>
                </a:cubicBezTo>
                <a:cubicBezTo>
                  <a:pt x="31" y="78"/>
                  <a:pt x="31" y="78"/>
                  <a:pt x="32" y="77"/>
                </a:cubicBezTo>
                <a:cubicBezTo>
                  <a:pt x="31" y="76"/>
                  <a:pt x="30" y="75"/>
                  <a:pt x="30" y="73"/>
                </a:cubicBezTo>
                <a:cubicBezTo>
                  <a:pt x="30" y="69"/>
                  <a:pt x="30" y="69"/>
                  <a:pt x="30" y="69"/>
                </a:cubicBezTo>
                <a:cubicBezTo>
                  <a:pt x="30" y="67"/>
                  <a:pt x="31" y="66"/>
                  <a:pt x="32" y="65"/>
                </a:cubicBezTo>
                <a:cubicBezTo>
                  <a:pt x="31" y="64"/>
                  <a:pt x="30" y="63"/>
                  <a:pt x="30" y="61"/>
                </a:cubicBezTo>
                <a:cubicBezTo>
                  <a:pt x="30" y="57"/>
                  <a:pt x="30" y="57"/>
                  <a:pt x="30" y="57"/>
                </a:cubicBezTo>
                <a:cubicBezTo>
                  <a:pt x="30" y="53"/>
                  <a:pt x="33" y="51"/>
                  <a:pt x="36" y="51"/>
                </a:cubicBezTo>
                <a:cubicBezTo>
                  <a:pt x="59" y="51"/>
                  <a:pt x="59" y="51"/>
                  <a:pt x="59" y="51"/>
                </a:cubicBezTo>
                <a:cubicBezTo>
                  <a:pt x="63" y="51"/>
                  <a:pt x="65" y="53"/>
                  <a:pt x="65" y="57"/>
                </a:cubicBezTo>
                <a:cubicBezTo>
                  <a:pt x="65" y="61"/>
                  <a:pt x="65" y="61"/>
                  <a:pt x="65" y="61"/>
                </a:cubicBezTo>
                <a:cubicBezTo>
                  <a:pt x="65" y="63"/>
                  <a:pt x="64" y="64"/>
                  <a:pt x="63" y="65"/>
                </a:cubicBezTo>
                <a:cubicBezTo>
                  <a:pt x="64" y="66"/>
                  <a:pt x="65" y="67"/>
                  <a:pt x="65" y="69"/>
                </a:cubicBezTo>
                <a:cubicBezTo>
                  <a:pt x="65" y="73"/>
                  <a:pt x="65" y="73"/>
                  <a:pt x="65" y="73"/>
                </a:cubicBezTo>
                <a:cubicBezTo>
                  <a:pt x="65" y="75"/>
                  <a:pt x="64" y="76"/>
                  <a:pt x="63" y="77"/>
                </a:cubicBezTo>
                <a:cubicBezTo>
                  <a:pt x="64" y="78"/>
                  <a:pt x="65" y="80"/>
                  <a:pt x="65" y="81"/>
                </a:cubicBezTo>
                <a:cubicBezTo>
                  <a:pt x="65" y="86"/>
                  <a:pt x="65" y="86"/>
                  <a:pt x="65" y="86"/>
                </a:cubicBezTo>
                <a:cubicBezTo>
                  <a:pt x="65" y="87"/>
                  <a:pt x="64" y="89"/>
                  <a:pt x="63" y="90"/>
                </a:cubicBezTo>
                <a:cubicBezTo>
                  <a:pt x="64" y="90"/>
                  <a:pt x="64" y="90"/>
                  <a:pt x="64" y="90"/>
                </a:cubicBezTo>
                <a:cubicBezTo>
                  <a:pt x="65" y="89"/>
                  <a:pt x="67" y="88"/>
                  <a:pt x="69" y="88"/>
                </a:cubicBezTo>
                <a:cubicBezTo>
                  <a:pt x="92" y="88"/>
                  <a:pt x="92" y="88"/>
                  <a:pt x="92" y="88"/>
                </a:cubicBezTo>
                <a:cubicBezTo>
                  <a:pt x="96" y="88"/>
                  <a:pt x="98" y="90"/>
                  <a:pt x="98" y="94"/>
                </a:cubicBezTo>
                <a:cubicBezTo>
                  <a:pt x="98" y="95"/>
                  <a:pt x="98" y="95"/>
                  <a:pt x="98" y="95"/>
                </a:cubicBezTo>
                <a:cubicBezTo>
                  <a:pt x="119" y="95"/>
                  <a:pt x="119" y="95"/>
                  <a:pt x="119" y="95"/>
                </a:cubicBezTo>
                <a:cubicBezTo>
                  <a:pt x="126" y="95"/>
                  <a:pt x="132" y="89"/>
                  <a:pt x="132" y="82"/>
                </a:cubicBezTo>
                <a:cubicBezTo>
                  <a:pt x="132" y="40"/>
                  <a:pt x="132" y="40"/>
                  <a:pt x="132" y="40"/>
                </a:cubicBezTo>
                <a:cubicBezTo>
                  <a:pt x="0" y="40"/>
                  <a:pt x="0" y="40"/>
                  <a:pt x="0" y="40"/>
                </a:cubicBezTo>
                <a:lnTo>
                  <a:pt x="0" y="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92526" y="2465831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17630" y="2581583"/>
            <a:ext cx="307501" cy="307502"/>
          </a:xfrm>
          <a:custGeom>
            <a:avLst/>
            <a:gdLst>
              <a:gd name="T0" fmla="*/ 110 w 132"/>
              <a:gd name="T1" fmla="*/ 66 h 132"/>
              <a:gd name="T2" fmla="*/ 66 w 132"/>
              <a:gd name="T3" fmla="*/ 26 h 132"/>
              <a:gd name="T4" fmla="*/ 0 w 132"/>
              <a:gd name="T5" fmla="*/ 66 h 132"/>
              <a:gd name="T6" fmla="*/ 121 w 132"/>
              <a:gd name="T7" fmla="*/ 76 h 132"/>
              <a:gd name="T8" fmla="*/ 118 w 132"/>
              <a:gd name="T9" fmla="*/ 83 h 132"/>
              <a:gd name="T10" fmla="*/ 116 w 132"/>
              <a:gd name="T11" fmla="*/ 88 h 132"/>
              <a:gd name="T12" fmla="*/ 114 w 132"/>
              <a:gd name="T13" fmla="*/ 95 h 132"/>
              <a:gd name="T14" fmla="*/ 105 w 132"/>
              <a:gd name="T15" fmla="*/ 101 h 132"/>
              <a:gd name="T16" fmla="*/ 102 w 132"/>
              <a:gd name="T17" fmla="*/ 108 h 132"/>
              <a:gd name="T18" fmla="*/ 97 w 132"/>
              <a:gd name="T19" fmla="*/ 113 h 132"/>
              <a:gd name="T20" fmla="*/ 86 w 132"/>
              <a:gd name="T21" fmla="*/ 114 h 132"/>
              <a:gd name="T22" fmla="*/ 80 w 132"/>
              <a:gd name="T23" fmla="*/ 119 h 132"/>
              <a:gd name="T24" fmla="*/ 73 w 132"/>
              <a:gd name="T25" fmla="*/ 122 h 132"/>
              <a:gd name="T26" fmla="*/ 63 w 132"/>
              <a:gd name="T27" fmla="*/ 118 h 132"/>
              <a:gd name="T28" fmla="*/ 56 w 132"/>
              <a:gd name="T29" fmla="*/ 120 h 132"/>
              <a:gd name="T30" fmla="*/ 48 w 132"/>
              <a:gd name="T31" fmla="*/ 119 h 132"/>
              <a:gd name="T32" fmla="*/ 41 w 132"/>
              <a:gd name="T33" fmla="*/ 112 h 132"/>
              <a:gd name="T34" fmla="*/ 33 w 132"/>
              <a:gd name="T35" fmla="*/ 110 h 132"/>
              <a:gd name="T36" fmla="*/ 27 w 132"/>
              <a:gd name="T37" fmla="*/ 106 h 132"/>
              <a:gd name="T38" fmla="*/ 23 w 132"/>
              <a:gd name="T39" fmla="*/ 96 h 132"/>
              <a:gd name="T40" fmla="*/ 17 w 132"/>
              <a:gd name="T41" fmla="*/ 92 h 132"/>
              <a:gd name="T42" fmla="*/ 13 w 132"/>
              <a:gd name="T43" fmla="*/ 85 h 132"/>
              <a:gd name="T44" fmla="*/ 15 w 132"/>
              <a:gd name="T45" fmla="*/ 77 h 132"/>
              <a:gd name="T46" fmla="*/ 10 w 132"/>
              <a:gd name="T47" fmla="*/ 68 h 132"/>
              <a:gd name="T48" fmla="*/ 13 w 132"/>
              <a:gd name="T49" fmla="*/ 63 h 132"/>
              <a:gd name="T50" fmla="*/ 12 w 132"/>
              <a:gd name="T51" fmla="*/ 55 h 132"/>
              <a:gd name="T52" fmla="*/ 14 w 132"/>
              <a:gd name="T53" fmla="*/ 48 h 132"/>
              <a:gd name="T54" fmla="*/ 17 w 132"/>
              <a:gd name="T55" fmla="*/ 44 h 132"/>
              <a:gd name="T56" fmla="*/ 18 w 132"/>
              <a:gd name="T57" fmla="*/ 37 h 132"/>
              <a:gd name="T58" fmla="*/ 25 w 132"/>
              <a:gd name="T59" fmla="*/ 33 h 132"/>
              <a:gd name="T60" fmla="*/ 30 w 132"/>
              <a:gd name="T61" fmla="*/ 23 h 132"/>
              <a:gd name="T62" fmla="*/ 36 w 132"/>
              <a:gd name="T63" fmla="*/ 23 h 132"/>
              <a:gd name="T64" fmla="*/ 41 w 132"/>
              <a:gd name="T65" fmla="*/ 17 h 132"/>
              <a:gd name="T66" fmla="*/ 47 w 132"/>
              <a:gd name="T67" fmla="*/ 14 h 132"/>
              <a:gd name="T68" fmla="*/ 55 w 132"/>
              <a:gd name="T69" fmla="*/ 15 h 132"/>
              <a:gd name="T70" fmla="*/ 59 w 132"/>
              <a:gd name="T71" fmla="*/ 10 h 132"/>
              <a:gd name="T72" fmla="*/ 69 w 132"/>
              <a:gd name="T73" fmla="*/ 14 h 132"/>
              <a:gd name="T74" fmla="*/ 77 w 132"/>
              <a:gd name="T75" fmla="*/ 11 h 132"/>
              <a:gd name="T76" fmla="*/ 82 w 132"/>
              <a:gd name="T77" fmla="*/ 16 h 132"/>
              <a:gd name="T78" fmla="*/ 89 w 132"/>
              <a:gd name="T79" fmla="*/ 16 h 132"/>
              <a:gd name="T80" fmla="*/ 95 w 132"/>
              <a:gd name="T81" fmla="*/ 19 h 132"/>
              <a:gd name="T82" fmla="*/ 99 w 132"/>
              <a:gd name="T83" fmla="*/ 26 h 132"/>
              <a:gd name="T84" fmla="*/ 105 w 132"/>
              <a:gd name="T85" fmla="*/ 26 h 132"/>
              <a:gd name="T86" fmla="*/ 109 w 132"/>
              <a:gd name="T87" fmla="*/ 36 h 132"/>
              <a:gd name="T88" fmla="*/ 116 w 132"/>
              <a:gd name="T89" fmla="*/ 41 h 132"/>
              <a:gd name="T90" fmla="*/ 117 w 132"/>
              <a:gd name="T91" fmla="*/ 48 h 132"/>
              <a:gd name="T92" fmla="*/ 119 w 132"/>
              <a:gd name="T93" fmla="*/ 53 h 132"/>
              <a:gd name="T94" fmla="*/ 121 w 132"/>
              <a:gd name="T95" fmla="*/ 60 h 132"/>
              <a:gd name="T96" fmla="*/ 118 w 132"/>
              <a:gd name="T97" fmla="*/ 66 h 132"/>
              <a:gd name="T98" fmla="*/ 122 w 132"/>
              <a:gd name="T99" fmla="*/ 71 h 132"/>
              <a:gd name="T100" fmla="*/ 87 w 132"/>
              <a:gd name="T101" fmla="*/ 41 h 132"/>
              <a:gd name="T102" fmla="*/ 83 w 132"/>
              <a:gd name="T103" fmla="*/ 70 h 132"/>
              <a:gd name="T104" fmla="*/ 72 w 132"/>
              <a:gd name="T105" fmla="*/ 92 h 132"/>
              <a:gd name="T106" fmla="*/ 49 w 132"/>
              <a:gd name="T107" fmla="*/ 71 h 132"/>
              <a:gd name="T108" fmla="*/ 44 w 132"/>
              <a:gd name="T109" fmla="*/ 41 h 132"/>
              <a:gd name="T110" fmla="*/ 66 w 132"/>
              <a:gd name="T111" fmla="*/ 57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2" h="132">
                <a:moveTo>
                  <a:pt x="66" y="22"/>
                </a:moveTo>
                <a:cubicBezTo>
                  <a:pt x="42" y="22"/>
                  <a:pt x="22" y="42"/>
                  <a:pt x="22" y="66"/>
                </a:cubicBezTo>
                <a:cubicBezTo>
                  <a:pt x="22" y="90"/>
                  <a:pt x="42" y="110"/>
                  <a:pt x="66" y="110"/>
                </a:cubicBezTo>
                <a:cubicBezTo>
                  <a:pt x="90" y="110"/>
                  <a:pt x="110" y="90"/>
                  <a:pt x="110" y="66"/>
                </a:cubicBezTo>
                <a:cubicBezTo>
                  <a:pt x="110" y="42"/>
                  <a:pt x="90" y="22"/>
                  <a:pt x="66" y="22"/>
                </a:cubicBezTo>
                <a:close/>
                <a:moveTo>
                  <a:pt x="66" y="106"/>
                </a:moveTo>
                <a:cubicBezTo>
                  <a:pt x="44" y="106"/>
                  <a:pt x="26" y="88"/>
                  <a:pt x="26" y="66"/>
                </a:cubicBezTo>
                <a:cubicBezTo>
                  <a:pt x="26" y="44"/>
                  <a:pt x="44" y="26"/>
                  <a:pt x="66" y="26"/>
                </a:cubicBezTo>
                <a:cubicBezTo>
                  <a:pt x="88" y="26"/>
                  <a:pt x="105" y="44"/>
                  <a:pt x="105" y="66"/>
                </a:cubicBezTo>
                <a:cubicBezTo>
                  <a:pt x="105" y="88"/>
                  <a:pt x="88" y="106"/>
                  <a:pt x="66" y="106"/>
                </a:cubicBezTo>
                <a:close/>
                <a:moveTo>
                  <a:pt x="66" y="0"/>
                </a:moveTo>
                <a:cubicBezTo>
                  <a:pt x="29" y="0"/>
                  <a:pt x="0" y="30"/>
                  <a:pt x="0" y="66"/>
                </a:cubicBezTo>
                <a:cubicBezTo>
                  <a:pt x="0" y="102"/>
                  <a:pt x="29" y="132"/>
                  <a:pt x="66" y="132"/>
                </a:cubicBezTo>
                <a:cubicBezTo>
                  <a:pt x="102" y="132"/>
                  <a:pt x="132" y="102"/>
                  <a:pt x="132" y="66"/>
                </a:cubicBezTo>
                <a:cubicBezTo>
                  <a:pt x="132" y="30"/>
                  <a:pt x="102" y="0"/>
                  <a:pt x="66" y="0"/>
                </a:cubicBezTo>
                <a:close/>
                <a:moveTo>
                  <a:pt x="121" y="76"/>
                </a:moveTo>
                <a:cubicBezTo>
                  <a:pt x="121" y="76"/>
                  <a:pt x="120" y="76"/>
                  <a:pt x="120" y="76"/>
                </a:cubicBezTo>
                <a:cubicBezTo>
                  <a:pt x="119" y="76"/>
                  <a:pt x="117" y="76"/>
                  <a:pt x="117" y="78"/>
                </a:cubicBezTo>
                <a:cubicBezTo>
                  <a:pt x="117" y="78"/>
                  <a:pt x="117" y="79"/>
                  <a:pt x="116" y="80"/>
                </a:cubicBezTo>
                <a:cubicBezTo>
                  <a:pt x="116" y="81"/>
                  <a:pt x="117" y="83"/>
                  <a:pt x="118" y="83"/>
                </a:cubicBezTo>
                <a:cubicBezTo>
                  <a:pt x="118" y="83"/>
                  <a:pt x="119" y="83"/>
                  <a:pt x="119" y="83"/>
                </a:cubicBezTo>
                <a:cubicBezTo>
                  <a:pt x="119" y="83"/>
                  <a:pt x="119" y="83"/>
                  <a:pt x="119" y="83"/>
                </a:cubicBezTo>
                <a:cubicBezTo>
                  <a:pt x="119" y="85"/>
                  <a:pt x="118" y="87"/>
                  <a:pt x="117" y="88"/>
                </a:cubicBezTo>
                <a:cubicBezTo>
                  <a:pt x="117" y="88"/>
                  <a:pt x="117" y="88"/>
                  <a:pt x="116" y="88"/>
                </a:cubicBezTo>
                <a:cubicBezTo>
                  <a:pt x="115" y="87"/>
                  <a:pt x="114" y="88"/>
                  <a:pt x="113" y="89"/>
                </a:cubicBezTo>
                <a:cubicBezTo>
                  <a:pt x="113" y="90"/>
                  <a:pt x="112" y="90"/>
                  <a:pt x="112" y="91"/>
                </a:cubicBezTo>
                <a:cubicBezTo>
                  <a:pt x="111" y="92"/>
                  <a:pt x="112" y="94"/>
                  <a:pt x="113" y="94"/>
                </a:cubicBezTo>
                <a:cubicBezTo>
                  <a:pt x="113" y="95"/>
                  <a:pt x="114" y="95"/>
                  <a:pt x="114" y="95"/>
                </a:cubicBezTo>
                <a:cubicBezTo>
                  <a:pt x="113" y="96"/>
                  <a:pt x="112" y="98"/>
                  <a:pt x="111" y="99"/>
                </a:cubicBezTo>
                <a:cubicBezTo>
                  <a:pt x="111" y="99"/>
                  <a:pt x="111" y="99"/>
                  <a:pt x="110" y="98"/>
                </a:cubicBezTo>
                <a:cubicBezTo>
                  <a:pt x="109" y="98"/>
                  <a:pt x="108" y="98"/>
                  <a:pt x="107" y="99"/>
                </a:cubicBezTo>
                <a:cubicBezTo>
                  <a:pt x="106" y="99"/>
                  <a:pt x="106" y="100"/>
                  <a:pt x="105" y="101"/>
                </a:cubicBezTo>
                <a:cubicBezTo>
                  <a:pt x="104" y="102"/>
                  <a:pt x="105" y="103"/>
                  <a:pt x="106" y="104"/>
                </a:cubicBezTo>
                <a:cubicBezTo>
                  <a:pt x="106" y="104"/>
                  <a:pt x="106" y="105"/>
                  <a:pt x="106" y="105"/>
                </a:cubicBezTo>
                <a:cubicBezTo>
                  <a:pt x="105" y="106"/>
                  <a:pt x="104" y="107"/>
                  <a:pt x="102" y="108"/>
                </a:cubicBezTo>
                <a:cubicBezTo>
                  <a:pt x="102" y="108"/>
                  <a:pt x="102" y="108"/>
                  <a:pt x="102" y="108"/>
                </a:cubicBezTo>
                <a:cubicBezTo>
                  <a:pt x="101" y="107"/>
                  <a:pt x="100" y="106"/>
                  <a:pt x="98" y="107"/>
                </a:cubicBezTo>
                <a:cubicBezTo>
                  <a:pt x="98" y="108"/>
                  <a:pt x="97" y="108"/>
                  <a:pt x="97" y="109"/>
                </a:cubicBezTo>
                <a:cubicBezTo>
                  <a:pt x="95" y="109"/>
                  <a:pt x="95" y="111"/>
                  <a:pt x="96" y="112"/>
                </a:cubicBezTo>
                <a:cubicBezTo>
                  <a:pt x="96" y="112"/>
                  <a:pt x="97" y="113"/>
                  <a:pt x="97" y="113"/>
                </a:cubicBezTo>
                <a:cubicBezTo>
                  <a:pt x="95" y="114"/>
                  <a:pt x="94" y="115"/>
                  <a:pt x="92" y="116"/>
                </a:cubicBezTo>
                <a:cubicBezTo>
                  <a:pt x="92" y="115"/>
                  <a:pt x="92" y="115"/>
                  <a:pt x="92" y="115"/>
                </a:cubicBezTo>
                <a:cubicBezTo>
                  <a:pt x="91" y="113"/>
                  <a:pt x="90" y="113"/>
                  <a:pt x="88" y="113"/>
                </a:cubicBezTo>
                <a:cubicBezTo>
                  <a:pt x="88" y="114"/>
                  <a:pt x="87" y="114"/>
                  <a:pt x="86" y="114"/>
                </a:cubicBezTo>
                <a:cubicBezTo>
                  <a:pt x="85" y="115"/>
                  <a:pt x="84" y="116"/>
                  <a:pt x="85" y="118"/>
                </a:cubicBezTo>
                <a:cubicBezTo>
                  <a:pt x="85" y="118"/>
                  <a:pt x="85" y="118"/>
                  <a:pt x="86" y="118"/>
                </a:cubicBezTo>
                <a:cubicBezTo>
                  <a:pt x="84" y="119"/>
                  <a:pt x="82" y="120"/>
                  <a:pt x="80" y="120"/>
                </a:cubicBezTo>
                <a:cubicBezTo>
                  <a:pt x="80" y="120"/>
                  <a:pt x="80" y="119"/>
                  <a:pt x="80" y="119"/>
                </a:cubicBezTo>
                <a:cubicBezTo>
                  <a:pt x="80" y="118"/>
                  <a:pt x="79" y="117"/>
                  <a:pt x="77" y="117"/>
                </a:cubicBezTo>
                <a:cubicBezTo>
                  <a:pt x="77" y="117"/>
                  <a:pt x="76" y="118"/>
                  <a:pt x="75" y="118"/>
                </a:cubicBezTo>
                <a:cubicBezTo>
                  <a:pt x="74" y="118"/>
                  <a:pt x="73" y="119"/>
                  <a:pt x="73" y="121"/>
                </a:cubicBezTo>
                <a:cubicBezTo>
                  <a:pt x="73" y="121"/>
                  <a:pt x="73" y="121"/>
                  <a:pt x="73" y="122"/>
                </a:cubicBezTo>
                <a:cubicBezTo>
                  <a:pt x="72" y="122"/>
                  <a:pt x="70" y="122"/>
                  <a:pt x="68" y="122"/>
                </a:cubicBezTo>
                <a:cubicBezTo>
                  <a:pt x="68" y="122"/>
                  <a:pt x="68" y="121"/>
                  <a:pt x="68" y="121"/>
                </a:cubicBezTo>
                <a:cubicBezTo>
                  <a:pt x="68" y="120"/>
                  <a:pt x="67" y="119"/>
                  <a:pt x="66" y="118"/>
                </a:cubicBezTo>
                <a:cubicBezTo>
                  <a:pt x="65" y="118"/>
                  <a:pt x="64" y="118"/>
                  <a:pt x="63" y="118"/>
                </a:cubicBezTo>
                <a:cubicBezTo>
                  <a:pt x="62" y="118"/>
                  <a:pt x="61" y="119"/>
                  <a:pt x="61" y="121"/>
                </a:cubicBezTo>
                <a:cubicBezTo>
                  <a:pt x="61" y="121"/>
                  <a:pt x="61" y="122"/>
                  <a:pt x="61" y="122"/>
                </a:cubicBezTo>
                <a:cubicBezTo>
                  <a:pt x="59" y="122"/>
                  <a:pt x="57" y="121"/>
                  <a:pt x="55" y="121"/>
                </a:cubicBezTo>
                <a:cubicBezTo>
                  <a:pt x="55" y="121"/>
                  <a:pt x="56" y="120"/>
                  <a:pt x="56" y="120"/>
                </a:cubicBezTo>
                <a:cubicBezTo>
                  <a:pt x="56" y="119"/>
                  <a:pt x="55" y="117"/>
                  <a:pt x="54" y="117"/>
                </a:cubicBezTo>
                <a:cubicBezTo>
                  <a:pt x="53" y="117"/>
                  <a:pt x="52" y="117"/>
                  <a:pt x="52" y="117"/>
                </a:cubicBezTo>
                <a:cubicBezTo>
                  <a:pt x="50" y="116"/>
                  <a:pt x="49" y="117"/>
                  <a:pt x="49" y="118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7" y="119"/>
                  <a:pt x="45" y="118"/>
                  <a:pt x="43" y="117"/>
                </a:cubicBezTo>
                <a:cubicBezTo>
                  <a:pt x="43" y="117"/>
                  <a:pt x="44" y="117"/>
                  <a:pt x="44" y="116"/>
                </a:cubicBezTo>
                <a:cubicBezTo>
                  <a:pt x="44" y="115"/>
                  <a:pt x="44" y="114"/>
                  <a:pt x="43" y="113"/>
                </a:cubicBezTo>
                <a:cubicBezTo>
                  <a:pt x="42" y="113"/>
                  <a:pt x="41" y="112"/>
                  <a:pt x="41" y="112"/>
                </a:cubicBezTo>
                <a:cubicBezTo>
                  <a:pt x="39" y="111"/>
                  <a:pt x="38" y="112"/>
                  <a:pt x="37" y="113"/>
                </a:cubicBezTo>
                <a:cubicBezTo>
                  <a:pt x="37" y="113"/>
                  <a:pt x="37" y="114"/>
                  <a:pt x="37" y="114"/>
                </a:cubicBezTo>
                <a:cubicBezTo>
                  <a:pt x="35" y="113"/>
                  <a:pt x="34" y="112"/>
                  <a:pt x="32" y="111"/>
                </a:cubicBezTo>
                <a:cubicBezTo>
                  <a:pt x="33" y="111"/>
                  <a:pt x="33" y="111"/>
                  <a:pt x="33" y="110"/>
                </a:cubicBezTo>
                <a:cubicBezTo>
                  <a:pt x="34" y="109"/>
                  <a:pt x="34" y="108"/>
                  <a:pt x="33" y="107"/>
                </a:cubicBezTo>
                <a:cubicBezTo>
                  <a:pt x="32" y="106"/>
                  <a:pt x="32" y="106"/>
                  <a:pt x="31" y="105"/>
                </a:cubicBezTo>
                <a:cubicBezTo>
                  <a:pt x="30" y="104"/>
                  <a:pt x="28" y="104"/>
                  <a:pt x="27" y="105"/>
                </a:cubicBezTo>
                <a:cubicBezTo>
                  <a:pt x="27" y="106"/>
                  <a:pt x="27" y="106"/>
                  <a:pt x="27" y="106"/>
                </a:cubicBezTo>
                <a:cubicBezTo>
                  <a:pt x="26" y="105"/>
                  <a:pt x="24" y="104"/>
                  <a:pt x="23" y="102"/>
                </a:cubicBezTo>
                <a:cubicBezTo>
                  <a:pt x="23" y="102"/>
                  <a:pt x="24" y="102"/>
                  <a:pt x="24" y="102"/>
                </a:cubicBezTo>
                <a:cubicBezTo>
                  <a:pt x="25" y="101"/>
                  <a:pt x="25" y="99"/>
                  <a:pt x="25" y="98"/>
                </a:cubicBezTo>
                <a:cubicBezTo>
                  <a:pt x="24" y="98"/>
                  <a:pt x="24" y="97"/>
                  <a:pt x="23" y="96"/>
                </a:cubicBezTo>
                <a:cubicBezTo>
                  <a:pt x="22" y="95"/>
                  <a:pt x="21" y="95"/>
                  <a:pt x="20" y="96"/>
                </a:cubicBezTo>
                <a:cubicBezTo>
                  <a:pt x="19" y="96"/>
                  <a:pt x="19" y="96"/>
                  <a:pt x="19" y="97"/>
                </a:cubicBezTo>
                <a:cubicBezTo>
                  <a:pt x="18" y="95"/>
                  <a:pt x="17" y="93"/>
                  <a:pt x="16" y="92"/>
                </a:cubicBezTo>
                <a:cubicBezTo>
                  <a:pt x="16" y="92"/>
                  <a:pt x="17" y="92"/>
                  <a:pt x="17" y="92"/>
                </a:cubicBezTo>
                <a:cubicBezTo>
                  <a:pt x="18" y="91"/>
                  <a:pt x="19" y="90"/>
                  <a:pt x="18" y="88"/>
                </a:cubicBezTo>
                <a:cubicBezTo>
                  <a:pt x="18" y="88"/>
                  <a:pt x="18" y="87"/>
                  <a:pt x="17" y="86"/>
                </a:cubicBezTo>
                <a:cubicBezTo>
                  <a:pt x="17" y="85"/>
                  <a:pt x="15" y="84"/>
                  <a:pt x="14" y="85"/>
                </a:cubicBezTo>
                <a:cubicBezTo>
                  <a:pt x="14" y="85"/>
                  <a:pt x="14" y="85"/>
                  <a:pt x="13" y="85"/>
                </a:cubicBezTo>
                <a:cubicBezTo>
                  <a:pt x="13" y="84"/>
                  <a:pt x="12" y="82"/>
                  <a:pt x="12" y="80"/>
                </a:cubicBezTo>
                <a:cubicBezTo>
                  <a:pt x="12" y="80"/>
                  <a:pt x="12" y="80"/>
                  <a:pt x="12" y="80"/>
                </a:cubicBezTo>
                <a:cubicBezTo>
                  <a:pt x="12" y="80"/>
                  <a:pt x="12" y="80"/>
                  <a:pt x="13" y="80"/>
                </a:cubicBezTo>
                <a:cubicBezTo>
                  <a:pt x="14" y="80"/>
                  <a:pt x="15" y="78"/>
                  <a:pt x="15" y="77"/>
                </a:cubicBezTo>
                <a:cubicBezTo>
                  <a:pt x="14" y="76"/>
                  <a:pt x="14" y="76"/>
                  <a:pt x="14" y="75"/>
                </a:cubicBezTo>
                <a:cubicBezTo>
                  <a:pt x="14" y="73"/>
                  <a:pt x="13" y="73"/>
                  <a:pt x="11" y="73"/>
                </a:cubicBezTo>
                <a:cubicBezTo>
                  <a:pt x="11" y="73"/>
                  <a:pt x="11" y="73"/>
                  <a:pt x="10" y="73"/>
                </a:cubicBezTo>
                <a:cubicBezTo>
                  <a:pt x="10" y="71"/>
                  <a:pt x="10" y="69"/>
                  <a:pt x="10" y="68"/>
                </a:cubicBezTo>
                <a:cubicBezTo>
                  <a:pt x="10" y="68"/>
                  <a:pt x="11" y="68"/>
                  <a:pt x="11" y="68"/>
                </a:cubicBezTo>
                <a:cubicBezTo>
                  <a:pt x="11" y="68"/>
                  <a:pt x="11" y="68"/>
                  <a:pt x="11" y="68"/>
                </a:cubicBezTo>
                <a:cubicBezTo>
                  <a:pt x="12" y="68"/>
                  <a:pt x="13" y="67"/>
                  <a:pt x="13" y="65"/>
                </a:cubicBezTo>
                <a:cubicBezTo>
                  <a:pt x="13" y="65"/>
                  <a:pt x="13" y="64"/>
                  <a:pt x="13" y="63"/>
                </a:cubicBezTo>
                <a:cubicBezTo>
                  <a:pt x="14" y="62"/>
                  <a:pt x="13" y="60"/>
                  <a:pt x="11" y="60"/>
                </a:cubicBezTo>
                <a:cubicBezTo>
                  <a:pt x="11" y="60"/>
                  <a:pt x="10" y="60"/>
                  <a:pt x="10" y="61"/>
                </a:cubicBezTo>
                <a:cubicBezTo>
                  <a:pt x="10" y="59"/>
                  <a:pt x="11" y="57"/>
                  <a:pt x="11" y="55"/>
                </a:cubicBezTo>
                <a:cubicBezTo>
                  <a:pt x="11" y="55"/>
                  <a:pt x="11" y="55"/>
                  <a:pt x="12" y="55"/>
                </a:cubicBezTo>
                <a:cubicBezTo>
                  <a:pt x="12" y="56"/>
                  <a:pt x="12" y="56"/>
                  <a:pt x="12" y="56"/>
                </a:cubicBezTo>
                <a:cubicBezTo>
                  <a:pt x="14" y="56"/>
                  <a:pt x="15" y="55"/>
                  <a:pt x="15" y="54"/>
                </a:cubicBezTo>
                <a:cubicBezTo>
                  <a:pt x="15" y="53"/>
                  <a:pt x="15" y="52"/>
                  <a:pt x="15" y="51"/>
                </a:cubicBezTo>
                <a:cubicBezTo>
                  <a:pt x="16" y="50"/>
                  <a:pt x="15" y="49"/>
                  <a:pt x="14" y="48"/>
                </a:cubicBezTo>
                <a:cubicBezTo>
                  <a:pt x="13" y="48"/>
                  <a:pt x="13" y="48"/>
                  <a:pt x="13" y="48"/>
                </a:cubicBezTo>
                <a:cubicBezTo>
                  <a:pt x="13" y="46"/>
                  <a:pt x="14" y="45"/>
                  <a:pt x="15" y="43"/>
                </a:cubicBezTo>
                <a:cubicBezTo>
                  <a:pt x="15" y="43"/>
                  <a:pt x="15" y="43"/>
                  <a:pt x="16" y="44"/>
                </a:cubicBezTo>
                <a:cubicBezTo>
                  <a:pt x="16" y="44"/>
                  <a:pt x="16" y="44"/>
                  <a:pt x="17" y="44"/>
                </a:cubicBezTo>
                <a:cubicBezTo>
                  <a:pt x="18" y="44"/>
                  <a:pt x="18" y="43"/>
                  <a:pt x="19" y="43"/>
                </a:cubicBezTo>
                <a:cubicBezTo>
                  <a:pt x="19" y="42"/>
                  <a:pt x="20" y="41"/>
                  <a:pt x="20" y="40"/>
                </a:cubicBezTo>
                <a:cubicBezTo>
                  <a:pt x="21" y="39"/>
                  <a:pt x="20" y="38"/>
                  <a:pt x="19" y="37"/>
                </a:cubicBezTo>
                <a:cubicBezTo>
                  <a:pt x="19" y="37"/>
                  <a:pt x="18" y="37"/>
                  <a:pt x="18" y="37"/>
                </a:cubicBezTo>
                <a:cubicBezTo>
                  <a:pt x="19" y="35"/>
                  <a:pt x="20" y="34"/>
                  <a:pt x="21" y="32"/>
                </a:cubicBezTo>
                <a:cubicBezTo>
                  <a:pt x="21" y="32"/>
                  <a:pt x="22" y="33"/>
                  <a:pt x="22" y="33"/>
                </a:cubicBezTo>
                <a:cubicBezTo>
                  <a:pt x="22" y="33"/>
                  <a:pt x="23" y="34"/>
                  <a:pt x="23" y="34"/>
                </a:cubicBezTo>
                <a:cubicBezTo>
                  <a:pt x="24" y="34"/>
                  <a:pt x="25" y="33"/>
                  <a:pt x="25" y="33"/>
                </a:cubicBezTo>
                <a:cubicBezTo>
                  <a:pt x="26" y="32"/>
                  <a:pt x="26" y="31"/>
                  <a:pt x="27" y="31"/>
                </a:cubicBezTo>
                <a:cubicBezTo>
                  <a:pt x="28" y="30"/>
                  <a:pt x="28" y="28"/>
                  <a:pt x="27" y="27"/>
                </a:cubicBezTo>
                <a:cubicBezTo>
                  <a:pt x="26" y="27"/>
                  <a:pt x="26" y="27"/>
                  <a:pt x="26" y="27"/>
                </a:cubicBezTo>
                <a:cubicBezTo>
                  <a:pt x="27" y="26"/>
                  <a:pt x="28" y="24"/>
                  <a:pt x="30" y="23"/>
                </a:cubicBezTo>
                <a:cubicBezTo>
                  <a:pt x="30" y="23"/>
                  <a:pt x="30" y="24"/>
                  <a:pt x="30" y="24"/>
                </a:cubicBezTo>
                <a:cubicBezTo>
                  <a:pt x="31" y="25"/>
                  <a:pt x="32" y="25"/>
                  <a:pt x="32" y="25"/>
                </a:cubicBezTo>
                <a:cubicBezTo>
                  <a:pt x="33" y="25"/>
                  <a:pt x="33" y="25"/>
                  <a:pt x="34" y="24"/>
                </a:cubicBezTo>
                <a:cubicBezTo>
                  <a:pt x="34" y="24"/>
                  <a:pt x="35" y="23"/>
                  <a:pt x="36" y="23"/>
                </a:cubicBezTo>
                <a:cubicBezTo>
                  <a:pt x="37" y="22"/>
                  <a:pt x="37" y="21"/>
                  <a:pt x="36" y="20"/>
                </a:cubicBezTo>
                <a:cubicBezTo>
                  <a:pt x="36" y="19"/>
                  <a:pt x="36" y="19"/>
                  <a:pt x="36" y="19"/>
                </a:cubicBezTo>
                <a:cubicBezTo>
                  <a:pt x="37" y="18"/>
                  <a:pt x="39" y="17"/>
                  <a:pt x="40" y="16"/>
                </a:cubicBezTo>
                <a:cubicBezTo>
                  <a:pt x="40" y="16"/>
                  <a:pt x="40" y="17"/>
                  <a:pt x="41" y="17"/>
                </a:cubicBezTo>
                <a:cubicBezTo>
                  <a:pt x="41" y="18"/>
                  <a:pt x="42" y="19"/>
                  <a:pt x="43" y="19"/>
                </a:cubicBezTo>
                <a:cubicBezTo>
                  <a:pt x="43" y="19"/>
                  <a:pt x="44" y="18"/>
                  <a:pt x="44" y="18"/>
                </a:cubicBezTo>
                <a:cubicBezTo>
                  <a:pt x="45" y="18"/>
                  <a:pt x="45" y="18"/>
                  <a:pt x="46" y="17"/>
                </a:cubicBezTo>
                <a:cubicBezTo>
                  <a:pt x="47" y="17"/>
                  <a:pt x="48" y="15"/>
                  <a:pt x="47" y="14"/>
                </a:cubicBezTo>
                <a:cubicBezTo>
                  <a:pt x="47" y="14"/>
                  <a:pt x="47" y="14"/>
                  <a:pt x="47" y="13"/>
                </a:cubicBezTo>
                <a:cubicBezTo>
                  <a:pt x="49" y="13"/>
                  <a:pt x="50" y="12"/>
                  <a:pt x="52" y="12"/>
                </a:cubicBezTo>
                <a:cubicBezTo>
                  <a:pt x="52" y="12"/>
                  <a:pt x="52" y="12"/>
                  <a:pt x="52" y="13"/>
                </a:cubicBezTo>
                <a:cubicBezTo>
                  <a:pt x="52" y="14"/>
                  <a:pt x="53" y="15"/>
                  <a:pt x="55" y="15"/>
                </a:cubicBezTo>
                <a:cubicBezTo>
                  <a:pt x="55" y="15"/>
                  <a:pt x="55" y="15"/>
                  <a:pt x="55" y="15"/>
                </a:cubicBezTo>
                <a:cubicBezTo>
                  <a:pt x="56" y="14"/>
                  <a:pt x="57" y="14"/>
                  <a:pt x="57" y="14"/>
                </a:cubicBezTo>
                <a:cubicBezTo>
                  <a:pt x="59" y="14"/>
                  <a:pt x="60" y="13"/>
                  <a:pt x="59" y="11"/>
                </a:cubicBezTo>
                <a:cubicBezTo>
                  <a:pt x="59" y="11"/>
                  <a:pt x="59" y="11"/>
                  <a:pt x="59" y="10"/>
                </a:cubicBezTo>
                <a:cubicBezTo>
                  <a:pt x="61" y="10"/>
                  <a:pt x="63" y="10"/>
                  <a:pt x="65" y="10"/>
                </a:cubicBezTo>
                <a:cubicBezTo>
                  <a:pt x="65" y="10"/>
                  <a:pt x="64" y="11"/>
                  <a:pt x="64" y="11"/>
                </a:cubicBezTo>
                <a:cubicBezTo>
                  <a:pt x="64" y="12"/>
                  <a:pt x="65" y="13"/>
                  <a:pt x="67" y="14"/>
                </a:cubicBezTo>
                <a:cubicBezTo>
                  <a:pt x="68" y="14"/>
                  <a:pt x="68" y="14"/>
                  <a:pt x="69" y="14"/>
                </a:cubicBezTo>
                <a:cubicBezTo>
                  <a:pt x="69" y="14"/>
                  <a:pt x="69" y="14"/>
                  <a:pt x="69" y="14"/>
                </a:cubicBezTo>
                <a:cubicBezTo>
                  <a:pt x="71" y="14"/>
                  <a:pt x="72" y="13"/>
                  <a:pt x="72" y="11"/>
                </a:cubicBezTo>
                <a:cubicBezTo>
                  <a:pt x="72" y="11"/>
                  <a:pt x="72" y="11"/>
                  <a:pt x="72" y="10"/>
                </a:cubicBezTo>
                <a:cubicBezTo>
                  <a:pt x="74" y="10"/>
                  <a:pt x="75" y="11"/>
                  <a:pt x="77" y="11"/>
                </a:cubicBezTo>
                <a:cubicBezTo>
                  <a:pt x="77" y="11"/>
                  <a:pt x="77" y="12"/>
                  <a:pt x="77" y="12"/>
                </a:cubicBezTo>
                <a:cubicBezTo>
                  <a:pt x="76" y="13"/>
                  <a:pt x="77" y="15"/>
                  <a:pt x="79" y="15"/>
                </a:cubicBezTo>
                <a:cubicBezTo>
                  <a:pt x="79" y="15"/>
                  <a:pt x="80" y="15"/>
                  <a:pt x="81" y="16"/>
                </a:cubicBezTo>
                <a:cubicBezTo>
                  <a:pt x="81" y="16"/>
                  <a:pt x="81" y="16"/>
                  <a:pt x="82" y="16"/>
                </a:cubicBezTo>
                <a:cubicBezTo>
                  <a:pt x="83" y="16"/>
                  <a:pt x="84" y="15"/>
                  <a:pt x="84" y="14"/>
                </a:cubicBezTo>
                <a:cubicBezTo>
                  <a:pt x="84" y="14"/>
                  <a:pt x="84" y="13"/>
                  <a:pt x="84" y="13"/>
                </a:cubicBezTo>
                <a:cubicBezTo>
                  <a:pt x="86" y="14"/>
                  <a:pt x="88" y="14"/>
                  <a:pt x="89" y="15"/>
                </a:cubicBezTo>
                <a:cubicBezTo>
                  <a:pt x="89" y="15"/>
                  <a:pt x="89" y="16"/>
                  <a:pt x="89" y="16"/>
                </a:cubicBezTo>
                <a:cubicBezTo>
                  <a:pt x="88" y="17"/>
                  <a:pt x="88" y="19"/>
                  <a:pt x="90" y="19"/>
                </a:cubicBezTo>
                <a:cubicBezTo>
                  <a:pt x="90" y="20"/>
                  <a:pt x="91" y="20"/>
                  <a:pt x="92" y="20"/>
                </a:cubicBezTo>
                <a:cubicBezTo>
                  <a:pt x="92" y="20"/>
                  <a:pt x="93" y="21"/>
                  <a:pt x="93" y="21"/>
                </a:cubicBezTo>
                <a:cubicBezTo>
                  <a:pt x="94" y="21"/>
                  <a:pt x="95" y="20"/>
                  <a:pt x="95" y="19"/>
                </a:cubicBezTo>
                <a:cubicBezTo>
                  <a:pt x="95" y="19"/>
                  <a:pt x="95" y="19"/>
                  <a:pt x="95" y="18"/>
                </a:cubicBezTo>
                <a:cubicBezTo>
                  <a:pt x="97" y="19"/>
                  <a:pt x="99" y="20"/>
                  <a:pt x="100" y="22"/>
                </a:cubicBezTo>
                <a:cubicBezTo>
                  <a:pt x="100" y="22"/>
                  <a:pt x="99" y="22"/>
                  <a:pt x="99" y="22"/>
                </a:cubicBezTo>
                <a:cubicBezTo>
                  <a:pt x="98" y="23"/>
                  <a:pt x="98" y="25"/>
                  <a:pt x="99" y="26"/>
                </a:cubicBezTo>
                <a:cubicBezTo>
                  <a:pt x="100" y="26"/>
                  <a:pt x="101" y="27"/>
                  <a:pt x="101" y="27"/>
                </a:cubicBezTo>
                <a:cubicBezTo>
                  <a:pt x="102" y="28"/>
                  <a:pt x="102" y="28"/>
                  <a:pt x="103" y="28"/>
                </a:cubicBezTo>
                <a:cubicBezTo>
                  <a:pt x="104" y="28"/>
                  <a:pt x="104" y="28"/>
                  <a:pt x="105" y="27"/>
                </a:cubicBezTo>
                <a:cubicBezTo>
                  <a:pt x="105" y="27"/>
                  <a:pt x="105" y="26"/>
                  <a:pt x="105" y="26"/>
                </a:cubicBezTo>
                <a:cubicBezTo>
                  <a:pt x="107" y="27"/>
                  <a:pt x="108" y="29"/>
                  <a:pt x="109" y="30"/>
                </a:cubicBezTo>
                <a:cubicBezTo>
                  <a:pt x="109" y="30"/>
                  <a:pt x="108" y="30"/>
                  <a:pt x="108" y="31"/>
                </a:cubicBezTo>
                <a:cubicBezTo>
                  <a:pt x="107" y="32"/>
                  <a:pt x="107" y="33"/>
                  <a:pt x="108" y="34"/>
                </a:cubicBezTo>
                <a:cubicBezTo>
                  <a:pt x="108" y="35"/>
                  <a:pt x="109" y="35"/>
                  <a:pt x="109" y="36"/>
                </a:cubicBezTo>
                <a:cubicBezTo>
                  <a:pt x="110" y="37"/>
                  <a:pt x="110" y="37"/>
                  <a:pt x="111" y="37"/>
                </a:cubicBezTo>
                <a:cubicBezTo>
                  <a:pt x="112" y="37"/>
                  <a:pt x="112" y="37"/>
                  <a:pt x="112" y="37"/>
                </a:cubicBezTo>
                <a:cubicBezTo>
                  <a:pt x="113" y="37"/>
                  <a:pt x="113" y="36"/>
                  <a:pt x="113" y="36"/>
                </a:cubicBezTo>
                <a:cubicBezTo>
                  <a:pt x="114" y="38"/>
                  <a:pt x="115" y="39"/>
                  <a:pt x="116" y="41"/>
                </a:cubicBezTo>
                <a:cubicBezTo>
                  <a:pt x="116" y="41"/>
                  <a:pt x="115" y="41"/>
                  <a:pt x="115" y="41"/>
                </a:cubicBezTo>
                <a:cubicBezTo>
                  <a:pt x="114" y="42"/>
                  <a:pt x="113" y="43"/>
                  <a:pt x="114" y="44"/>
                </a:cubicBezTo>
                <a:cubicBezTo>
                  <a:pt x="114" y="45"/>
                  <a:pt x="114" y="46"/>
                  <a:pt x="115" y="46"/>
                </a:cubicBezTo>
                <a:cubicBezTo>
                  <a:pt x="115" y="47"/>
                  <a:pt x="116" y="48"/>
                  <a:pt x="117" y="48"/>
                </a:cubicBezTo>
                <a:cubicBezTo>
                  <a:pt x="117" y="48"/>
                  <a:pt x="118" y="48"/>
                  <a:pt x="118" y="48"/>
                </a:cubicBezTo>
                <a:cubicBezTo>
                  <a:pt x="118" y="48"/>
                  <a:pt x="118" y="48"/>
                  <a:pt x="119" y="47"/>
                </a:cubicBezTo>
                <a:cubicBezTo>
                  <a:pt x="119" y="49"/>
                  <a:pt x="120" y="51"/>
                  <a:pt x="120" y="53"/>
                </a:cubicBezTo>
                <a:cubicBezTo>
                  <a:pt x="120" y="53"/>
                  <a:pt x="120" y="53"/>
                  <a:pt x="119" y="53"/>
                </a:cubicBezTo>
                <a:cubicBezTo>
                  <a:pt x="118" y="53"/>
                  <a:pt x="117" y="54"/>
                  <a:pt x="117" y="56"/>
                </a:cubicBezTo>
                <a:cubicBezTo>
                  <a:pt x="118" y="56"/>
                  <a:pt x="118" y="57"/>
                  <a:pt x="118" y="58"/>
                </a:cubicBezTo>
                <a:cubicBezTo>
                  <a:pt x="118" y="59"/>
                  <a:pt x="119" y="60"/>
                  <a:pt x="120" y="60"/>
                </a:cubicBezTo>
                <a:cubicBezTo>
                  <a:pt x="120" y="60"/>
                  <a:pt x="120" y="60"/>
                  <a:pt x="121" y="60"/>
                </a:cubicBezTo>
                <a:cubicBezTo>
                  <a:pt x="121" y="60"/>
                  <a:pt x="121" y="60"/>
                  <a:pt x="122" y="60"/>
                </a:cubicBezTo>
                <a:cubicBezTo>
                  <a:pt x="122" y="61"/>
                  <a:pt x="122" y="62"/>
                  <a:pt x="122" y="64"/>
                </a:cubicBezTo>
                <a:cubicBezTo>
                  <a:pt x="122" y="64"/>
                  <a:pt x="121" y="64"/>
                  <a:pt x="121" y="64"/>
                </a:cubicBezTo>
                <a:cubicBezTo>
                  <a:pt x="119" y="64"/>
                  <a:pt x="118" y="65"/>
                  <a:pt x="118" y="66"/>
                </a:cubicBezTo>
                <a:cubicBezTo>
                  <a:pt x="118" y="67"/>
                  <a:pt x="118" y="68"/>
                  <a:pt x="118" y="68"/>
                </a:cubicBezTo>
                <a:cubicBezTo>
                  <a:pt x="118" y="70"/>
                  <a:pt x="119" y="71"/>
                  <a:pt x="121" y="71"/>
                </a:cubicBezTo>
                <a:cubicBezTo>
                  <a:pt x="121" y="71"/>
                  <a:pt x="121" y="71"/>
                  <a:pt x="121" y="71"/>
                </a:cubicBezTo>
                <a:cubicBezTo>
                  <a:pt x="121" y="71"/>
                  <a:pt x="121" y="71"/>
                  <a:pt x="122" y="71"/>
                </a:cubicBezTo>
                <a:cubicBezTo>
                  <a:pt x="122" y="73"/>
                  <a:pt x="121" y="75"/>
                  <a:pt x="121" y="76"/>
                </a:cubicBezTo>
                <a:close/>
                <a:moveTo>
                  <a:pt x="74" y="40"/>
                </a:moveTo>
                <a:cubicBezTo>
                  <a:pt x="88" y="40"/>
                  <a:pt x="88" y="40"/>
                  <a:pt x="88" y="40"/>
                </a:cubicBezTo>
                <a:cubicBezTo>
                  <a:pt x="87" y="41"/>
                  <a:pt x="87" y="41"/>
                  <a:pt x="87" y="41"/>
                </a:cubicBezTo>
                <a:cubicBezTo>
                  <a:pt x="82" y="51"/>
                  <a:pt x="82" y="51"/>
                  <a:pt x="82" y="51"/>
                </a:cubicBezTo>
                <a:cubicBezTo>
                  <a:pt x="72" y="68"/>
                  <a:pt x="72" y="68"/>
                  <a:pt x="72" y="68"/>
                </a:cubicBezTo>
                <a:cubicBezTo>
                  <a:pt x="72" y="70"/>
                  <a:pt x="72" y="70"/>
                  <a:pt x="72" y="70"/>
                </a:cubicBezTo>
                <a:cubicBezTo>
                  <a:pt x="83" y="70"/>
                  <a:pt x="83" y="70"/>
                  <a:pt x="83" y="70"/>
                </a:cubicBezTo>
                <a:cubicBezTo>
                  <a:pt x="83" y="71"/>
                  <a:pt x="83" y="71"/>
                  <a:pt x="83" y="71"/>
                </a:cubicBezTo>
                <a:cubicBezTo>
                  <a:pt x="83" y="78"/>
                  <a:pt x="83" y="78"/>
                  <a:pt x="83" y="78"/>
                </a:cubicBezTo>
                <a:cubicBezTo>
                  <a:pt x="72" y="78"/>
                  <a:pt x="72" y="78"/>
                  <a:pt x="72" y="78"/>
                </a:cubicBezTo>
                <a:cubicBezTo>
                  <a:pt x="72" y="92"/>
                  <a:pt x="72" y="92"/>
                  <a:pt x="72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60" y="78"/>
                  <a:pt x="60" y="78"/>
                  <a:pt x="60" y="78"/>
                </a:cubicBezTo>
                <a:cubicBezTo>
                  <a:pt x="49" y="78"/>
                  <a:pt x="49" y="78"/>
                  <a:pt x="49" y="78"/>
                </a:cubicBezTo>
                <a:cubicBezTo>
                  <a:pt x="49" y="71"/>
                  <a:pt x="49" y="71"/>
                  <a:pt x="49" y="71"/>
                </a:cubicBezTo>
                <a:cubicBezTo>
                  <a:pt x="49" y="70"/>
                  <a:pt x="49" y="70"/>
                  <a:pt x="49" y="70"/>
                </a:cubicBezTo>
                <a:cubicBezTo>
                  <a:pt x="60" y="70"/>
                  <a:pt x="60" y="70"/>
                  <a:pt x="60" y="70"/>
                </a:cubicBezTo>
                <a:cubicBezTo>
                  <a:pt x="60" y="69"/>
                  <a:pt x="60" y="69"/>
                  <a:pt x="60" y="69"/>
                </a:cubicBezTo>
                <a:cubicBezTo>
                  <a:pt x="44" y="41"/>
                  <a:pt x="44" y="41"/>
                  <a:pt x="44" y="41"/>
                </a:cubicBezTo>
                <a:cubicBezTo>
                  <a:pt x="44" y="40"/>
                  <a:pt x="44" y="40"/>
                  <a:pt x="44" y="40"/>
                </a:cubicBezTo>
                <a:cubicBezTo>
                  <a:pt x="58" y="40"/>
                  <a:pt x="58" y="40"/>
                  <a:pt x="58" y="40"/>
                </a:cubicBezTo>
                <a:cubicBezTo>
                  <a:pt x="64" y="54"/>
                  <a:pt x="64" y="54"/>
                  <a:pt x="64" y="54"/>
                </a:cubicBezTo>
                <a:cubicBezTo>
                  <a:pt x="66" y="57"/>
                  <a:pt x="66" y="57"/>
                  <a:pt x="66" y="57"/>
                </a:cubicBezTo>
                <a:cubicBezTo>
                  <a:pt x="68" y="52"/>
                  <a:pt x="68" y="52"/>
                  <a:pt x="68" y="52"/>
                </a:cubicBezTo>
                <a:lnTo>
                  <a:pt x="74" y="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92526" y="4077563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17630" y="4202668"/>
            <a:ext cx="307501" cy="307502"/>
          </a:xfrm>
          <a:custGeom>
            <a:avLst/>
            <a:gdLst>
              <a:gd name="T0" fmla="*/ 80 w 132"/>
              <a:gd name="T1" fmla="*/ 22 h 132"/>
              <a:gd name="T2" fmla="*/ 70 w 132"/>
              <a:gd name="T3" fmla="*/ 38 h 132"/>
              <a:gd name="T4" fmla="*/ 96 w 132"/>
              <a:gd name="T5" fmla="*/ 62 h 132"/>
              <a:gd name="T6" fmla="*/ 91 w 132"/>
              <a:gd name="T7" fmla="*/ 41 h 132"/>
              <a:gd name="T8" fmla="*/ 96 w 132"/>
              <a:gd name="T9" fmla="*/ 62 h 132"/>
              <a:gd name="T10" fmla="*/ 95 w 132"/>
              <a:gd name="T11" fmla="*/ 76 h 132"/>
              <a:gd name="T12" fmla="*/ 70 w 132"/>
              <a:gd name="T13" fmla="*/ 86 h 132"/>
              <a:gd name="T14" fmla="*/ 70 w 132"/>
              <a:gd name="T15" fmla="*/ 119 h 132"/>
              <a:gd name="T16" fmla="*/ 85 w 132"/>
              <a:gd name="T17" fmla="*/ 102 h 132"/>
              <a:gd name="T18" fmla="*/ 70 w 132"/>
              <a:gd name="T19" fmla="*/ 119 h 132"/>
              <a:gd name="T20" fmla="*/ 52 w 132"/>
              <a:gd name="T21" fmla="*/ 110 h 132"/>
              <a:gd name="T22" fmla="*/ 62 w 132"/>
              <a:gd name="T23" fmla="*/ 94 h 132"/>
              <a:gd name="T24" fmla="*/ 36 w 132"/>
              <a:gd name="T25" fmla="*/ 70 h 132"/>
              <a:gd name="T26" fmla="*/ 41 w 132"/>
              <a:gd name="T27" fmla="*/ 91 h 132"/>
              <a:gd name="T28" fmla="*/ 36 w 132"/>
              <a:gd name="T29" fmla="*/ 70 h 132"/>
              <a:gd name="T30" fmla="*/ 37 w 132"/>
              <a:gd name="T31" fmla="*/ 56 h 132"/>
              <a:gd name="T32" fmla="*/ 62 w 132"/>
              <a:gd name="T33" fmla="*/ 46 h 132"/>
              <a:gd name="T34" fmla="*/ 62 w 132"/>
              <a:gd name="T35" fmla="*/ 13 h 132"/>
              <a:gd name="T36" fmla="*/ 47 w 132"/>
              <a:gd name="T37" fmla="*/ 30 h 132"/>
              <a:gd name="T38" fmla="*/ 62 w 132"/>
              <a:gd name="T39" fmla="*/ 13 h 132"/>
              <a:gd name="T40" fmla="*/ 105 w 132"/>
              <a:gd name="T41" fmla="*/ 109 h 132"/>
              <a:gd name="T42" fmla="*/ 103 w 132"/>
              <a:gd name="T43" fmla="*/ 70 h 132"/>
              <a:gd name="T44" fmla="*/ 124 w 132"/>
              <a:gd name="T45" fmla="*/ 70 h 132"/>
              <a:gd name="T46" fmla="*/ 103 w 132"/>
              <a:gd name="T47" fmla="*/ 62 h 132"/>
              <a:gd name="T48" fmla="*/ 98 w 132"/>
              <a:gd name="T49" fmla="*/ 37 h 132"/>
              <a:gd name="T50" fmla="*/ 95 w 132"/>
              <a:gd name="T51" fmla="*/ 31 h 132"/>
              <a:gd name="T52" fmla="*/ 77 w 132"/>
              <a:gd name="T53" fmla="*/ 9 h 132"/>
              <a:gd name="T54" fmla="*/ 27 w 132"/>
              <a:gd name="T55" fmla="*/ 23 h 132"/>
              <a:gd name="T56" fmla="*/ 29 w 132"/>
              <a:gd name="T57" fmla="*/ 62 h 132"/>
              <a:gd name="T58" fmla="*/ 8 w 132"/>
              <a:gd name="T59" fmla="*/ 62 h 132"/>
              <a:gd name="T60" fmla="*/ 29 w 132"/>
              <a:gd name="T61" fmla="*/ 70 h 132"/>
              <a:gd name="T62" fmla="*/ 34 w 132"/>
              <a:gd name="T63" fmla="*/ 94 h 132"/>
              <a:gd name="T64" fmla="*/ 38 w 132"/>
              <a:gd name="T65" fmla="*/ 101 h 132"/>
              <a:gd name="T66" fmla="*/ 55 w 132"/>
              <a:gd name="T67" fmla="*/ 123 h 132"/>
              <a:gd name="T68" fmla="*/ 111 w 132"/>
              <a:gd name="T69" fmla="*/ 18 h 132"/>
              <a:gd name="T70" fmla="*/ 113 w 132"/>
              <a:gd name="T71" fmla="*/ 20 h 132"/>
              <a:gd name="T72" fmla="*/ 116 w 132"/>
              <a:gd name="T73" fmla="*/ 23 h 132"/>
              <a:gd name="T74" fmla="*/ 132 w 132"/>
              <a:gd name="T75" fmla="*/ 66 h 132"/>
              <a:gd name="T76" fmla="*/ 110 w 132"/>
              <a:gd name="T77" fmla="*/ 115 h 132"/>
              <a:gd name="T78" fmla="*/ 22 w 132"/>
              <a:gd name="T79" fmla="*/ 115 h 132"/>
              <a:gd name="T80" fmla="*/ 16 w 132"/>
              <a:gd name="T81" fmla="*/ 109 h 132"/>
              <a:gd name="T82" fmla="*/ 16 w 132"/>
              <a:gd name="T83" fmla="*/ 23 h 132"/>
              <a:gd name="T84" fmla="*/ 18 w 132"/>
              <a:gd name="T85" fmla="*/ 20 h 132"/>
              <a:gd name="T86" fmla="*/ 21 w 132"/>
              <a:gd name="T87" fmla="*/ 19 h 132"/>
              <a:gd name="T88" fmla="*/ 66 w 132"/>
              <a:gd name="T89" fmla="*/ 0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2" h="132">
                <a:moveTo>
                  <a:pt x="87" y="34"/>
                </a:moveTo>
                <a:cubicBezTo>
                  <a:pt x="87" y="32"/>
                  <a:pt x="86" y="31"/>
                  <a:pt x="85" y="30"/>
                </a:cubicBezTo>
                <a:cubicBezTo>
                  <a:pt x="84" y="27"/>
                  <a:pt x="82" y="25"/>
                  <a:pt x="80" y="22"/>
                </a:cubicBezTo>
                <a:cubicBezTo>
                  <a:pt x="77" y="20"/>
                  <a:pt x="75" y="18"/>
                  <a:pt x="73" y="16"/>
                </a:cubicBezTo>
                <a:cubicBezTo>
                  <a:pt x="72" y="15"/>
                  <a:pt x="71" y="14"/>
                  <a:pt x="70" y="13"/>
                </a:cubicBezTo>
                <a:cubicBezTo>
                  <a:pt x="70" y="38"/>
                  <a:pt x="70" y="38"/>
                  <a:pt x="70" y="38"/>
                </a:cubicBezTo>
                <a:cubicBezTo>
                  <a:pt x="76" y="37"/>
                  <a:pt x="82" y="36"/>
                  <a:pt x="87" y="34"/>
                </a:cubicBezTo>
                <a:cubicBezTo>
                  <a:pt x="87" y="34"/>
                  <a:pt x="87" y="34"/>
                  <a:pt x="87" y="34"/>
                </a:cubicBezTo>
                <a:close/>
                <a:moveTo>
                  <a:pt x="96" y="62"/>
                </a:moveTo>
                <a:cubicBezTo>
                  <a:pt x="96" y="60"/>
                  <a:pt x="95" y="58"/>
                  <a:pt x="95" y="56"/>
                </a:cubicBezTo>
                <a:cubicBezTo>
                  <a:pt x="95" y="53"/>
                  <a:pt x="94" y="50"/>
                  <a:pt x="93" y="47"/>
                </a:cubicBezTo>
                <a:cubicBezTo>
                  <a:pt x="92" y="44"/>
                  <a:pt x="92" y="43"/>
                  <a:pt x="91" y="41"/>
                </a:cubicBezTo>
                <a:cubicBezTo>
                  <a:pt x="84" y="43"/>
                  <a:pt x="77" y="45"/>
                  <a:pt x="70" y="46"/>
                </a:cubicBezTo>
                <a:cubicBezTo>
                  <a:pt x="70" y="62"/>
                  <a:pt x="70" y="62"/>
                  <a:pt x="70" y="62"/>
                </a:cubicBezTo>
                <a:cubicBezTo>
                  <a:pt x="96" y="62"/>
                  <a:pt x="96" y="62"/>
                  <a:pt x="96" y="62"/>
                </a:cubicBezTo>
                <a:close/>
                <a:moveTo>
                  <a:pt x="91" y="91"/>
                </a:moveTo>
                <a:cubicBezTo>
                  <a:pt x="92" y="89"/>
                  <a:pt x="92" y="87"/>
                  <a:pt x="93" y="85"/>
                </a:cubicBezTo>
                <a:cubicBezTo>
                  <a:pt x="94" y="82"/>
                  <a:pt x="95" y="79"/>
                  <a:pt x="95" y="76"/>
                </a:cubicBezTo>
                <a:cubicBezTo>
                  <a:pt x="95" y="74"/>
                  <a:pt x="96" y="72"/>
                  <a:pt x="96" y="70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86"/>
                  <a:pt x="70" y="86"/>
                  <a:pt x="70" y="86"/>
                </a:cubicBezTo>
                <a:cubicBezTo>
                  <a:pt x="77" y="87"/>
                  <a:pt x="84" y="89"/>
                  <a:pt x="91" y="91"/>
                </a:cubicBezTo>
                <a:cubicBezTo>
                  <a:pt x="91" y="91"/>
                  <a:pt x="91" y="91"/>
                  <a:pt x="91" y="91"/>
                </a:cubicBezTo>
                <a:close/>
                <a:moveTo>
                  <a:pt x="70" y="119"/>
                </a:moveTo>
                <a:cubicBezTo>
                  <a:pt x="71" y="118"/>
                  <a:pt x="72" y="117"/>
                  <a:pt x="73" y="116"/>
                </a:cubicBezTo>
                <a:cubicBezTo>
                  <a:pt x="75" y="114"/>
                  <a:pt x="77" y="112"/>
                  <a:pt x="80" y="110"/>
                </a:cubicBezTo>
                <a:cubicBezTo>
                  <a:pt x="82" y="107"/>
                  <a:pt x="84" y="105"/>
                  <a:pt x="85" y="102"/>
                </a:cubicBezTo>
                <a:cubicBezTo>
                  <a:pt x="86" y="101"/>
                  <a:pt x="87" y="100"/>
                  <a:pt x="87" y="98"/>
                </a:cubicBezTo>
                <a:cubicBezTo>
                  <a:pt x="82" y="96"/>
                  <a:pt x="76" y="95"/>
                  <a:pt x="70" y="94"/>
                </a:cubicBezTo>
                <a:cubicBezTo>
                  <a:pt x="70" y="119"/>
                  <a:pt x="70" y="119"/>
                  <a:pt x="70" y="119"/>
                </a:cubicBezTo>
                <a:close/>
                <a:moveTo>
                  <a:pt x="44" y="98"/>
                </a:moveTo>
                <a:cubicBezTo>
                  <a:pt x="45" y="100"/>
                  <a:pt x="46" y="101"/>
                  <a:pt x="47" y="102"/>
                </a:cubicBezTo>
                <a:cubicBezTo>
                  <a:pt x="49" y="105"/>
                  <a:pt x="50" y="107"/>
                  <a:pt x="52" y="110"/>
                </a:cubicBezTo>
                <a:cubicBezTo>
                  <a:pt x="54" y="112"/>
                  <a:pt x="56" y="114"/>
                  <a:pt x="59" y="116"/>
                </a:cubicBezTo>
                <a:cubicBezTo>
                  <a:pt x="60" y="117"/>
                  <a:pt x="61" y="118"/>
                  <a:pt x="62" y="119"/>
                </a:cubicBezTo>
                <a:cubicBezTo>
                  <a:pt x="62" y="94"/>
                  <a:pt x="62" y="94"/>
                  <a:pt x="62" y="94"/>
                </a:cubicBezTo>
                <a:cubicBezTo>
                  <a:pt x="56" y="95"/>
                  <a:pt x="50" y="96"/>
                  <a:pt x="44" y="98"/>
                </a:cubicBezTo>
                <a:cubicBezTo>
                  <a:pt x="44" y="98"/>
                  <a:pt x="44" y="98"/>
                  <a:pt x="44" y="98"/>
                </a:cubicBezTo>
                <a:close/>
                <a:moveTo>
                  <a:pt x="36" y="70"/>
                </a:moveTo>
                <a:cubicBezTo>
                  <a:pt x="37" y="72"/>
                  <a:pt x="37" y="74"/>
                  <a:pt x="37" y="76"/>
                </a:cubicBezTo>
                <a:cubicBezTo>
                  <a:pt x="38" y="79"/>
                  <a:pt x="38" y="82"/>
                  <a:pt x="39" y="85"/>
                </a:cubicBezTo>
                <a:cubicBezTo>
                  <a:pt x="40" y="87"/>
                  <a:pt x="40" y="89"/>
                  <a:pt x="41" y="91"/>
                </a:cubicBezTo>
                <a:cubicBezTo>
                  <a:pt x="48" y="89"/>
                  <a:pt x="55" y="87"/>
                  <a:pt x="62" y="86"/>
                </a:cubicBezTo>
                <a:cubicBezTo>
                  <a:pt x="62" y="70"/>
                  <a:pt x="62" y="70"/>
                  <a:pt x="62" y="70"/>
                </a:cubicBezTo>
                <a:cubicBezTo>
                  <a:pt x="36" y="70"/>
                  <a:pt x="36" y="70"/>
                  <a:pt x="36" y="70"/>
                </a:cubicBezTo>
                <a:close/>
                <a:moveTo>
                  <a:pt x="41" y="41"/>
                </a:moveTo>
                <a:cubicBezTo>
                  <a:pt x="40" y="43"/>
                  <a:pt x="40" y="44"/>
                  <a:pt x="39" y="47"/>
                </a:cubicBezTo>
                <a:cubicBezTo>
                  <a:pt x="38" y="50"/>
                  <a:pt x="38" y="53"/>
                  <a:pt x="37" y="56"/>
                </a:cubicBezTo>
                <a:cubicBezTo>
                  <a:pt x="37" y="58"/>
                  <a:pt x="37" y="60"/>
                  <a:pt x="36" y="62"/>
                </a:cubicBezTo>
                <a:cubicBezTo>
                  <a:pt x="62" y="62"/>
                  <a:pt x="62" y="62"/>
                  <a:pt x="62" y="62"/>
                </a:cubicBezTo>
                <a:cubicBezTo>
                  <a:pt x="62" y="46"/>
                  <a:pt x="62" y="46"/>
                  <a:pt x="62" y="46"/>
                </a:cubicBezTo>
                <a:cubicBezTo>
                  <a:pt x="55" y="45"/>
                  <a:pt x="48" y="43"/>
                  <a:pt x="41" y="41"/>
                </a:cubicBezTo>
                <a:cubicBezTo>
                  <a:pt x="41" y="41"/>
                  <a:pt x="41" y="41"/>
                  <a:pt x="41" y="41"/>
                </a:cubicBezTo>
                <a:close/>
                <a:moveTo>
                  <a:pt x="62" y="13"/>
                </a:moveTo>
                <a:cubicBezTo>
                  <a:pt x="61" y="14"/>
                  <a:pt x="60" y="15"/>
                  <a:pt x="59" y="16"/>
                </a:cubicBezTo>
                <a:cubicBezTo>
                  <a:pt x="56" y="18"/>
                  <a:pt x="54" y="20"/>
                  <a:pt x="52" y="22"/>
                </a:cubicBezTo>
                <a:cubicBezTo>
                  <a:pt x="50" y="25"/>
                  <a:pt x="49" y="27"/>
                  <a:pt x="47" y="30"/>
                </a:cubicBezTo>
                <a:cubicBezTo>
                  <a:pt x="46" y="31"/>
                  <a:pt x="45" y="32"/>
                  <a:pt x="44" y="34"/>
                </a:cubicBezTo>
                <a:cubicBezTo>
                  <a:pt x="50" y="36"/>
                  <a:pt x="56" y="37"/>
                  <a:pt x="62" y="38"/>
                </a:cubicBezTo>
                <a:cubicBezTo>
                  <a:pt x="62" y="13"/>
                  <a:pt x="62" y="13"/>
                  <a:pt x="62" y="13"/>
                </a:cubicBezTo>
                <a:close/>
                <a:moveTo>
                  <a:pt x="95" y="101"/>
                </a:moveTo>
                <a:cubicBezTo>
                  <a:pt x="90" y="110"/>
                  <a:pt x="84" y="117"/>
                  <a:pt x="77" y="123"/>
                </a:cubicBezTo>
                <a:cubicBezTo>
                  <a:pt x="87" y="121"/>
                  <a:pt x="97" y="116"/>
                  <a:pt x="105" y="109"/>
                </a:cubicBezTo>
                <a:cubicBezTo>
                  <a:pt x="102" y="106"/>
                  <a:pt x="98" y="104"/>
                  <a:pt x="95" y="101"/>
                </a:cubicBezTo>
                <a:cubicBezTo>
                  <a:pt x="95" y="101"/>
                  <a:pt x="95" y="101"/>
                  <a:pt x="95" y="101"/>
                </a:cubicBezTo>
                <a:close/>
                <a:moveTo>
                  <a:pt x="103" y="70"/>
                </a:moveTo>
                <a:cubicBezTo>
                  <a:pt x="103" y="79"/>
                  <a:pt x="101" y="87"/>
                  <a:pt x="98" y="94"/>
                </a:cubicBezTo>
                <a:cubicBezTo>
                  <a:pt x="102" y="97"/>
                  <a:pt x="107" y="100"/>
                  <a:pt x="110" y="104"/>
                </a:cubicBezTo>
                <a:cubicBezTo>
                  <a:pt x="118" y="94"/>
                  <a:pt x="123" y="83"/>
                  <a:pt x="124" y="70"/>
                </a:cubicBezTo>
                <a:cubicBezTo>
                  <a:pt x="103" y="70"/>
                  <a:pt x="103" y="70"/>
                  <a:pt x="103" y="70"/>
                </a:cubicBezTo>
                <a:close/>
                <a:moveTo>
                  <a:pt x="98" y="37"/>
                </a:moveTo>
                <a:cubicBezTo>
                  <a:pt x="101" y="45"/>
                  <a:pt x="103" y="53"/>
                  <a:pt x="103" y="62"/>
                </a:cubicBezTo>
                <a:cubicBezTo>
                  <a:pt x="124" y="62"/>
                  <a:pt x="124" y="62"/>
                  <a:pt x="124" y="62"/>
                </a:cubicBezTo>
                <a:cubicBezTo>
                  <a:pt x="123" y="49"/>
                  <a:pt x="118" y="38"/>
                  <a:pt x="110" y="28"/>
                </a:cubicBezTo>
                <a:cubicBezTo>
                  <a:pt x="107" y="32"/>
                  <a:pt x="102" y="35"/>
                  <a:pt x="98" y="37"/>
                </a:cubicBezTo>
                <a:cubicBezTo>
                  <a:pt x="98" y="37"/>
                  <a:pt x="98" y="37"/>
                  <a:pt x="98" y="37"/>
                </a:cubicBezTo>
                <a:close/>
                <a:moveTo>
                  <a:pt x="77" y="9"/>
                </a:moveTo>
                <a:cubicBezTo>
                  <a:pt x="84" y="15"/>
                  <a:pt x="90" y="22"/>
                  <a:pt x="95" y="31"/>
                </a:cubicBezTo>
                <a:cubicBezTo>
                  <a:pt x="98" y="28"/>
                  <a:pt x="102" y="26"/>
                  <a:pt x="105" y="23"/>
                </a:cubicBezTo>
                <a:cubicBezTo>
                  <a:pt x="97" y="16"/>
                  <a:pt x="87" y="11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38" y="31"/>
                </a:moveTo>
                <a:cubicBezTo>
                  <a:pt x="42" y="22"/>
                  <a:pt x="48" y="15"/>
                  <a:pt x="55" y="9"/>
                </a:cubicBezTo>
                <a:cubicBezTo>
                  <a:pt x="44" y="11"/>
                  <a:pt x="35" y="16"/>
                  <a:pt x="27" y="23"/>
                </a:cubicBezTo>
                <a:cubicBezTo>
                  <a:pt x="30" y="26"/>
                  <a:pt x="34" y="28"/>
                  <a:pt x="38" y="31"/>
                </a:cubicBezTo>
                <a:cubicBezTo>
                  <a:pt x="38" y="31"/>
                  <a:pt x="38" y="31"/>
                  <a:pt x="38" y="31"/>
                </a:cubicBezTo>
                <a:close/>
                <a:moveTo>
                  <a:pt x="29" y="62"/>
                </a:moveTo>
                <a:cubicBezTo>
                  <a:pt x="29" y="53"/>
                  <a:pt x="31" y="45"/>
                  <a:pt x="34" y="37"/>
                </a:cubicBezTo>
                <a:cubicBezTo>
                  <a:pt x="30" y="35"/>
                  <a:pt x="26" y="32"/>
                  <a:pt x="22" y="28"/>
                </a:cubicBezTo>
                <a:cubicBezTo>
                  <a:pt x="14" y="38"/>
                  <a:pt x="9" y="49"/>
                  <a:pt x="8" y="62"/>
                </a:cubicBezTo>
                <a:cubicBezTo>
                  <a:pt x="29" y="62"/>
                  <a:pt x="29" y="62"/>
                  <a:pt x="29" y="62"/>
                </a:cubicBezTo>
                <a:close/>
                <a:moveTo>
                  <a:pt x="34" y="94"/>
                </a:moveTo>
                <a:cubicBezTo>
                  <a:pt x="31" y="87"/>
                  <a:pt x="29" y="79"/>
                  <a:pt x="29" y="70"/>
                </a:cubicBezTo>
                <a:cubicBezTo>
                  <a:pt x="8" y="70"/>
                  <a:pt x="8" y="70"/>
                  <a:pt x="8" y="70"/>
                </a:cubicBezTo>
                <a:cubicBezTo>
                  <a:pt x="9" y="83"/>
                  <a:pt x="14" y="94"/>
                  <a:pt x="22" y="104"/>
                </a:cubicBezTo>
                <a:cubicBezTo>
                  <a:pt x="26" y="100"/>
                  <a:pt x="30" y="97"/>
                  <a:pt x="34" y="94"/>
                </a:cubicBezTo>
                <a:cubicBezTo>
                  <a:pt x="34" y="94"/>
                  <a:pt x="34" y="94"/>
                  <a:pt x="34" y="94"/>
                </a:cubicBezTo>
                <a:close/>
                <a:moveTo>
                  <a:pt x="55" y="123"/>
                </a:moveTo>
                <a:cubicBezTo>
                  <a:pt x="48" y="117"/>
                  <a:pt x="42" y="110"/>
                  <a:pt x="38" y="101"/>
                </a:cubicBezTo>
                <a:cubicBezTo>
                  <a:pt x="34" y="104"/>
                  <a:pt x="30" y="106"/>
                  <a:pt x="27" y="109"/>
                </a:cubicBezTo>
                <a:cubicBezTo>
                  <a:pt x="35" y="116"/>
                  <a:pt x="44" y="121"/>
                  <a:pt x="55" y="123"/>
                </a:cubicBezTo>
                <a:cubicBezTo>
                  <a:pt x="55" y="123"/>
                  <a:pt x="55" y="123"/>
                  <a:pt x="55" y="123"/>
                </a:cubicBezTo>
                <a:close/>
                <a:moveTo>
                  <a:pt x="66" y="0"/>
                </a:moveTo>
                <a:cubicBezTo>
                  <a:pt x="83" y="0"/>
                  <a:pt x="99" y="6"/>
                  <a:pt x="110" y="17"/>
                </a:cubicBezTo>
                <a:cubicBezTo>
                  <a:pt x="111" y="17"/>
                  <a:pt x="111" y="18"/>
                  <a:pt x="111" y="18"/>
                </a:cubicBezTo>
                <a:cubicBezTo>
                  <a:pt x="111" y="18"/>
                  <a:pt x="111" y="18"/>
                  <a:pt x="112" y="19"/>
                </a:cubicBezTo>
                <a:cubicBezTo>
                  <a:pt x="112" y="19"/>
                  <a:pt x="112" y="19"/>
                  <a:pt x="112" y="19"/>
                </a:cubicBezTo>
                <a:cubicBezTo>
                  <a:pt x="113" y="19"/>
                  <a:pt x="113" y="20"/>
                  <a:pt x="113" y="20"/>
                </a:cubicBezTo>
                <a:cubicBezTo>
                  <a:pt x="113" y="20"/>
                  <a:pt x="113" y="20"/>
                  <a:pt x="113" y="20"/>
                </a:cubicBezTo>
                <a:cubicBezTo>
                  <a:pt x="114" y="21"/>
                  <a:pt x="114" y="21"/>
                  <a:pt x="114" y="21"/>
                </a:cubicBezTo>
                <a:cubicBezTo>
                  <a:pt x="114" y="21"/>
                  <a:pt x="115" y="22"/>
                  <a:pt x="116" y="23"/>
                </a:cubicBezTo>
                <a:cubicBezTo>
                  <a:pt x="116" y="23"/>
                  <a:pt x="116" y="23"/>
                  <a:pt x="116" y="23"/>
                </a:cubicBezTo>
                <a:cubicBezTo>
                  <a:pt x="116" y="23"/>
                  <a:pt x="116" y="23"/>
                  <a:pt x="116" y="23"/>
                </a:cubicBezTo>
                <a:cubicBezTo>
                  <a:pt x="126" y="35"/>
                  <a:pt x="132" y="49"/>
                  <a:pt x="132" y="66"/>
                </a:cubicBezTo>
                <a:cubicBezTo>
                  <a:pt x="132" y="83"/>
                  <a:pt x="126" y="97"/>
                  <a:pt x="116" y="109"/>
                </a:cubicBezTo>
                <a:cubicBezTo>
                  <a:pt x="116" y="109"/>
                  <a:pt x="116" y="109"/>
                  <a:pt x="116" y="109"/>
                </a:cubicBezTo>
                <a:cubicBezTo>
                  <a:pt x="114" y="111"/>
                  <a:pt x="112" y="113"/>
                  <a:pt x="110" y="115"/>
                </a:cubicBezTo>
                <a:cubicBezTo>
                  <a:pt x="110" y="115"/>
                  <a:pt x="110" y="115"/>
                  <a:pt x="110" y="115"/>
                </a:cubicBezTo>
                <a:cubicBezTo>
                  <a:pt x="98" y="125"/>
                  <a:pt x="83" y="132"/>
                  <a:pt x="66" y="132"/>
                </a:cubicBezTo>
                <a:cubicBezTo>
                  <a:pt x="49" y="132"/>
                  <a:pt x="33" y="125"/>
                  <a:pt x="22" y="115"/>
                </a:cubicBezTo>
                <a:cubicBezTo>
                  <a:pt x="22" y="115"/>
                  <a:pt x="22" y="115"/>
                  <a:pt x="22" y="115"/>
                </a:cubicBezTo>
                <a:cubicBezTo>
                  <a:pt x="20" y="113"/>
                  <a:pt x="18" y="111"/>
                  <a:pt x="16" y="109"/>
                </a:cubicBezTo>
                <a:cubicBezTo>
                  <a:pt x="16" y="109"/>
                  <a:pt x="16" y="109"/>
                  <a:pt x="16" y="109"/>
                </a:cubicBezTo>
                <a:cubicBezTo>
                  <a:pt x="6" y="97"/>
                  <a:pt x="0" y="83"/>
                  <a:pt x="0" y="66"/>
                </a:cubicBezTo>
                <a:cubicBezTo>
                  <a:pt x="0" y="49"/>
                  <a:pt x="6" y="35"/>
                  <a:pt x="16" y="23"/>
                </a:cubicBezTo>
                <a:cubicBezTo>
                  <a:pt x="16" y="23"/>
                  <a:pt x="16" y="23"/>
                  <a:pt x="16" y="23"/>
                </a:cubicBezTo>
                <a:cubicBezTo>
                  <a:pt x="16" y="23"/>
                  <a:pt x="16" y="23"/>
                  <a:pt x="16" y="23"/>
                </a:cubicBezTo>
                <a:cubicBezTo>
                  <a:pt x="17" y="22"/>
                  <a:pt x="18" y="21"/>
                  <a:pt x="18" y="21"/>
                </a:cubicBezTo>
                <a:cubicBezTo>
                  <a:pt x="18" y="21"/>
                  <a:pt x="18" y="21"/>
                  <a:pt x="18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19"/>
                  <a:pt x="19" y="19"/>
                  <a:pt x="19" y="19"/>
                </a:cubicBezTo>
                <a:cubicBezTo>
                  <a:pt x="20" y="19"/>
                  <a:pt x="20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ubicBezTo>
                  <a:pt x="21" y="18"/>
                  <a:pt x="21" y="17"/>
                  <a:pt x="22" y="17"/>
                </a:cubicBezTo>
                <a:cubicBezTo>
                  <a:pt x="33" y="6"/>
                  <a:pt x="49" y="0"/>
                  <a:pt x="66" y="0"/>
                </a:cubicBezTo>
                <a:cubicBezTo>
                  <a:pt x="66" y="0"/>
                  <a:pt x="66" y="0"/>
                  <a:pt x="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92526" y="569396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08277" y="5841289"/>
            <a:ext cx="326208" cy="284118"/>
          </a:xfrm>
          <a:custGeom>
            <a:avLst/>
            <a:gdLst>
              <a:gd name="T0" fmla="*/ 22 w 140"/>
              <a:gd name="T1" fmla="*/ 40 h 122"/>
              <a:gd name="T2" fmla="*/ 22 w 140"/>
              <a:gd name="T3" fmla="*/ 111 h 122"/>
              <a:gd name="T4" fmla="*/ 18 w 140"/>
              <a:gd name="T5" fmla="*/ 116 h 122"/>
              <a:gd name="T6" fmla="*/ 5 w 140"/>
              <a:gd name="T7" fmla="*/ 116 h 122"/>
              <a:gd name="T8" fmla="*/ 0 w 140"/>
              <a:gd name="T9" fmla="*/ 111 h 122"/>
              <a:gd name="T10" fmla="*/ 0 w 140"/>
              <a:gd name="T11" fmla="*/ 40 h 122"/>
              <a:gd name="T12" fmla="*/ 5 w 140"/>
              <a:gd name="T13" fmla="*/ 36 h 122"/>
              <a:gd name="T14" fmla="*/ 18 w 140"/>
              <a:gd name="T15" fmla="*/ 36 h 122"/>
              <a:gd name="T16" fmla="*/ 22 w 140"/>
              <a:gd name="T17" fmla="*/ 40 h 122"/>
              <a:gd name="T18" fmla="*/ 48 w 140"/>
              <a:gd name="T19" fmla="*/ 24 h 122"/>
              <a:gd name="T20" fmla="*/ 35 w 140"/>
              <a:gd name="T21" fmla="*/ 24 h 122"/>
              <a:gd name="T22" fmla="*/ 30 w 140"/>
              <a:gd name="T23" fmla="*/ 28 h 122"/>
              <a:gd name="T24" fmla="*/ 30 w 140"/>
              <a:gd name="T25" fmla="*/ 111 h 122"/>
              <a:gd name="T26" fmla="*/ 35 w 140"/>
              <a:gd name="T27" fmla="*/ 116 h 122"/>
              <a:gd name="T28" fmla="*/ 48 w 140"/>
              <a:gd name="T29" fmla="*/ 116 h 122"/>
              <a:gd name="T30" fmla="*/ 52 w 140"/>
              <a:gd name="T31" fmla="*/ 111 h 122"/>
              <a:gd name="T32" fmla="*/ 52 w 140"/>
              <a:gd name="T33" fmla="*/ 28 h 122"/>
              <a:gd name="T34" fmla="*/ 48 w 140"/>
              <a:gd name="T35" fmla="*/ 24 h 122"/>
              <a:gd name="T36" fmla="*/ 82 w 140"/>
              <a:gd name="T37" fmla="*/ 16 h 122"/>
              <a:gd name="T38" fmla="*/ 78 w 140"/>
              <a:gd name="T39" fmla="*/ 12 h 122"/>
              <a:gd name="T40" fmla="*/ 65 w 140"/>
              <a:gd name="T41" fmla="*/ 12 h 122"/>
              <a:gd name="T42" fmla="*/ 60 w 140"/>
              <a:gd name="T43" fmla="*/ 16 h 122"/>
              <a:gd name="T44" fmla="*/ 60 w 140"/>
              <a:gd name="T45" fmla="*/ 104 h 122"/>
              <a:gd name="T46" fmla="*/ 82 w 140"/>
              <a:gd name="T47" fmla="*/ 77 h 122"/>
              <a:gd name="T48" fmla="*/ 82 w 140"/>
              <a:gd name="T49" fmla="*/ 16 h 122"/>
              <a:gd name="T50" fmla="*/ 110 w 140"/>
              <a:gd name="T51" fmla="*/ 83 h 122"/>
              <a:gd name="T52" fmla="*/ 101 w 140"/>
              <a:gd name="T53" fmla="*/ 76 h 122"/>
              <a:gd name="T54" fmla="*/ 112 w 140"/>
              <a:gd name="T55" fmla="*/ 71 h 122"/>
              <a:gd name="T56" fmla="*/ 112 w 140"/>
              <a:gd name="T57" fmla="*/ 4 h 122"/>
              <a:gd name="T58" fmla="*/ 108 w 140"/>
              <a:gd name="T59" fmla="*/ 0 h 122"/>
              <a:gd name="T60" fmla="*/ 95 w 140"/>
              <a:gd name="T61" fmla="*/ 0 h 122"/>
              <a:gd name="T62" fmla="*/ 90 w 140"/>
              <a:gd name="T63" fmla="*/ 4 h 122"/>
              <a:gd name="T64" fmla="*/ 90 w 140"/>
              <a:gd name="T65" fmla="*/ 82 h 122"/>
              <a:gd name="T66" fmla="*/ 102 w 140"/>
              <a:gd name="T67" fmla="*/ 92 h 122"/>
              <a:gd name="T68" fmla="*/ 110 w 140"/>
              <a:gd name="T69" fmla="*/ 83 h 122"/>
              <a:gd name="T70" fmla="*/ 124 w 140"/>
              <a:gd name="T71" fmla="*/ 71 h 122"/>
              <a:gd name="T72" fmla="*/ 108 w 140"/>
              <a:gd name="T73" fmla="*/ 77 h 122"/>
              <a:gd name="T74" fmla="*/ 115 w 140"/>
              <a:gd name="T75" fmla="*/ 83 h 122"/>
              <a:gd name="T76" fmla="*/ 103 w 140"/>
              <a:gd name="T77" fmla="*/ 98 h 122"/>
              <a:gd name="T78" fmla="*/ 84 w 140"/>
              <a:gd name="T79" fmla="*/ 81 h 122"/>
              <a:gd name="T80" fmla="*/ 58 w 140"/>
              <a:gd name="T81" fmla="*/ 112 h 122"/>
              <a:gd name="T82" fmla="*/ 69 w 140"/>
              <a:gd name="T83" fmla="*/ 122 h 122"/>
              <a:gd name="T84" fmla="*/ 86 w 140"/>
              <a:gd name="T85" fmla="*/ 103 h 122"/>
              <a:gd name="T86" fmla="*/ 105 w 140"/>
              <a:gd name="T87" fmla="*/ 119 h 122"/>
              <a:gd name="T88" fmla="*/ 115 w 140"/>
              <a:gd name="T89" fmla="*/ 107 h 122"/>
              <a:gd name="T90" fmla="*/ 115 w 140"/>
              <a:gd name="T91" fmla="*/ 107 h 122"/>
              <a:gd name="T92" fmla="*/ 127 w 140"/>
              <a:gd name="T93" fmla="*/ 93 h 122"/>
              <a:gd name="T94" fmla="*/ 134 w 140"/>
              <a:gd name="T95" fmla="*/ 99 h 122"/>
              <a:gd name="T96" fmla="*/ 137 w 140"/>
              <a:gd name="T97" fmla="*/ 82 h 122"/>
              <a:gd name="T98" fmla="*/ 140 w 140"/>
              <a:gd name="T99" fmla="*/ 65 h 122"/>
              <a:gd name="T100" fmla="*/ 124 w 140"/>
              <a:gd name="T101" fmla="*/ 71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0" h="122">
                <a:moveTo>
                  <a:pt x="22" y="40"/>
                </a:moveTo>
                <a:cubicBezTo>
                  <a:pt x="22" y="111"/>
                  <a:pt x="22" y="111"/>
                  <a:pt x="22" y="111"/>
                </a:cubicBezTo>
                <a:cubicBezTo>
                  <a:pt x="22" y="114"/>
                  <a:pt x="20" y="116"/>
                  <a:pt x="18" y="116"/>
                </a:cubicBezTo>
                <a:cubicBezTo>
                  <a:pt x="5" y="116"/>
                  <a:pt x="5" y="116"/>
                  <a:pt x="5" y="116"/>
                </a:cubicBezTo>
                <a:cubicBezTo>
                  <a:pt x="2" y="116"/>
                  <a:pt x="0" y="114"/>
                  <a:pt x="0" y="111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8"/>
                  <a:pt x="2" y="36"/>
                  <a:pt x="5" y="36"/>
                </a:cubicBezTo>
                <a:cubicBezTo>
                  <a:pt x="18" y="36"/>
                  <a:pt x="18" y="36"/>
                  <a:pt x="18" y="36"/>
                </a:cubicBezTo>
                <a:cubicBezTo>
                  <a:pt x="20" y="36"/>
                  <a:pt x="22" y="38"/>
                  <a:pt x="22" y="40"/>
                </a:cubicBezTo>
                <a:close/>
                <a:moveTo>
                  <a:pt x="48" y="24"/>
                </a:moveTo>
                <a:cubicBezTo>
                  <a:pt x="35" y="24"/>
                  <a:pt x="35" y="24"/>
                  <a:pt x="35" y="24"/>
                </a:cubicBezTo>
                <a:cubicBezTo>
                  <a:pt x="32" y="24"/>
                  <a:pt x="30" y="26"/>
                  <a:pt x="30" y="28"/>
                </a:cubicBezTo>
                <a:cubicBezTo>
                  <a:pt x="30" y="111"/>
                  <a:pt x="30" y="111"/>
                  <a:pt x="30" y="111"/>
                </a:cubicBezTo>
                <a:cubicBezTo>
                  <a:pt x="30" y="114"/>
                  <a:pt x="32" y="116"/>
                  <a:pt x="35" y="116"/>
                </a:cubicBezTo>
                <a:cubicBezTo>
                  <a:pt x="48" y="116"/>
                  <a:pt x="48" y="116"/>
                  <a:pt x="48" y="116"/>
                </a:cubicBezTo>
                <a:cubicBezTo>
                  <a:pt x="50" y="116"/>
                  <a:pt x="52" y="114"/>
                  <a:pt x="52" y="111"/>
                </a:cubicBezTo>
                <a:cubicBezTo>
                  <a:pt x="52" y="28"/>
                  <a:pt x="52" y="28"/>
                  <a:pt x="52" y="28"/>
                </a:cubicBezTo>
                <a:cubicBezTo>
                  <a:pt x="52" y="26"/>
                  <a:pt x="50" y="24"/>
                  <a:pt x="48" y="24"/>
                </a:cubicBezTo>
                <a:close/>
                <a:moveTo>
                  <a:pt x="82" y="16"/>
                </a:moveTo>
                <a:cubicBezTo>
                  <a:pt x="82" y="14"/>
                  <a:pt x="80" y="12"/>
                  <a:pt x="78" y="12"/>
                </a:cubicBezTo>
                <a:cubicBezTo>
                  <a:pt x="65" y="12"/>
                  <a:pt x="65" y="12"/>
                  <a:pt x="65" y="12"/>
                </a:cubicBezTo>
                <a:cubicBezTo>
                  <a:pt x="62" y="12"/>
                  <a:pt x="60" y="14"/>
                  <a:pt x="60" y="16"/>
                </a:cubicBezTo>
                <a:cubicBezTo>
                  <a:pt x="60" y="104"/>
                  <a:pt x="60" y="104"/>
                  <a:pt x="60" y="104"/>
                </a:cubicBezTo>
                <a:cubicBezTo>
                  <a:pt x="82" y="77"/>
                  <a:pt x="82" y="77"/>
                  <a:pt x="82" y="77"/>
                </a:cubicBezTo>
                <a:lnTo>
                  <a:pt x="82" y="16"/>
                </a:lnTo>
                <a:close/>
                <a:moveTo>
                  <a:pt x="110" y="83"/>
                </a:moveTo>
                <a:cubicBezTo>
                  <a:pt x="101" y="76"/>
                  <a:pt x="101" y="76"/>
                  <a:pt x="101" y="76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12" y="4"/>
                  <a:pt x="112" y="4"/>
                  <a:pt x="112" y="4"/>
                </a:cubicBezTo>
                <a:cubicBezTo>
                  <a:pt x="112" y="2"/>
                  <a:pt x="110" y="0"/>
                  <a:pt x="108" y="0"/>
                </a:cubicBezTo>
                <a:cubicBezTo>
                  <a:pt x="95" y="0"/>
                  <a:pt x="95" y="0"/>
                  <a:pt x="95" y="0"/>
                </a:cubicBezTo>
                <a:cubicBezTo>
                  <a:pt x="92" y="0"/>
                  <a:pt x="90" y="2"/>
                  <a:pt x="90" y="4"/>
                </a:cubicBezTo>
                <a:cubicBezTo>
                  <a:pt x="90" y="82"/>
                  <a:pt x="90" y="82"/>
                  <a:pt x="90" y="82"/>
                </a:cubicBezTo>
                <a:cubicBezTo>
                  <a:pt x="102" y="92"/>
                  <a:pt x="102" y="92"/>
                  <a:pt x="102" y="92"/>
                </a:cubicBezTo>
                <a:lnTo>
                  <a:pt x="110" y="83"/>
                </a:lnTo>
                <a:close/>
                <a:moveTo>
                  <a:pt x="124" y="71"/>
                </a:moveTo>
                <a:cubicBezTo>
                  <a:pt x="108" y="77"/>
                  <a:pt x="108" y="77"/>
                  <a:pt x="108" y="77"/>
                </a:cubicBezTo>
                <a:cubicBezTo>
                  <a:pt x="115" y="83"/>
                  <a:pt x="115" y="83"/>
                  <a:pt x="115" y="83"/>
                </a:cubicBezTo>
                <a:cubicBezTo>
                  <a:pt x="103" y="98"/>
                  <a:pt x="103" y="98"/>
                  <a:pt x="103" y="98"/>
                </a:cubicBezTo>
                <a:cubicBezTo>
                  <a:pt x="84" y="81"/>
                  <a:pt x="84" y="81"/>
                  <a:pt x="84" y="81"/>
                </a:cubicBezTo>
                <a:cubicBezTo>
                  <a:pt x="58" y="112"/>
                  <a:pt x="58" y="112"/>
                  <a:pt x="58" y="11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86" y="103"/>
                  <a:pt x="86" y="103"/>
                  <a:pt x="86" y="103"/>
                </a:cubicBezTo>
                <a:cubicBezTo>
                  <a:pt x="105" y="119"/>
                  <a:pt x="105" y="119"/>
                  <a:pt x="105" y="119"/>
                </a:cubicBezTo>
                <a:cubicBezTo>
                  <a:pt x="115" y="107"/>
                  <a:pt x="115" y="107"/>
                  <a:pt x="115" y="107"/>
                </a:cubicBezTo>
                <a:cubicBezTo>
                  <a:pt x="115" y="107"/>
                  <a:pt x="115" y="107"/>
                  <a:pt x="115" y="107"/>
                </a:cubicBezTo>
                <a:cubicBezTo>
                  <a:pt x="127" y="93"/>
                  <a:pt x="127" y="93"/>
                  <a:pt x="127" y="93"/>
                </a:cubicBezTo>
                <a:cubicBezTo>
                  <a:pt x="134" y="99"/>
                  <a:pt x="134" y="99"/>
                  <a:pt x="134" y="99"/>
                </a:cubicBezTo>
                <a:cubicBezTo>
                  <a:pt x="137" y="82"/>
                  <a:pt x="137" y="82"/>
                  <a:pt x="137" y="82"/>
                </a:cubicBezTo>
                <a:cubicBezTo>
                  <a:pt x="140" y="65"/>
                  <a:pt x="140" y="65"/>
                  <a:pt x="140" y="65"/>
                </a:cubicBezTo>
                <a:lnTo>
                  <a:pt x="124" y="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40595" y="1659965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48162" y="1817809"/>
            <a:ext cx="347254" cy="215134"/>
          </a:xfrm>
          <a:custGeom>
            <a:avLst/>
            <a:gdLst>
              <a:gd name="T0" fmla="*/ 0 w 149"/>
              <a:gd name="T1" fmla="*/ 0 h 92"/>
              <a:gd name="T2" fmla="*/ 8 w 149"/>
              <a:gd name="T3" fmla="*/ 84 h 92"/>
              <a:gd name="T4" fmla="*/ 131 w 149"/>
              <a:gd name="T5" fmla="*/ 39 h 92"/>
              <a:gd name="T6" fmla="*/ 135 w 149"/>
              <a:gd name="T7" fmla="*/ 72 h 92"/>
              <a:gd name="T8" fmla="*/ 20 w 149"/>
              <a:gd name="T9" fmla="*/ 19 h 92"/>
              <a:gd name="T10" fmla="*/ 27 w 149"/>
              <a:gd name="T11" fmla="*/ 19 h 92"/>
              <a:gd name="T12" fmla="*/ 26 w 149"/>
              <a:gd name="T13" fmla="*/ 15 h 92"/>
              <a:gd name="T14" fmla="*/ 16 w 149"/>
              <a:gd name="T15" fmla="*/ 30 h 92"/>
              <a:gd name="T16" fmla="*/ 28 w 149"/>
              <a:gd name="T17" fmla="*/ 30 h 92"/>
              <a:gd name="T18" fmla="*/ 24 w 149"/>
              <a:gd name="T19" fmla="*/ 28 h 92"/>
              <a:gd name="T20" fmla="*/ 18 w 149"/>
              <a:gd name="T21" fmla="*/ 23 h 92"/>
              <a:gd name="T22" fmla="*/ 34 w 149"/>
              <a:gd name="T23" fmla="*/ 32 h 92"/>
              <a:gd name="T24" fmla="*/ 38 w 149"/>
              <a:gd name="T25" fmla="*/ 23 h 92"/>
              <a:gd name="T26" fmla="*/ 42 w 149"/>
              <a:gd name="T27" fmla="*/ 23 h 92"/>
              <a:gd name="T28" fmla="*/ 34 w 149"/>
              <a:gd name="T29" fmla="*/ 14 h 92"/>
              <a:gd name="T30" fmla="*/ 49 w 149"/>
              <a:gd name="T31" fmla="*/ 28 h 92"/>
              <a:gd name="T32" fmla="*/ 55 w 149"/>
              <a:gd name="T33" fmla="*/ 28 h 92"/>
              <a:gd name="T34" fmla="*/ 54 w 149"/>
              <a:gd name="T35" fmla="*/ 32 h 92"/>
              <a:gd name="T36" fmla="*/ 46 w 149"/>
              <a:gd name="T37" fmla="*/ 20 h 92"/>
              <a:gd name="T38" fmla="*/ 53 w 149"/>
              <a:gd name="T39" fmla="*/ 24 h 92"/>
              <a:gd name="T40" fmla="*/ 53 w 149"/>
              <a:gd name="T41" fmla="*/ 24 h 92"/>
              <a:gd name="T42" fmla="*/ 63 w 149"/>
              <a:gd name="T43" fmla="*/ 32 h 92"/>
              <a:gd name="T44" fmla="*/ 59 w 149"/>
              <a:gd name="T45" fmla="*/ 20 h 92"/>
              <a:gd name="T46" fmla="*/ 66 w 149"/>
              <a:gd name="T47" fmla="*/ 19 h 92"/>
              <a:gd name="T48" fmla="*/ 66 w 149"/>
              <a:gd name="T49" fmla="*/ 22 h 92"/>
              <a:gd name="T50" fmla="*/ 62 w 149"/>
              <a:gd name="T51" fmla="*/ 28 h 92"/>
              <a:gd name="T52" fmla="*/ 73 w 149"/>
              <a:gd name="T53" fmla="*/ 27 h 92"/>
              <a:gd name="T54" fmla="*/ 81 w 149"/>
              <a:gd name="T55" fmla="*/ 32 h 92"/>
              <a:gd name="T56" fmla="*/ 80 w 149"/>
              <a:gd name="T57" fmla="*/ 28 h 92"/>
              <a:gd name="T58" fmla="*/ 77 w 149"/>
              <a:gd name="T59" fmla="*/ 25 h 92"/>
              <a:gd name="T60" fmla="*/ 87 w 149"/>
              <a:gd name="T61" fmla="*/ 25 h 92"/>
              <a:gd name="T62" fmla="*/ 100 w 149"/>
              <a:gd name="T63" fmla="*/ 26 h 92"/>
              <a:gd name="T64" fmla="*/ 95 w 149"/>
              <a:gd name="T65" fmla="*/ 29 h 92"/>
              <a:gd name="T66" fmla="*/ 99 w 149"/>
              <a:gd name="T67" fmla="*/ 28 h 92"/>
              <a:gd name="T68" fmla="*/ 94 w 149"/>
              <a:gd name="T69" fmla="*/ 32 h 92"/>
              <a:gd name="T70" fmla="*/ 92 w 149"/>
              <a:gd name="T71" fmla="*/ 22 h 92"/>
              <a:gd name="T72" fmla="*/ 34 w 149"/>
              <a:gd name="T73" fmla="*/ 56 h 92"/>
              <a:gd name="T74" fmla="*/ 18 w 149"/>
              <a:gd name="T75" fmla="*/ 65 h 92"/>
              <a:gd name="T76" fmla="*/ 21 w 149"/>
              <a:gd name="T77" fmla="*/ 63 h 92"/>
              <a:gd name="T78" fmla="*/ 15 w 149"/>
              <a:gd name="T79" fmla="*/ 54 h 92"/>
              <a:gd name="T80" fmla="*/ 22 w 149"/>
              <a:gd name="T81" fmla="*/ 50 h 92"/>
              <a:gd name="T82" fmla="*/ 26 w 149"/>
              <a:gd name="T83" fmla="*/ 54 h 92"/>
              <a:gd name="T84" fmla="*/ 23 w 149"/>
              <a:gd name="T85" fmla="*/ 56 h 92"/>
              <a:gd name="T86" fmla="*/ 22 w 149"/>
              <a:gd name="T87" fmla="*/ 65 h 92"/>
              <a:gd name="T88" fmla="*/ 22 w 149"/>
              <a:gd name="T89" fmla="*/ 62 h 92"/>
              <a:gd name="T90" fmla="*/ 22 w 149"/>
              <a:gd name="T91" fmla="*/ 59 h 92"/>
              <a:gd name="T92" fmla="*/ 19 w 149"/>
              <a:gd name="T93" fmla="*/ 53 h 92"/>
              <a:gd name="T94" fmla="*/ 120 w 149"/>
              <a:gd name="T95" fmla="*/ 15 h 92"/>
              <a:gd name="T96" fmla="*/ 106 w 149"/>
              <a:gd name="T97" fmla="*/ 42 h 92"/>
              <a:gd name="T98" fmla="*/ 127 w 149"/>
              <a:gd name="T99" fmla="*/ 39 h 92"/>
              <a:gd name="T100" fmla="*/ 131 w 149"/>
              <a:gd name="T101" fmla="*/ 22 h 92"/>
              <a:gd name="T102" fmla="*/ 130 w 149"/>
              <a:gd name="T103" fmla="*/ 77 h 92"/>
              <a:gd name="T104" fmla="*/ 98 w 149"/>
              <a:gd name="T105" fmla="*/ 74 h 92"/>
              <a:gd name="T106" fmla="*/ 90 w 149"/>
              <a:gd name="T107" fmla="*/ 72 h 92"/>
              <a:gd name="T108" fmla="*/ 97 w 149"/>
              <a:gd name="T109" fmla="*/ 63 h 92"/>
              <a:gd name="T110" fmla="*/ 94 w 149"/>
              <a:gd name="T111" fmla="*/ 62 h 92"/>
              <a:gd name="T112" fmla="*/ 90 w 149"/>
              <a:gd name="T113" fmla="*/ 70 h 92"/>
              <a:gd name="T114" fmla="*/ 98 w 149"/>
              <a:gd name="T115" fmla="*/ 76 h 92"/>
              <a:gd name="T116" fmla="*/ 128 w 149"/>
              <a:gd name="T117" fmla="*/ 77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49" h="92">
                <a:moveTo>
                  <a:pt x="129" y="80"/>
                </a:moveTo>
                <a:cubicBezTo>
                  <a:pt x="132" y="80"/>
                  <a:pt x="135" y="79"/>
                  <a:pt x="137" y="78"/>
                </a:cubicBezTo>
                <a:cubicBezTo>
                  <a:pt x="137" y="92"/>
                  <a:pt x="137" y="92"/>
                  <a:pt x="137" y="92"/>
                </a:cubicBezTo>
                <a:cubicBezTo>
                  <a:pt x="0" y="92"/>
                  <a:pt x="0" y="92"/>
                  <a:pt x="0" y="92"/>
                </a:cubicBezTo>
                <a:cubicBezTo>
                  <a:pt x="0" y="0"/>
                  <a:pt x="0" y="0"/>
                  <a:pt x="0" y="0"/>
                </a:cubicBezTo>
                <a:cubicBezTo>
                  <a:pt x="137" y="0"/>
                  <a:pt x="137" y="0"/>
                  <a:pt x="137" y="0"/>
                </a:cubicBezTo>
                <a:cubicBezTo>
                  <a:pt x="137" y="3"/>
                  <a:pt x="137" y="3"/>
                  <a:pt x="137" y="3"/>
                </a:cubicBezTo>
                <a:cubicBezTo>
                  <a:pt x="134" y="5"/>
                  <a:pt x="130" y="6"/>
                  <a:pt x="127" y="8"/>
                </a:cubicBezTo>
                <a:cubicBezTo>
                  <a:pt x="8" y="8"/>
                  <a:pt x="8" y="8"/>
                  <a:pt x="8" y="8"/>
                </a:cubicBezTo>
                <a:cubicBezTo>
                  <a:pt x="8" y="84"/>
                  <a:pt x="8" y="84"/>
                  <a:pt x="8" y="84"/>
                </a:cubicBezTo>
                <a:cubicBezTo>
                  <a:pt x="129" y="84"/>
                  <a:pt x="129" y="84"/>
                  <a:pt x="129" y="84"/>
                </a:cubicBezTo>
                <a:cubicBezTo>
                  <a:pt x="129" y="80"/>
                  <a:pt x="129" y="80"/>
                  <a:pt x="129" y="80"/>
                </a:cubicBezTo>
                <a:cubicBezTo>
                  <a:pt x="129" y="80"/>
                  <a:pt x="129" y="80"/>
                  <a:pt x="129" y="80"/>
                </a:cubicBezTo>
                <a:close/>
                <a:moveTo>
                  <a:pt x="131" y="38"/>
                </a:moveTo>
                <a:cubicBezTo>
                  <a:pt x="131" y="39"/>
                  <a:pt x="131" y="39"/>
                  <a:pt x="131" y="39"/>
                </a:cubicBezTo>
                <a:cubicBezTo>
                  <a:pt x="130" y="41"/>
                  <a:pt x="130" y="41"/>
                  <a:pt x="130" y="41"/>
                </a:cubicBezTo>
                <a:cubicBezTo>
                  <a:pt x="129" y="41"/>
                  <a:pt x="129" y="42"/>
                  <a:pt x="129" y="42"/>
                </a:cubicBezTo>
                <a:cubicBezTo>
                  <a:pt x="129" y="73"/>
                  <a:pt x="129" y="73"/>
                  <a:pt x="129" y="73"/>
                </a:cubicBezTo>
                <a:cubicBezTo>
                  <a:pt x="129" y="74"/>
                  <a:pt x="129" y="74"/>
                  <a:pt x="129" y="74"/>
                </a:cubicBezTo>
                <a:cubicBezTo>
                  <a:pt x="131" y="74"/>
                  <a:pt x="133" y="73"/>
                  <a:pt x="135" y="72"/>
                </a:cubicBezTo>
                <a:cubicBezTo>
                  <a:pt x="136" y="72"/>
                  <a:pt x="136" y="71"/>
                  <a:pt x="137" y="71"/>
                </a:cubicBezTo>
                <a:cubicBezTo>
                  <a:pt x="137" y="29"/>
                  <a:pt x="137" y="29"/>
                  <a:pt x="137" y="29"/>
                </a:cubicBezTo>
                <a:cubicBezTo>
                  <a:pt x="136" y="32"/>
                  <a:pt x="134" y="35"/>
                  <a:pt x="132" y="37"/>
                </a:cubicBezTo>
                <a:cubicBezTo>
                  <a:pt x="132" y="38"/>
                  <a:pt x="132" y="38"/>
                  <a:pt x="131" y="38"/>
                </a:cubicBezTo>
                <a:close/>
                <a:moveTo>
                  <a:pt x="20" y="19"/>
                </a:moveTo>
                <a:cubicBezTo>
                  <a:pt x="20" y="18"/>
                  <a:pt x="21" y="18"/>
                  <a:pt x="21" y="18"/>
                </a:cubicBezTo>
                <a:cubicBezTo>
                  <a:pt x="22" y="18"/>
                  <a:pt x="22" y="18"/>
                  <a:pt x="23" y="18"/>
                </a:cubicBezTo>
                <a:cubicBezTo>
                  <a:pt x="23" y="18"/>
                  <a:pt x="24" y="18"/>
                  <a:pt x="24" y="18"/>
                </a:cubicBezTo>
                <a:cubicBezTo>
                  <a:pt x="25" y="18"/>
                  <a:pt x="25" y="18"/>
                  <a:pt x="26" y="18"/>
                </a:cubicBezTo>
                <a:cubicBezTo>
                  <a:pt x="26" y="19"/>
                  <a:pt x="26" y="19"/>
                  <a:pt x="27" y="19"/>
                </a:cubicBezTo>
                <a:cubicBezTo>
                  <a:pt x="27" y="19"/>
                  <a:pt x="27" y="20"/>
                  <a:pt x="27" y="20"/>
                </a:cubicBezTo>
                <a:cubicBezTo>
                  <a:pt x="28" y="20"/>
                  <a:pt x="28" y="20"/>
                  <a:pt x="28" y="20"/>
                </a:cubicBez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7" y="16"/>
                  <a:pt x="27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25" y="15"/>
                  <a:pt x="25" y="15"/>
                  <a:pt x="24" y="15"/>
                </a:cubicBezTo>
                <a:cubicBezTo>
                  <a:pt x="23" y="14"/>
                  <a:pt x="23" y="14"/>
                  <a:pt x="22" y="14"/>
                </a:cubicBezTo>
                <a:cubicBezTo>
                  <a:pt x="20" y="14"/>
                  <a:pt x="18" y="15"/>
                  <a:pt x="16" y="17"/>
                </a:cubicBezTo>
                <a:cubicBezTo>
                  <a:pt x="15" y="18"/>
                  <a:pt x="14" y="21"/>
                  <a:pt x="14" y="23"/>
                </a:cubicBezTo>
                <a:cubicBezTo>
                  <a:pt x="14" y="26"/>
                  <a:pt x="15" y="28"/>
                  <a:pt x="16" y="30"/>
                </a:cubicBezTo>
                <a:cubicBezTo>
                  <a:pt x="18" y="31"/>
                  <a:pt x="20" y="32"/>
                  <a:pt x="22" y="32"/>
                </a:cubicBezTo>
                <a:cubicBezTo>
                  <a:pt x="23" y="32"/>
                  <a:pt x="24" y="32"/>
                  <a:pt x="24" y="32"/>
                </a:cubicBezTo>
                <a:cubicBezTo>
                  <a:pt x="25" y="32"/>
                  <a:pt x="25" y="32"/>
                  <a:pt x="26" y="31"/>
                </a:cubicBezTo>
                <a:cubicBezTo>
                  <a:pt x="26" y="31"/>
                  <a:pt x="26" y="31"/>
                  <a:pt x="27" y="31"/>
                </a:cubicBezTo>
                <a:cubicBezTo>
                  <a:pt x="27" y="31"/>
                  <a:pt x="28" y="31"/>
                  <a:pt x="28" y="30"/>
                </a:cubicBezTo>
                <a:cubicBezTo>
                  <a:pt x="28" y="26"/>
                  <a:pt x="28" y="26"/>
                  <a:pt x="28" y="26"/>
                </a:cubicBezTo>
                <a:cubicBezTo>
                  <a:pt x="27" y="26"/>
                  <a:pt x="27" y="26"/>
                  <a:pt x="27" y="26"/>
                </a:cubicBezTo>
                <a:cubicBezTo>
                  <a:pt x="27" y="27"/>
                  <a:pt x="27" y="27"/>
                  <a:pt x="27" y="27"/>
                </a:cubicBezTo>
                <a:cubicBezTo>
                  <a:pt x="26" y="27"/>
                  <a:pt x="26" y="28"/>
                  <a:pt x="26" y="28"/>
                </a:cubicBezTo>
                <a:cubicBezTo>
                  <a:pt x="25" y="28"/>
                  <a:pt x="25" y="28"/>
                  <a:pt x="24" y="28"/>
                </a:cubicBezTo>
                <a:cubicBezTo>
                  <a:pt x="24" y="29"/>
                  <a:pt x="23" y="29"/>
                  <a:pt x="23" y="29"/>
                </a:cubicBezTo>
                <a:cubicBezTo>
                  <a:pt x="22" y="29"/>
                  <a:pt x="22" y="29"/>
                  <a:pt x="21" y="28"/>
                </a:cubicBezTo>
                <a:cubicBezTo>
                  <a:pt x="21" y="28"/>
                  <a:pt x="20" y="28"/>
                  <a:pt x="20" y="28"/>
                </a:cubicBezTo>
                <a:cubicBezTo>
                  <a:pt x="19" y="27"/>
                  <a:pt x="19" y="27"/>
                  <a:pt x="19" y="26"/>
                </a:cubicBezTo>
                <a:cubicBezTo>
                  <a:pt x="18" y="25"/>
                  <a:pt x="18" y="24"/>
                  <a:pt x="18" y="23"/>
                </a:cubicBezTo>
                <a:cubicBezTo>
                  <a:pt x="18" y="22"/>
                  <a:pt x="18" y="21"/>
                  <a:pt x="19" y="21"/>
                </a:cubicBezTo>
                <a:cubicBezTo>
                  <a:pt x="19" y="20"/>
                  <a:pt x="19" y="19"/>
                  <a:pt x="20" y="19"/>
                </a:cubicBezTo>
                <a:close/>
                <a:moveTo>
                  <a:pt x="30" y="14"/>
                </a:moveTo>
                <a:cubicBezTo>
                  <a:pt x="30" y="32"/>
                  <a:pt x="30" y="32"/>
                  <a:pt x="30" y="32"/>
                </a:cubicBezTo>
                <a:cubicBezTo>
                  <a:pt x="34" y="32"/>
                  <a:pt x="34" y="32"/>
                  <a:pt x="34" y="32"/>
                </a:cubicBezTo>
                <a:cubicBezTo>
                  <a:pt x="34" y="23"/>
                  <a:pt x="34" y="23"/>
                  <a:pt x="34" y="23"/>
                </a:cubicBezTo>
                <a:cubicBezTo>
                  <a:pt x="34" y="22"/>
                  <a:pt x="35" y="22"/>
                  <a:pt x="35" y="22"/>
                </a:cubicBezTo>
                <a:cubicBezTo>
                  <a:pt x="35" y="22"/>
                  <a:pt x="36" y="22"/>
                  <a:pt x="36" y="22"/>
                </a:cubicBezTo>
                <a:cubicBezTo>
                  <a:pt x="37" y="22"/>
                  <a:pt x="37" y="22"/>
                  <a:pt x="37" y="22"/>
                </a:cubicBezTo>
                <a:cubicBezTo>
                  <a:pt x="37" y="22"/>
                  <a:pt x="38" y="22"/>
                  <a:pt x="38" y="23"/>
                </a:cubicBezTo>
                <a:cubicBezTo>
                  <a:pt x="38" y="23"/>
                  <a:pt x="38" y="23"/>
                  <a:pt x="38" y="24"/>
                </a:cubicBezTo>
                <a:cubicBezTo>
                  <a:pt x="38" y="24"/>
                  <a:pt x="38" y="25"/>
                  <a:pt x="38" y="25"/>
                </a:cubicBezTo>
                <a:cubicBezTo>
                  <a:pt x="38" y="32"/>
                  <a:pt x="38" y="32"/>
                  <a:pt x="38" y="32"/>
                </a:cubicBezTo>
                <a:cubicBezTo>
                  <a:pt x="42" y="32"/>
                  <a:pt x="42" y="32"/>
                  <a:pt x="42" y="32"/>
                </a:cubicBezTo>
                <a:cubicBezTo>
                  <a:pt x="42" y="23"/>
                  <a:pt x="42" y="23"/>
                  <a:pt x="42" y="23"/>
                </a:cubicBezTo>
                <a:cubicBezTo>
                  <a:pt x="42" y="22"/>
                  <a:pt x="42" y="21"/>
                  <a:pt x="41" y="20"/>
                </a:cubicBezTo>
                <a:cubicBezTo>
                  <a:pt x="40" y="19"/>
                  <a:pt x="39" y="19"/>
                  <a:pt x="38" y="19"/>
                </a:cubicBezTo>
                <a:cubicBezTo>
                  <a:pt x="37" y="19"/>
                  <a:pt x="37" y="19"/>
                  <a:pt x="36" y="19"/>
                </a:cubicBezTo>
                <a:cubicBezTo>
                  <a:pt x="35" y="19"/>
                  <a:pt x="35" y="20"/>
                  <a:pt x="34" y="20"/>
                </a:cubicBezTo>
                <a:cubicBezTo>
                  <a:pt x="34" y="14"/>
                  <a:pt x="34" y="14"/>
                  <a:pt x="34" y="14"/>
                </a:cubicBezTo>
                <a:lnTo>
                  <a:pt x="30" y="14"/>
                </a:lnTo>
                <a:close/>
                <a:moveTo>
                  <a:pt x="57" y="26"/>
                </a:moveTo>
                <a:cubicBezTo>
                  <a:pt x="48" y="26"/>
                  <a:pt x="48" y="26"/>
                  <a:pt x="48" y="26"/>
                </a:cubicBezTo>
                <a:cubicBezTo>
                  <a:pt x="48" y="27"/>
                  <a:pt x="48" y="27"/>
                  <a:pt x="48" y="27"/>
                </a:cubicBezTo>
                <a:cubicBezTo>
                  <a:pt x="48" y="28"/>
                  <a:pt x="49" y="28"/>
                  <a:pt x="49" y="28"/>
                </a:cubicBezTo>
                <a:cubicBezTo>
                  <a:pt x="49" y="29"/>
                  <a:pt x="50" y="29"/>
                  <a:pt x="50" y="29"/>
                </a:cubicBezTo>
                <a:cubicBezTo>
                  <a:pt x="51" y="29"/>
                  <a:pt x="51" y="29"/>
                  <a:pt x="52" y="29"/>
                </a:cubicBezTo>
                <a:cubicBezTo>
                  <a:pt x="52" y="29"/>
                  <a:pt x="53" y="29"/>
                  <a:pt x="53" y="29"/>
                </a:cubicBezTo>
                <a:cubicBezTo>
                  <a:pt x="54" y="29"/>
                  <a:pt x="54" y="29"/>
                  <a:pt x="54" y="28"/>
                </a:cubicBezTo>
                <a:cubicBezTo>
                  <a:pt x="55" y="28"/>
                  <a:pt x="55" y="28"/>
                  <a:pt x="55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6" y="31"/>
                  <a:pt x="56" y="31"/>
                  <a:pt x="56" y="31"/>
                </a:cubicBezTo>
                <a:cubicBezTo>
                  <a:pt x="56" y="31"/>
                  <a:pt x="56" y="31"/>
                  <a:pt x="55" y="31"/>
                </a:cubicBezTo>
                <a:cubicBezTo>
                  <a:pt x="55" y="31"/>
                  <a:pt x="55" y="31"/>
                  <a:pt x="54" y="32"/>
                </a:cubicBezTo>
                <a:cubicBezTo>
                  <a:pt x="54" y="32"/>
                  <a:pt x="53" y="32"/>
                  <a:pt x="53" y="32"/>
                </a:cubicBezTo>
                <a:cubicBezTo>
                  <a:pt x="53" y="32"/>
                  <a:pt x="52" y="32"/>
                  <a:pt x="51" y="32"/>
                </a:cubicBezTo>
                <a:cubicBezTo>
                  <a:pt x="49" y="32"/>
                  <a:pt x="47" y="31"/>
                  <a:pt x="46" y="30"/>
                </a:cubicBezTo>
                <a:cubicBezTo>
                  <a:pt x="45" y="29"/>
                  <a:pt x="44" y="27"/>
                  <a:pt x="44" y="25"/>
                </a:cubicBezTo>
                <a:cubicBezTo>
                  <a:pt x="44" y="23"/>
                  <a:pt x="45" y="22"/>
                  <a:pt x="46" y="20"/>
                </a:cubicBezTo>
                <a:cubicBezTo>
                  <a:pt x="47" y="19"/>
                  <a:pt x="49" y="19"/>
                  <a:pt x="51" y="19"/>
                </a:cubicBezTo>
                <a:cubicBezTo>
                  <a:pt x="53" y="19"/>
                  <a:pt x="54" y="19"/>
                  <a:pt x="55" y="20"/>
                </a:cubicBezTo>
                <a:cubicBezTo>
                  <a:pt x="56" y="21"/>
                  <a:pt x="57" y="23"/>
                  <a:pt x="57" y="25"/>
                </a:cubicBezTo>
                <a:lnTo>
                  <a:pt x="57" y="26"/>
                </a:lnTo>
                <a:close/>
                <a:moveTo>
                  <a:pt x="53" y="24"/>
                </a:moveTo>
                <a:cubicBezTo>
                  <a:pt x="53" y="23"/>
                  <a:pt x="52" y="22"/>
                  <a:pt x="52" y="22"/>
                </a:cubicBezTo>
                <a:cubicBezTo>
                  <a:pt x="52" y="21"/>
                  <a:pt x="51" y="21"/>
                  <a:pt x="50" y="21"/>
                </a:cubicBezTo>
                <a:cubicBezTo>
                  <a:pt x="50" y="21"/>
                  <a:pt x="49" y="21"/>
                  <a:pt x="49" y="22"/>
                </a:cubicBezTo>
                <a:cubicBezTo>
                  <a:pt x="48" y="22"/>
                  <a:pt x="48" y="23"/>
                  <a:pt x="48" y="24"/>
                </a:cubicBezTo>
                <a:lnTo>
                  <a:pt x="53" y="24"/>
                </a:lnTo>
                <a:close/>
                <a:moveTo>
                  <a:pt x="66" y="36"/>
                </a:moveTo>
                <a:cubicBezTo>
                  <a:pt x="66" y="30"/>
                  <a:pt x="66" y="30"/>
                  <a:pt x="66" y="30"/>
                </a:cubicBezTo>
                <a:cubicBezTo>
                  <a:pt x="66" y="31"/>
                  <a:pt x="66" y="31"/>
                  <a:pt x="65" y="31"/>
                </a:cubicBezTo>
                <a:cubicBezTo>
                  <a:pt x="65" y="31"/>
                  <a:pt x="65" y="31"/>
                  <a:pt x="64" y="31"/>
                </a:cubicBezTo>
                <a:cubicBezTo>
                  <a:pt x="64" y="32"/>
                  <a:pt x="64" y="32"/>
                  <a:pt x="63" y="32"/>
                </a:cubicBezTo>
                <a:cubicBezTo>
                  <a:pt x="63" y="32"/>
                  <a:pt x="63" y="32"/>
                  <a:pt x="62" y="32"/>
                </a:cubicBezTo>
                <a:cubicBezTo>
                  <a:pt x="61" y="32"/>
                  <a:pt x="60" y="31"/>
                  <a:pt x="59" y="30"/>
                </a:cubicBezTo>
                <a:cubicBezTo>
                  <a:pt x="58" y="29"/>
                  <a:pt x="58" y="27"/>
                  <a:pt x="58" y="25"/>
                </a:cubicBezTo>
                <a:cubicBezTo>
                  <a:pt x="58" y="24"/>
                  <a:pt x="58" y="23"/>
                  <a:pt x="58" y="22"/>
                </a:cubicBezTo>
                <a:cubicBezTo>
                  <a:pt x="58" y="22"/>
                  <a:pt x="59" y="21"/>
                  <a:pt x="59" y="20"/>
                </a:cubicBezTo>
                <a:cubicBezTo>
                  <a:pt x="60" y="20"/>
                  <a:pt x="60" y="19"/>
                  <a:pt x="61" y="19"/>
                </a:cubicBezTo>
                <a:cubicBezTo>
                  <a:pt x="62" y="19"/>
                  <a:pt x="62" y="19"/>
                  <a:pt x="63" y="19"/>
                </a:cubicBezTo>
                <a:cubicBezTo>
                  <a:pt x="64" y="19"/>
                  <a:pt x="64" y="19"/>
                  <a:pt x="65" y="19"/>
                </a:cubicBezTo>
                <a:cubicBezTo>
                  <a:pt x="65" y="19"/>
                  <a:pt x="66" y="19"/>
                  <a:pt x="66" y="19"/>
                </a:cubicBezTo>
                <a:cubicBezTo>
                  <a:pt x="66" y="19"/>
                  <a:pt x="66" y="19"/>
                  <a:pt x="66" y="19"/>
                </a:cubicBezTo>
                <a:cubicBezTo>
                  <a:pt x="70" y="19"/>
                  <a:pt x="70" y="19"/>
                  <a:pt x="70" y="19"/>
                </a:cubicBezTo>
                <a:cubicBezTo>
                  <a:pt x="70" y="36"/>
                  <a:pt x="70" y="36"/>
                  <a:pt x="70" y="36"/>
                </a:cubicBezTo>
                <a:lnTo>
                  <a:pt x="66" y="36"/>
                </a:lnTo>
                <a:close/>
                <a:moveTo>
                  <a:pt x="66" y="28"/>
                </a:moveTo>
                <a:cubicBezTo>
                  <a:pt x="66" y="22"/>
                  <a:pt x="66" y="22"/>
                  <a:pt x="66" y="22"/>
                </a:cubicBezTo>
                <a:cubicBezTo>
                  <a:pt x="66" y="22"/>
                  <a:pt x="66" y="22"/>
                  <a:pt x="65" y="22"/>
                </a:cubicBezTo>
                <a:cubicBezTo>
                  <a:pt x="65" y="22"/>
                  <a:pt x="65" y="22"/>
                  <a:pt x="65" y="22"/>
                </a:cubicBezTo>
                <a:cubicBezTo>
                  <a:pt x="64" y="22"/>
                  <a:pt x="63" y="22"/>
                  <a:pt x="62" y="22"/>
                </a:cubicBezTo>
                <a:cubicBezTo>
                  <a:pt x="62" y="23"/>
                  <a:pt x="62" y="24"/>
                  <a:pt x="62" y="25"/>
                </a:cubicBezTo>
                <a:cubicBezTo>
                  <a:pt x="62" y="27"/>
                  <a:pt x="62" y="27"/>
                  <a:pt x="62" y="28"/>
                </a:cubicBezTo>
                <a:cubicBezTo>
                  <a:pt x="63" y="29"/>
                  <a:pt x="63" y="29"/>
                  <a:pt x="64" y="29"/>
                </a:cubicBezTo>
                <a:cubicBezTo>
                  <a:pt x="64" y="29"/>
                  <a:pt x="65" y="29"/>
                  <a:pt x="65" y="29"/>
                </a:cubicBezTo>
                <a:cubicBezTo>
                  <a:pt x="66" y="28"/>
                  <a:pt x="66" y="28"/>
                  <a:pt x="66" y="28"/>
                </a:cubicBezTo>
                <a:close/>
                <a:moveTo>
                  <a:pt x="73" y="19"/>
                </a:moveTo>
                <a:cubicBezTo>
                  <a:pt x="73" y="27"/>
                  <a:pt x="73" y="27"/>
                  <a:pt x="73" y="27"/>
                </a:cubicBezTo>
                <a:cubicBezTo>
                  <a:pt x="73" y="29"/>
                  <a:pt x="73" y="30"/>
                  <a:pt x="74" y="31"/>
                </a:cubicBezTo>
                <a:cubicBezTo>
                  <a:pt x="75" y="31"/>
                  <a:pt x="76" y="32"/>
                  <a:pt x="77" y="32"/>
                </a:cubicBezTo>
                <a:cubicBezTo>
                  <a:pt x="78" y="32"/>
                  <a:pt x="78" y="32"/>
                  <a:pt x="79" y="31"/>
                </a:cubicBezTo>
                <a:cubicBezTo>
                  <a:pt x="80" y="31"/>
                  <a:pt x="80" y="31"/>
                  <a:pt x="81" y="30"/>
                </a:cubicBezTo>
                <a:cubicBezTo>
                  <a:pt x="81" y="32"/>
                  <a:pt x="81" y="32"/>
                  <a:pt x="81" y="32"/>
                </a:cubicBezTo>
                <a:cubicBezTo>
                  <a:pt x="85" y="32"/>
                  <a:pt x="85" y="32"/>
                  <a:pt x="85" y="32"/>
                </a:cubicBezTo>
                <a:cubicBezTo>
                  <a:pt x="85" y="19"/>
                  <a:pt x="85" y="19"/>
                  <a:pt x="85" y="19"/>
                </a:cubicBezTo>
                <a:cubicBezTo>
                  <a:pt x="81" y="19"/>
                  <a:pt x="81" y="19"/>
                  <a:pt x="81" y="19"/>
                </a:cubicBezTo>
                <a:cubicBezTo>
                  <a:pt x="81" y="28"/>
                  <a:pt x="81" y="28"/>
                  <a:pt x="81" y="28"/>
                </a:cubicBezTo>
                <a:cubicBezTo>
                  <a:pt x="81" y="28"/>
                  <a:pt x="80" y="28"/>
                  <a:pt x="80" y="28"/>
                </a:cubicBezTo>
                <a:cubicBezTo>
                  <a:pt x="79" y="29"/>
                  <a:pt x="79" y="29"/>
                  <a:pt x="79" y="29"/>
                </a:cubicBezTo>
                <a:cubicBezTo>
                  <a:pt x="78" y="29"/>
                  <a:pt x="78" y="29"/>
                  <a:pt x="78" y="28"/>
                </a:cubicBezTo>
                <a:cubicBezTo>
                  <a:pt x="78" y="28"/>
                  <a:pt x="77" y="28"/>
                  <a:pt x="77" y="28"/>
                </a:cubicBezTo>
                <a:cubicBezTo>
                  <a:pt x="77" y="28"/>
                  <a:pt x="77" y="27"/>
                  <a:pt x="77" y="27"/>
                </a:cubicBezTo>
                <a:cubicBezTo>
                  <a:pt x="77" y="26"/>
                  <a:pt x="77" y="26"/>
                  <a:pt x="77" y="25"/>
                </a:cubicBezTo>
                <a:cubicBezTo>
                  <a:pt x="77" y="19"/>
                  <a:pt x="77" y="19"/>
                  <a:pt x="77" y="19"/>
                </a:cubicBezTo>
                <a:lnTo>
                  <a:pt x="73" y="19"/>
                </a:lnTo>
                <a:close/>
                <a:moveTo>
                  <a:pt x="94" y="32"/>
                </a:moveTo>
                <a:cubicBezTo>
                  <a:pt x="92" y="32"/>
                  <a:pt x="90" y="31"/>
                  <a:pt x="89" y="30"/>
                </a:cubicBezTo>
                <a:cubicBezTo>
                  <a:pt x="88" y="29"/>
                  <a:pt x="87" y="27"/>
                  <a:pt x="87" y="25"/>
                </a:cubicBezTo>
                <a:cubicBezTo>
                  <a:pt x="87" y="23"/>
                  <a:pt x="88" y="22"/>
                  <a:pt x="89" y="20"/>
                </a:cubicBezTo>
                <a:cubicBezTo>
                  <a:pt x="90" y="19"/>
                  <a:pt x="92" y="19"/>
                  <a:pt x="94" y="19"/>
                </a:cubicBezTo>
                <a:cubicBezTo>
                  <a:pt x="96" y="19"/>
                  <a:pt x="97" y="19"/>
                  <a:pt x="98" y="20"/>
                </a:cubicBezTo>
                <a:cubicBezTo>
                  <a:pt x="99" y="21"/>
                  <a:pt x="100" y="23"/>
                  <a:pt x="100" y="25"/>
                </a:cubicBezTo>
                <a:cubicBezTo>
                  <a:pt x="100" y="26"/>
                  <a:pt x="100" y="26"/>
                  <a:pt x="100" y="26"/>
                </a:cubicBezTo>
                <a:cubicBezTo>
                  <a:pt x="91" y="26"/>
                  <a:pt x="91" y="26"/>
                  <a:pt x="91" y="26"/>
                </a:cubicBezTo>
                <a:cubicBezTo>
                  <a:pt x="91" y="27"/>
                  <a:pt x="91" y="27"/>
                  <a:pt x="91" y="27"/>
                </a:cubicBezTo>
                <a:cubicBezTo>
                  <a:pt x="91" y="28"/>
                  <a:pt x="92" y="28"/>
                  <a:pt x="92" y="28"/>
                </a:cubicBezTo>
                <a:cubicBezTo>
                  <a:pt x="92" y="29"/>
                  <a:pt x="93" y="29"/>
                  <a:pt x="93" y="29"/>
                </a:cubicBezTo>
                <a:cubicBezTo>
                  <a:pt x="94" y="29"/>
                  <a:pt x="94" y="29"/>
                  <a:pt x="95" y="29"/>
                </a:cubicBezTo>
                <a:cubicBezTo>
                  <a:pt x="95" y="29"/>
                  <a:pt x="96" y="29"/>
                  <a:pt x="96" y="29"/>
                </a:cubicBezTo>
                <a:cubicBezTo>
                  <a:pt x="97" y="29"/>
                  <a:pt x="97" y="29"/>
                  <a:pt x="97" y="28"/>
                </a:cubicBezTo>
                <a:cubicBezTo>
                  <a:pt x="98" y="28"/>
                  <a:pt x="98" y="28"/>
                  <a:pt x="98" y="28"/>
                </a:cubicBezTo>
                <a:cubicBezTo>
                  <a:pt x="99" y="28"/>
                  <a:pt x="99" y="28"/>
                  <a:pt x="99" y="28"/>
                </a:cubicBezTo>
                <a:cubicBezTo>
                  <a:pt x="99" y="28"/>
                  <a:pt x="99" y="28"/>
                  <a:pt x="99" y="28"/>
                </a:cubicBezTo>
                <a:cubicBezTo>
                  <a:pt x="99" y="31"/>
                  <a:pt x="99" y="31"/>
                  <a:pt x="99" y="31"/>
                </a:cubicBezTo>
                <a:cubicBezTo>
                  <a:pt x="99" y="31"/>
                  <a:pt x="99" y="31"/>
                  <a:pt x="98" y="31"/>
                </a:cubicBezTo>
                <a:cubicBezTo>
                  <a:pt x="98" y="31"/>
                  <a:pt x="98" y="31"/>
                  <a:pt x="97" y="32"/>
                </a:cubicBezTo>
                <a:cubicBezTo>
                  <a:pt x="97" y="32"/>
                  <a:pt x="96" y="32"/>
                  <a:pt x="96" y="32"/>
                </a:cubicBezTo>
                <a:cubicBezTo>
                  <a:pt x="96" y="32"/>
                  <a:pt x="95" y="32"/>
                  <a:pt x="94" y="32"/>
                </a:cubicBezTo>
                <a:close/>
                <a:moveTo>
                  <a:pt x="91" y="24"/>
                </a:moveTo>
                <a:cubicBezTo>
                  <a:pt x="96" y="24"/>
                  <a:pt x="96" y="24"/>
                  <a:pt x="96" y="24"/>
                </a:cubicBezTo>
                <a:cubicBezTo>
                  <a:pt x="96" y="23"/>
                  <a:pt x="95" y="22"/>
                  <a:pt x="95" y="22"/>
                </a:cubicBezTo>
                <a:cubicBezTo>
                  <a:pt x="95" y="21"/>
                  <a:pt x="94" y="21"/>
                  <a:pt x="93" y="21"/>
                </a:cubicBezTo>
                <a:cubicBezTo>
                  <a:pt x="93" y="21"/>
                  <a:pt x="92" y="21"/>
                  <a:pt x="92" y="22"/>
                </a:cubicBezTo>
                <a:cubicBezTo>
                  <a:pt x="91" y="22"/>
                  <a:pt x="91" y="23"/>
                  <a:pt x="91" y="24"/>
                </a:cubicBezTo>
                <a:close/>
                <a:moveTo>
                  <a:pt x="34" y="60"/>
                </a:moveTo>
                <a:cubicBezTo>
                  <a:pt x="92" y="60"/>
                  <a:pt x="92" y="60"/>
                  <a:pt x="92" y="60"/>
                </a:cubicBezTo>
                <a:cubicBezTo>
                  <a:pt x="93" y="58"/>
                  <a:pt x="94" y="57"/>
                  <a:pt x="94" y="56"/>
                </a:cubicBezTo>
                <a:cubicBezTo>
                  <a:pt x="34" y="56"/>
                  <a:pt x="34" y="56"/>
                  <a:pt x="34" y="56"/>
                </a:cubicBezTo>
                <a:cubicBezTo>
                  <a:pt x="32" y="56"/>
                  <a:pt x="30" y="56"/>
                  <a:pt x="30" y="58"/>
                </a:cubicBezTo>
                <a:cubicBezTo>
                  <a:pt x="30" y="59"/>
                  <a:pt x="32" y="60"/>
                  <a:pt x="34" y="60"/>
                </a:cubicBezTo>
                <a:close/>
                <a:moveTo>
                  <a:pt x="21" y="68"/>
                </a:moveTo>
                <a:cubicBezTo>
                  <a:pt x="21" y="65"/>
                  <a:pt x="21" y="65"/>
                  <a:pt x="21" y="65"/>
                </a:cubicBezTo>
                <a:cubicBezTo>
                  <a:pt x="19" y="65"/>
                  <a:pt x="19" y="65"/>
                  <a:pt x="18" y="65"/>
                </a:cubicBezTo>
                <a:cubicBezTo>
                  <a:pt x="17" y="65"/>
                  <a:pt x="16" y="65"/>
                  <a:pt x="15" y="64"/>
                </a:cubicBezTo>
                <a:cubicBezTo>
                  <a:pt x="15" y="61"/>
                  <a:pt x="15" y="61"/>
                  <a:pt x="15" y="61"/>
                </a:cubicBezTo>
                <a:cubicBezTo>
                  <a:pt x="16" y="61"/>
                  <a:pt x="16" y="61"/>
                  <a:pt x="16" y="61"/>
                </a:cubicBezTo>
                <a:cubicBezTo>
                  <a:pt x="16" y="61"/>
                  <a:pt x="17" y="62"/>
                  <a:pt x="18" y="62"/>
                </a:cubicBezTo>
                <a:cubicBezTo>
                  <a:pt x="19" y="62"/>
                  <a:pt x="20" y="63"/>
                  <a:pt x="21" y="63"/>
                </a:cubicBezTo>
                <a:cubicBezTo>
                  <a:pt x="21" y="59"/>
                  <a:pt x="21" y="59"/>
                  <a:pt x="21" y="59"/>
                </a:cubicBezTo>
                <a:cubicBezTo>
                  <a:pt x="20" y="59"/>
                  <a:pt x="20" y="59"/>
                  <a:pt x="20" y="59"/>
                </a:cubicBezTo>
                <a:cubicBezTo>
                  <a:pt x="20" y="59"/>
                  <a:pt x="19" y="59"/>
                  <a:pt x="19" y="59"/>
                </a:cubicBezTo>
                <a:cubicBezTo>
                  <a:pt x="17" y="58"/>
                  <a:pt x="17" y="58"/>
                  <a:pt x="16" y="57"/>
                </a:cubicBezTo>
                <a:cubicBezTo>
                  <a:pt x="16" y="56"/>
                  <a:pt x="15" y="56"/>
                  <a:pt x="15" y="54"/>
                </a:cubicBezTo>
                <a:cubicBezTo>
                  <a:pt x="15" y="53"/>
                  <a:pt x="16" y="52"/>
                  <a:pt x="17" y="51"/>
                </a:cubicBezTo>
                <a:cubicBezTo>
                  <a:pt x="18" y="50"/>
                  <a:pt x="19" y="50"/>
                  <a:pt x="21" y="50"/>
                </a:cubicBezTo>
                <a:cubicBezTo>
                  <a:pt x="21" y="48"/>
                  <a:pt x="21" y="48"/>
                  <a:pt x="21" y="48"/>
                </a:cubicBezTo>
                <a:cubicBezTo>
                  <a:pt x="22" y="48"/>
                  <a:pt x="22" y="48"/>
                  <a:pt x="22" y="48"/>
                </a:cubicBezTo>
                <a:cubicBezTo>
                  <a:pt x="22" y="50"/>
                  <a:pt x="22" y="50"/>
                  <a:pt x="22" y="50"/>
                </a:cubicBezTo>
                <a:cubicBezTo>
                  <a:pt x="22" y="50"/>
                  <a:pt x="22" y="50"/>
                  <a:pt x="22" y="50"/>
                </a:cubicBezTo>
                <a:cubicBezTo>
                  <a:pt x="22" y="50"/>
                  <a:pt x="23" y="50"/>
                  <a:pt x="24" y="50"/>
                </a:cubicBezTo>
                <a:cubicBezTo>
                  <a:pt x="25" y="50"/>
                  <a:pt x="26" y="50"/>
                  <a:pt x="27" y="51"/>
                </a:cubicBezTo>
                <a:cubicBezTo>
                  <a:pt x="27" y="54"/>
                  <a:pt x="27" y="54"/>
                  <a:pt x="27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5" y="53"/>
                  <a:pt x="24" y="53"/>
                </a:cubicBezTo>
                <a:cubicBezTo>
                  <a:pt x="23" y="53"/>
                  <a:pt x="23" y="52"/>
                  <a:pt x="22" y="52"/>
                </a:cubicBezTo>
                <a:cubicBezTo>
                  <a:pt x="22" y="52"/>
                  <a:pt x="22" y="52"/>
                  <a:pt x="22" y="52"/>
                </a:cubicBezTo>
                <a:cubicBezTo>
                  <a:pt x="22" y="56"/>
                  <a:pt x="22" y="56"/>
                  <a:pt x="22" y="56"/>
                </a:cubicBezTo>
                <a:cubicBezTo>
                  <a:pt x="22" y="56"/>
                  <a:pt x="22" y="56"/>
                  <a:pt x="23" y="56"/>
                </a:cubicBezTo>
                <a:cubicBezTo>
                  <a:pt x="23" y="56"/>
                  <a:pt x="24" y="56"/>
                  <a:pt x="24" y="56"/>
                </a:cubicBezTo>
                <a:cubicBezTo>
                  <a:pt x="25" y="57"/>
                  <a:pt x="26" y="57"/>
                  <a:pt x="26" y="58"/>
                </a:cubicBezTo>
                <a:cubicBezTo>
                  <a:pt x="27" y="58"/>
                  <a:pt x="27" y="59"/>
                  <a:pt x="27" y="60"/>
                </a:cubicBezTo>
                <a:cubicBezTo>
                  <a:pt x="27" y="62"/>
                  <a:pt x="27" y="63"/>
                  <a:pt x="25" y="64"/>
                </a:cubicBezTo>
                <a:cubicBezTo>
                  <a:pt x="24" y="65"/>
                  <a:pt x="23" y="65"/>
                  <a:pt x="22" y="65"/>
                </a:cubicBezTo>
                <a:cubicBezTo>
                  <a:pt x="22" y="68"/>
                  <a:pt x="22" y="68"/>
                  <a:pt x="22" y="68"/>
                </a:cubicBezTo>
                <a:lnTo>
                  <a:pt x="21" y="68"/>
                </a:lnTo>
                <a:close/>
                <a:moveTo>
                  <a:pt x="22" y="63"/>
                </a:moveTo>
                <a:cubicBezTo>
                  <a:pt x="22" y="63"/>
                  <a:pt x="22" y="63"/>
                  <a:pt x="22" y="63"/>
                </a:cubicBezTo>
                <a:cubicBezTo>
                  <a:pt x="22" y="62"/>
                  <a:pt x="22" y="62"/>
                  <a:pt x="22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23" y="62"/>
                  <a:pt x="23" y="61"/>
                  <a:pt x="23" y="61"/>
                </a:cubicBezTo>
                <a:cubicBezTo>
                  <a:pt x="23" y="61"/>
                  <a:pt x="23" y="60"/>
                  <a:pt x="23" y="60"/>
                </a:cubicBezTo>
                <a:cubicBezTo>
                  <a:pt x="23" y="60"/>
                  <a:pt x="22" y="60"/>
                  <a:pt x="22" y="60"/>
                </a:cubicBezTo>
                <a:cubicBezTo>
                  <a:pt x="22" y="60"/>
                  <a:pt x="22" y="60"/>
                  <a:pt x="22" y="59"/>
                </a:cubicBezTo>
                <a:lnTo>
                  <a:pt x="22" y="63"/>
                </a:lnTo>
                <a:close/>
                <a:moveTo>
                  <a:pt x="21" y="55"/>
                </a:moveTo>
                <a:cubicBezTo>
                  <a:pt x="21" y="53"/>
                  <a:pt x="21" y="53"/>
                  <a:pt x="21" y="53"/>
                </a:cubicBezTo>
                <a:cubicBezTo>
                  <a:pt x="20" y="53"/>
                  <a:pt x="20" y="53"/>
                  <a:pt x="20" y="53"/>
                </a:cubicBezTo>
                <a:cubicBezTo>
                  <a:pt x="20" y="53"/>
                  <a:pt x="20" y="53"/>
                  <a:pt x="19" y="53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9" y="55"/>
                  <a:pt x="20" y="55"/>
                </a:cubicBezTo>
                <a:cubicBezTo>
                  <a:pt x="20" y="55"/>
                  <a:pt x="20" y="55"/>
                  <a:pt x="21" y="55"/>
                </a:cubicBezTo>
                <a:close/>
                <a:moveTo>
                  <a:pt x="146" y="4"/>
                </a:moveTo>
                <a:cubicBezTo>
                  <a:pt x="136" y="6"/>
                  <a:pt x="128" y="10"/>
                  <a:pt x="120" y="15"/>
                </a:cubicBezTo>
                <a:cubicBezTo>
                  <a:pt x="122" y="22"/>
                  <a:pt x="122" y="22"/>
                  <a:pt x="122" y="22"/>
                </a:cubicBezTo>
                <a:cubicBezTo>
                  <a:pt x="119" y="17"/>
                  <a:pt x="119" y="17"/>
                  <a:pt x="119" y="17"/>
                </a:cubicBezTo>
                <a:cubicBezTo>
                  <a:pt x="115" y="20"/>
                  <a:pt x="111" y="23"/>
                  <a:pt x="108" y="27"/>
                </a:cubicBezTo>
                <a:cubicBezTo>
                  <a:pt x="106" y="30"/>
                  <a:pt x="105" y="33"/>
                  <a:pt x="103" y="36"/>
                </a:cubicBezTo>
                <a:cubicBezTo>
                  <a:pt x="106" y="42"/>
                  <a:pt x="106" y="42"/>
                  <a:pt x="106" y="42"/>
                </a:cubicBezTo>
                <a:cubicBezTo>
                  <a:pt x="103" y="38"/>
                  <a:pt x="103" y="38"/>
                  <a:pt x="103" y="38"/>
                </a:cubicBezTo>
                <a:cubicBezTo>
                  <a:pt x="99" y="47"/>
                  <a:pt x="99" y="55"/>
                  <a:pt x="99" y="55"/>
                </a:cubicBezTo>
                <a:cubicBezTo>
                  <a:pt x="104" y="48"/>
                  <a:pt x="125" y="18"/>
                  <a:pt x="139" y="10"/>
                </a:cubicBezTo>
                <a:cubicBezTo>
                  <a:pt x="139" y="10"/>
                  <a:pt x="121" y="23"/>
                  <a:pt x="100" y="55"/>
                </a:cubicBezTo>
                <a:cubicBezTo>
                  <a:pt x="101" y="55"/>
                  <a:pt x="116" y="55"/>
                  <a:pt x="127" y="39"/>
                </a:cubicBezTo>
                <a:cubicBezTo>
                  <a:pt x="128" y="39"/>
                  <a:pt x="128" y="38"/>
                  <a:pt x="128" y="38"/>
                </a:cubicBezTo>
                <a:cubicBezTo>
                  <a:pt x="120" y="36"/>
                  <a:pt x="120" y="36"/>
                  <a:pt x="120" y="36"/>
                </a:cubicBezTo>
                <a:cubicBezTo>
                  <a:pt x="130" y="36"/>
                  <a:pt x="130" y="36"/>
                  <a:pt x="130" y="36"/>
                </a:cubicBezTo>
                <a:cubicBezTo>
                  <a:pt x="133" y="32"/>
                  <a:pt x="135" y="28"/>
                  <a:pt x="137" y="24"/>
                </a:cubicBezTo>
                <a:cubicBezTo>
                  <a:pt x="131" y="22"/>
                  <a:pt x="131" y="22"/>
                  <a:pt x="131" y="22"/>
                </a:cubicBezTo>
                <a:cubicBezTo>
                  <a:pt x="138" y="22"/>
                  <a:pt x="138" y="22"/>
                  <a:pt x="138" y="22"/>
                </a:cubicBezTo>
                <a:cubicBezTo>
                  <a:pt x="143" y="12"/>
                  <a:pt x="146" y="4"/>
                  <a:pt x="146" y="4"/>
                </a:cubicBezTo>
                <a:close/>
                <a:moveTo>
                  <a:pt x="147" y="68"/>
                </a:moveTo>
                <a:cubicBezTo>
                  <a:pt x="144" y="71"/>
                  <a:pt x="140" y="73"/>
                  <a:pt x="136" y="75"/>
                </a:cubicBezTo>
                <a:cubicBezTo>
                  <a:pt x="134" y="76"/>
                  <a:pt x="132" y="76"/>
                  <a:pt x="130" y="77"/>
                </a:cubicBezTo>
                <a:cubicBezTo>
                  <a:pt x="127" y="77"/>
                  <a:pt x="126" y="75"/>
                  <a:pt x="125" y="73"/>
                </a:cubicBezTo>
                <a:cubicBezTo>
                  <a:pt x="121" y="69"/>
                  <a:pt x="115" y="76"/>
                  <a:pt x="113" y="78"/>
                </a:cubicBezTo>
                <a:cubicBezTo>
                  <a:pt x="108" y="83"/>
                  <a:pt x="108" y="74"/>
                  <a:pt x="108" y="72"/>
                </a:cubicBezTo>
                <a:cubicBezTo>
                  <a:pt x="107" y="70"/>
                  <a:pt x="106" y="68"/>
                  <a:pt x="104" y="69"/>
                </a:cubicBezTo>
                <a:cubicBezTo>
                  <a:pt x="101" y="70"/>
                  <a:pt x="100" y="72"/>
                  <a:pt x="98" y="74"/>
                </a:cubicBezTo>
                <a:cubicBezTo>
                  <a:pt x="96" y="76"/>
                  <a:pt x="93" y="80"/>
                  <a:pt x="90" y="77"/>
                </a:cubicBezTo>
                <a:cubicBezTo>
                  <a:pt x="90" y="76"/>
                  <a:pt x="89" y="75"/>
                  <a:pt x="89" y="75"/>
                </a:cubicBezTo>
                <a:cubicBezTo>
                  <a:pt x="89" y="74"/>
                  <a:pt x="88" y="74"/>
                  <a:pt x="88" y="74"/>
                </a:cubicBezTo>
                <a:cubicBezTo>
                  <a:pt x="88" y="74"/>
                  <a:pt x="88" y="74"/>
                  <a:pt x="88" y="74"/>
                </a:cubicBezTo>
                <a:cubicBezTo>
                  <a:pt x="90" y="72"/>
                  <a:pt x="90" y="72"/>
                  <a:pt x="90" y="72"/>
                </a:cubicBezTo>
                <a:cubicBezTo>
                  <a:pt x="92" y="72"/>
                  <a:pt x="92" y="72"/>
                  <a:pt x="92" y="72"/>
                </a:cubicBezTo>
                <a:cubicBezTo>
                  <a:pt x="92" y="69"/>
                  <a:pt x="92" y="69"/>
                  <a:pt x="92" y="69"/>
                </a:cubicBezTo>
                <a:cubicBezTo>
                  <a:pt x="93" y="70"/>
                  <a:pt x="93" y="70"/>
                  <a:pt x="93" y="70"/>
                </a:cubicBezTo>
                <a:cubicBezTo>
                  <a:pt x="94" y="69"/>
                  <a:pt x="94" y="69"/>
                  <a:pt x="94" y="69"/>
                </a:cubicBezTo>
                <a:cubicBezTo>
                  <a:pt x="94" y="69"/>
                  <a:pt x="95" y="66"/>
                  <a:pt x="97" y="63"/>
                </a:cubicBezTo>
                <a:cubicBezTo>
                  <a:pt x="99" y="60"/>
                  <a:pt x="101" y="57"/>
                  <a:pt x="101" y="57"/>
                </a:cubicBezTo>
                <a:cubicBezTo>
                  <a:pt x="101" y="56"/>
                  <a:pt x="101" y="56"/>
                  <a:pt x="101" y="56"/>
                </a:cubicBezTo>
                <a:cubicBezTo>
                  <a:pt x="99" y="55"/>
                  <a:pt x="99" y="55"/>
                  <a:pt x="99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6" y="58"/>
                  <a:pt x="94" y="62"/>
                </a:cubicBezTo>
                <a:cubicBezTo>
                  <a:pt x="92" y="65"/>
                  <a:pt x="90" y="67"/>
                  <a:pt x="90" y="67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9"/>
                  <a:pt x="91" y="69"/>
                  <a:pt x="91" y="69"/>
                </a:cubicBezTo>
                <a:cubicBezTo>
                  <a:pt x="90" y="70"/>
                  <a:pt x="90" y="70"/>
                  <a:pt x="90" y="70"/>
                </a:cubicBezTo>
                <a:cubicBezTo>
                  <a:pt x="90" y="70"/>
                  <a:pt x="90" y="70"/>
                  <a:pt x="90" y="70"/>
                </a:cubicBezTo>
                <a:cubicBezTo>
                  <a:pt x="88" y="74"/>
                  <a:pt x="88" y="74"/>
                  <a:pt x="88" y="74"/>
                </a:cubicBezTo>
                <a:cubicBezTo>
                  <a:pt x="87" y="74"/>
                  <a:pt x="87" y="74"/>
                  <a:pt x="87" y="74"/>
                </a:cubicBezTo>
                <a:cubicBezTo>
                  <a:pt x="87" y="74"/>
                  <a:pt x="87" y="75"/>
                  <a:pt x="87" y="75"/>
                </a:cubicBezTo>
                <a:cubicBezTo>
                  <a:pt x="87" y="75"/>
                  <a:pt x="87" y="75"/>
                  <a:pt x="87" y="75"/>
                </a:cubicBezTo>
                <a:cubicBezTo>
                  <a:pt x="90" y="81"/>
                  <a:pt x="94" y="80"/>
                  <a:pt x="98" y="76"/>
                </a:cubicBezTo>
                <a:cubicBezTo>
                  <a:pt x="99" y="74"/>
                  <a:pt x="104" y="67"/>
                  <a:pt x="106" y="71"/>
                </a:cubicBezTo>
                <a:cubicBezTo>
                  <a:pt x="107" y="72"/>
                  <a:pt x="106" y="75"/>
                  <a:pt x="106" y="76"/>
                </a:cubicBezTo>
                <a:cubicBezTo>
                  <a:pt x="107" y="79"/>
                  <a:pt x="108" y="81"/>
                  <a:pt x="111" y="80"/>
                </a:cubicBezTo>
                <a:cubicBezTo>
                  <a:pt x="114" y="80"/>
                  <a:pt x="116" y="76"/>
                  <a:pt x="118" y="74"/>
                </a:cubicBezTo>
                <a:cubicBezTo>
                  <a:pt x="123" y="70"/>
                  <a:pt x="123" y="76"/>
                  <a:pt x="128" y="77"/>
                </a:cubicBezTo>
                <a:cubicBezTo>
                  <a:pt x="131" y="78"/>
                  <a:pt x="134" y="76"/>
                  <a:pt x="137" y="75"/>
                </a:cubicBezTo>
                <a:cubicBezTo>
                  <a:pt x="141" y="73"/>
                  <a:pt x="145" y="71"/>
                  <a:pt x="148" y="68"/>
                </a:cubicBezTo>
                <a:cubicBezTo>
                  <a:pt x="149" y="68"/>
                  <a:pt x="147" y="68"/>
                  <a:pt x="147" y="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40595" y="3271697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57515" y="3428370"/>
            <a:ext cx="326208" cy="237349"/>
          </a:xfrm>
          <a:custGeom>
            <a:avLst/>
            <a:gdLst>
              <a:gd name="T0" fmla="*/ 7 w 140"/>
              <a:gd name="T1" fmla="*/ 0 h 102"/>
              <a:gd name="T2" fmla="*/ 0 w 140"/>
              <a:gd name="T3" fmla="*/ 95 h 102"/>
              <a:gd name="T4" fmla="*/ 133 w 140"/>
              <a:gd name="T5" fmla="*/ 102 h 102"/>
              <a:gd name="T6" fmla="*/ 140 w 140"/>
              <a:gd name="T7" fmla="*/ 7 h 102"/>
              <a:gd name="T8" fmla="*/ 130 w 140"/>
              <a:gd name="T9" fmla="*/ 92 h 102"/>
              <a:gd name="T10" fmla="*/ 10 w 140"/>
              <a:gd name="T11" fmla="*/ 70 h 102"/>
              <a:gd name="T12" fmla="*/ 23 w 140"/>
              <a:gd name="T13" fmla="*/ 66 h 102"/>
              <a:gd name="T14" fmla="*/ 25 w 140"/>
              <a:gd name="T15" fmla="*/ 65 h 102"/>
              <a:gd name="T16" fmla="*/ 26 w 140"/>
              <a:gd name="T17" fmla="*/ 70 h 102"/>
              <a:gd name="T18" fmla="*/ 115 w 140"/>
              <a:gd name="T19" fmla="*/ 67 h 102"/>
              <a:gd name="T20" fmla="*/ 116 w 140"/>
              <a:gd name="T21" fmla="*/ 67 h 102"/>
              <a:gd name="T22" fmla="*/ 130 w 140"/>
              <a:gd name="T23" fmla="*/ 70 h 102"/>
              <a:gd name="T24" fmla="*/ 10 w 140"/>
              <a:gd name="T25" fmla="*/ 64 h 102"/>
              <a:gd name="T26" fmla="*/ 29 w 140"/>
              <a:gd name="T27" fmla="*/ 38 h 102"/>
              <a:gd name="T28" fmla="*/ 30 w 140"/>
              <a:gd name="T29" fmla="*/ 64 h 102"/>
              <a:gd name="T30" fmla="*/ 20 w 140"/>
              <a:gd name="T31" fmla="*/ 60 h 102"/>
              <a:gd name="T32" fmla="*/ 10 w 140"/>
              <a:gd name="T33" fmla="*/ 64 h 102"/>
              <a:gd name="T34" fmla="*/ 53 w 140"/>
              <a:gd name="T35" fmla="*/ 64 h 102"/>
              <a:gd name="T36" fmla="*/ 48 w 140"/>
              <a:gd name="T37" fmla="*/ 64 h 102"/>
              <a:gd name="T38" fmla="*/ 41 w 140"/>
              <a:gd name="T39" fmla="*/ 38 h 102"/>
              <a:gd name="T40" fmla="*/ 57 w 140"/>
              <a:gd name="T41" fmla="*/ 54 h 102"/>
              <a:gd name="T42" fmla="*/ 72 w 140"/>
              <a:gd name="T43" fmla="*/ 38 h 102"/>
              <a:gd name="T44" fmla="*/ 65 w 140"/>
              <a:gd name="T45" fmla="*/ 64 h 102"/>
              <a:gd name="T46" fmla="*/ 60 w 140"/>
              <a:gd name="T47" fmla="*/ 64 h 102"/>
              <a:gd name="T48" fmla="*/ 98 w 140"/>
              <a:gd name="T49" fmla="*/ 53 h 102"/>
              <a:gd name="T50" fmla="*/ 85 w 140"/>
              <a:gd name="T51" fmla="*/ 58 h 102"/>
              <a:gd name="T52" fmla="*/ 100 w 140"/>
              <a:gd name="T53" fmla="*/ 64 h 102"/>
              <a:gd name="T54" fmla="*/ 77 w 140"/>
              <a:gd name="T55" fmla="*/ 38 h 102"/>
              <a:gd name="T56" fmla="*/ 99 w 140"/>
              <a:gd name="T57" fmla="*/ 43 h 102"/>
              <a:gd name="T58" fmla="*/ 85 w 140"/>
              <a:gd name="T59" fmla="*/ 48 h 102"/>
              <a:gd name="T60" fmla="*/ 121 w 140"/>
              <a:gd name="T61" fmla="*/ 64 h 102"/>
              <a:gd name="T62" fmla="*/ 111 w 140"/>
              <a:gd name="T63" fmla="*/ 64 h 102"/>
              <a:gd name="T64" fmla="*/ 111 w 140"/>
              <a:gd name="T65" fmla="*/ 50 h 102"/>
              <a:gd name="T66" fmla="*/ 111 w 140"/>
              <a:gd name="T67" fmla="*/ 38 h 102"/>
              <a:gd name="T68" fmla="*/ 121 w 140"/>
              <a:gd name="T69" fmla="*/ 38 h 102"/>
              <a:gd name="T70" fmla="*/ 121 w 140"/>
              <a:gd name="T71" fmla="*/ 51 h 102"/>
              <a:gd name="T72" fmla="*/ 121 w 140"/>
              <a:gd name="T73" fmla="*/ 64 h 102"/>
              <a:gd name="T74" fmla="*/ 117 w 140"/>
              <a:gd name="T75" fmla="*/ 32 h 102"/>
              <a:gd name="T76" fmla="*/ 114 w 140"/>
              <a:gd name="T77" fmla="*/ 32 h 102"/>
              <a:gd name="T78" fmla="*/ 36 w 140"/>
              <a:gd name="T79" fmla="*/ 41 h 102"/>
              <a:gd name="T80" fmla="*/ 33 w 140"/>
              <a:gd name="T81" fmla="*/ 32 h 102"/>
              <a:gd name="T82" fmla="*/ 15 w 140"/>
              <a:gd name="T83" fmla="*/ 36 h 102"/>
              <a:gd name="T84" fmla="*/ 10 w 140"/>
              <a:gd name="T85" fmla="*/ 10 h 102"/>
              <a:gd name="T86" fmla="*/ 130 w 140"/>
              <a:gd name="T87" fmla="*/ 32 h 102"/>
              <a:gd name="T88" fmla="*/ 21 w 140"/>
              <a:gd name="T89" fmla="*/ 54 h 102"/>
              <a:gd name="T90" fmla="*/ 27 w 140"/>
              <a:gd name="T91" fmla="*/ 54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0" h="102">
                <a:moveTo>
                  <a:pt x="133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99"/>
                  <a:pt x="3" y="102"/>
                  <a:pt x="7" y="102"/>
                </a:cubicBezTo>
                <a:cubicBezTo>
                  <a:pt x="133" y="102"/>
                  <a:pt x="133" y="102"/>
                  <a:pt x="133" y="102"/>
                </a:cubicBezTo>
                <a:cubicBezTo>
                  <a:pt x="137" y="102"/>
                  <a:pt x="140" y="99"/>
                  <a:pt x="140" y="95"/>
                </a:cubicBezTo>
                <a:cubicBezTo>
                  <a:pt x="140" y="7"/>
                  <a:pt x="140" y="7"/>
                  <a:pt x="140" y="7"/>
                </a:cubicBezTo>
                <a:cubicBezTo>
                  <a:pt x="140" y="3"/>
                  <a:pt x="137" y="0"/>
                  <a:pt x="133" y="0"/>
                </a:cubicBezTo>
                <a:close/>
                <a:moveTo>
                  <a:pt x="130" y="92"/>
                </a:moveTo>
                <a:cubicBezTo>
                  <a:pt x="10" y="92"/>
                  <a:pt x="10" y="92"/>
                  <a:pt x="10" y="92"/>
                </a:cubicBezTo>
                <a:cubicBezTo>
                  <a:pt x="10" y="70"/>
                  <a:pt x="10" y="70"/>
                  <a:pt x="10" y="70"/>
                </a:cubicBezTo>
                <a:cubicBezTo>
                  <a:pt x="22" y="70"/>
                  <a:pt x="22" y="70"/>
                  <a:pt x="22" y="70"/>
                </a:cubicBezTo>
                <a:cubicBezTo>
                  <a:pt x="23" y="66"/>
                  <a:pt x="23" y="66"/>
                  <a:pt x="23" y="66"/>
                </a:cubicBezTo>
                <a:cubicBezTo>
                  <a:pt x="24" y="65"/>
                  <a:pt x="24" y="65"/>
                  <a:pt x="24" y="65"/>
                </a:cubicBezTo>
                <a:cubicBezTo>
                  <a:pt x="25" y="65"/>
                  <a:pt x="25" y="65"/>
                  <a:pt x="25" y="65"/>
                </a:cubicBezTo>
                <a:cubicBezTo>
                  <a:pt x="25" y="66"/>
                  <a:pt x="25" y="66"/>
                  <a:pt x="25" y="66"/>
                </a:cubicBezTo>
                <a:cubicBezTo>
                  <a:pt x="26" y="70"/>
                  <a:pt x="26" y="70"/>
                  <a:pt x="26" y="70"/>
                </a:cubicBezTo>
                <a:cubicBezTo>
                  <a:pt x="114" y="70"/>
                  <a:pt x="114" y="70"/>
                  <a:pt x="114" y="70"/>
                </a:cubicBezTo>
                <a:cubicBezTo>
                  <a:pt x="115" y="67"/>
                  <a:pt x="115" y="67"/>
                  <a:pt x="115" y="67"/>
                </a:cubicBezTo>
                <a:cubicBezTo>
                  <a:pt x="116" y="66"/>
                  <a:pt x="116" y="66"/>
                  <a:pt x="116" y="66"/>
                </a:cubicBezTo>
                <a:cubicBezTo>
                  <a:pt x="116" y="67"/>
                  <a:pt x="116" y="67"/>
                  <a:pt x="116" y="67"/>
                </a:cubicBezTo>
                <a:cubicBezTo>
                  <a:pt x="118" y="70"/>
                  <a:pt x="118" y="70"/>
                  <a:pt x="118" y="70"/>
                </a:cubicBezTo>
                <a:cubicBezTo>
                  <a:pt x="130" y="70"/>
                  <a:pt x="130" y="70"/>
                  <a:pt x="130" y="70"/>
                </a:cubicBezTo>
                <a:lnTo>
                  <a:pt x="130" y="92"/>
                </a:lnTo>
                <a:close/>
                <a:moveTo>
                  <a:pt x="10" y="64"/>
                </a:moveTo>
                <a:cubicBezTo>
                  <a:pt x="20" y="38"/>
                  <a:pt x="20" y="38"/>
                  <a:pt x="20" y="38"/>
                </a:cubicBezTo>
                <a:cubicBezTo>
                  <a:pt x="29" y="38"/>
                  <a:pt x="29" y="38"/>
                  <a:pt x="29" y="38"/>
                </a:cubicBezTo>
                <a:cubicBezTo>
                  <a:pt x="39" y="64"/>
                  <a:pt x="39" y="64"/>
                  <a:pt x="39" y="64"/>
                </a:cubicBezTo>
                <a:cubicBezTo>
                  <a:pt x="30" y="64"/>
                  <a:pt x="30" y="64"/>
                  <a:pt x="30" y="64"/>
                </a:cubicBezTo>
                <a:cubicBezTo>
                  <a:pt x="29" y="60"/>
                  <a:pt x="29" y="60"/>
                  <a:pt x="29" y="60"/>
                </a:cubicBezTo>
                <a:cubicBezTo>
                  <a:pt x="20" y="60"/>
                  <a:pt x="20" y="60"/>
                  <a:pt x="20" y="60"/>
                </a:cubicBezTo>
                <a:cubicBezTo>
                  <a:pt x="18" y="64"/>
                  <a:pt x="18" y="64"/>
                  <a:pt x="18" y="64"/>
                </a:cubicBezTo>
                <a:lnTo>
                  <a:pt x="10" y="64"/>
                </a:lnTo>
                <a:close/>
                <a:moveTo>
                  <a:pt x="60" y="64"/>
                </a:moveTo>
                <a:cubicBezTo>
                  <a:pt x="53" y="64"/>
                  <a:pt x="53" y="64"/>
                  <a:pt x="53" y="64"/>
                </a:cubicBezTo>
                <a:cubicBezTo>
                  <a:pt x="48" y="44"/>
                  <a:pt x="48" y="44"/>
                  <a:pt x="48" y="44"/>
                </a:cubicBezTo>
                <a:cubicBezTo>
                  <a:pt x="48" y="64"/>
                  <a:pt x="48" y="64"/>
                  <a:pt x="48" y="64"/>
                </a:cubicBezTo>
                <a:cubicBezTo>
                  <a:pt x="41" y="64"/>
                  <a:pt x="41" y="64"/>
                  <a:pt x="41" y="64"/>
                </a:cubicBezTo>
                <a:cubicBezTo>
                  <a:pt x="41" y="38"/>
                  <a:pt x="41" y="38"/>
                  <a:pt x="41" y="38"/>
                </a:cubicBezTo>
                <a:cubicBezTo>
                  <a:pt x="52" y="38"/>
                  <a:pt x="52" y="38"/>
                  <a:pt x="52" y="38"/>
                </a:cubicBezTo>
                <a:cubicBezTo>
                  <a:pt x="57" y="54"/>
                  <a:pt x="57" y="54"/>
                  <a:pt x="57" y="54"/>
                </a:cubicBezTo>
                <a:cubicBezTo>
                  <a:pt x="61" y="38"/>
                  <a:pt x="61" y="38"/>
                  <a:pt x="61" y="38"/>
                </a:cubicBezTo>
                <a:cubicBezTo>
                  <a:pt x="72" y="38"/>
                  <a:pt x="72" y="38"/>
                  <a:pt x="72" y="38"/>
                </a:cubicBezTo>
                <a:cubicBezTo>
                  <a:pt x="72" y="64"/>
                  <a:pt x="72" y="64"/>
                  <a:pt x="72" y="64"/>
                </a:cubicBezTo>
                <a:cubicBezTo>
                  <a:pt x="65" y="64"/>
                  <a:pt x="65" y="64"/>
                  <a:pt x="65" y="64"/>
                </a:cubicBezTo>
                <a:cubicBezTo>
                  <a:pt x="65" y="44"/>
                  <a:pt x="65" y="44"/>
                  <a:pt x="65" y="44"/>
                </a:cubicBezTo>
                <a:lnTo>
                  <a:pt x="60" y="64"/>
                </a:lnTo>
                <a:close/>
                <a:moveTo>
                  <a:pt x="98" y="48"/>
                </a:moveTo>
                <a:cubicBezTo>
                  <a:pt x="98" y="53"/>
                  <a:pt x="98" y="53"/>
                  <a:pt x="98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8"/>
                  <a:pt x="85" y="58"/>
                  <a:pt x="85" y="58"/>
                </a:cubicBezTo>
                <a:cubicBezTo>
                  <a:pt x="100" y="58"/>
                  <a:pt x="100" y="58"/>
                  <a:pt x="100" y="58"/>
                </a:cubicBezTo>
                <a:cubicBezTo>
                  <a:pt x="100" y="64"/>
                  <a:pt x="100" y="64"/>
                  <a:pt x="100" y="64"/>
                </a:cubicBezTo>
                <a:cubicBezTo>
                  <a:pt x="77" y="64"/>
                  <a:pt x="77" y="64"/>
                  <a:pt x="77" y="64"/>
                </a:cubicBezTo>
                <a:cubicBezTo>
                  <a:pt x="77" y="38"/>
                  <a:pt x="77" y="38"/>
                  <a:pt x="77" y="38"/>
                </a:cubicBezTo>
                <a:cubicBezTo>
                  <a:pt x="99" y="38"/>
                  <a:pt x="99" y="38"/>
                  <a:pt x="99" y="38"/>
                </a:cubicBezTo>
                <a:cubicBezTo>
                  <a:pt x="99" y="43"/>
                  <a:pt x="99" y="43"/>
                  <a:pt x="99" y="43"/>
                </a:cubicBezTo>
                <a:cubicBezTo>
                  <a:pt x="85" y="43"/>
                  <a:pt x="85" y="43"/>
                  <a:pt x="85" y="43"/>
                </a:cubicBezTo>
                <a:cubicBezTo>
                  <a:pt x="85" y="48"/>
                  <a:pt x="85" y="48"/>
                  <a:pt x="85" y="48"/>
                </a:cubicBezTo>
                <a:lnTo>
                  <a:pt x="98" y="48"/>
                </a:lnTo>
                <a:close/>
                <a:moveTo>
                  <a:pt x="121" y="64"/>
                </a:moveTo>
                <a:cubicBezTo>
                  <a:pt x="116" y="56"/>
                  <a:pt x="116" y="56"/>
                  <a:pt x="116" y="56"/>
                </a:cubicBezTo>
                <a:cubicBezTo>
                  <a:pt x="111" y="64"/>
                  <a:pt x="111" y="64"/>
                  <a:pt x="111" y="64"/>
                </a:cubicBezTo>
                <a:cubicBezTo>
                  <a:pt x="101" y="64"/>
                  <a:pt x="101" y="64"/>
                  <a:pt x="101" y="64"/>
                </a:cubicBezTo>
                <a:cubicBezTo>
                  <a:pt x="111" y="50"/>
                  <a:pt x="111" y="50"/>
                  <a:pt x="111" y="50"/>
                </a:cubicBezTo>
                <a:cubicBezTo>
                  <a:pt x="102" y="38"/>
                  <a:pt x="102" y="38"/>
                  <a:pt x="102" y="38"/>
                </a:cubicBezTo>
                <a:cubicBezTo>
                  <a:pt x="111" y="38"/>
                  <a:pt x="111" y="38"/>
                  <a:pt x="111" y="38"/>
                </a:cubicBezTo>
                <a:cubicBezTo>
                  <a:pt x="116" y="46"/>
                  <a:pt x="116" y="46"/>
                  <a:pt x="116" y="46"/>
                </a:cubicBezTo>
                <a:cubicBezTo>
                  <a:pt x="121" y="38"/>
                  <a:pt x="121" y="38"/>
                  <a:pt x="121" y="38"/>
                </a:cubicBezTo>
                <a:cubicBezTo>
                  <a:pt x="130" y="38"/>
                  <a:pt x="130" y="38"/>
                  <a:pt x="130" y="38"/>
                </a:cubicBezTo>
                <a:cubicBezTo>
                  <a:pt x="121" y="51"/>
                  <a:pt x="121" y="51"/>
                  <a:pt x="121" y="51"/>
                </a:cubicBezTo>
                <a:cubicBezTo>
                  <a:pt x="130" y="64"/>
                  <a:pt x="130" y="64"/>
                  <a:pt x="130" y="64"/>
                </a:cubicBezTo>
                <a:lnTo>
                  <a:pt x="121" y="64"/>
                </a:lnTo>
                <a:close/>
                <a:moveTo>
                  <a:pt x="130" y="32"/>
                </a:moveTo>
                <a:cubicBezTo>
                  <a:pt x="117" y="32"/>
                  <a:pt x="117" y="32"/>
                  <a:pt x="117" y="32"/>
                </a:cubicBezTo>
                <a:cubicBezTo>
                  <a:pt x="116" y="35"/>
                  <a:pt x="116" y="35"/>
                  <a:pt x="116" y="35"/>
                </a:cubicBezTo>
                <a:cubicBezTo>
                  <a:pt x="114" y="32"/>
                  <a:pt x="114" y="32"/>
                  <a:pt x="114" y="32"/>
                </a:cubicBezTo>
                <a:cubicBezTo>
                  <a:pt x="36" y="32"/>
                  <a:pt x="36" y="32"/>
                  <a:pt x="36" y="32"/>
                </a:cubicBezTo>
                <a:cubicBezTo>
                  <a:pt x="36" y="41"/>
                  <a:pt x="36" y="41"/>
                  <a:pt x="36" y="41"/>
                </a:cubicBezTo>
                <a:cubicBezTo>
                  <a:pt x="34" y="36"/>
                  <a:pt x="34" y="36"/>
                  <a:pt x="34" y="36"/>
                </a:cubicBezTo>
                <a:cubicBezTo>
                  <a:pt x="33" y="32"/>
                  <a:pt x="33" y="32"/>
                  <a:pt x="33" y="32"/>
                </a:cubicBezTo>
                <a:cubicBezTo>
                  <a:pt x="16" y="32"/>
                  <a:pt x="16" y="32"/>
                  <a:pt x="16" y="32"/>
                </a:cubicBezTo>
                <a:cubicBezTo>
                  <a:pt x="15" y="36"/>
                  <a:pt x="15" y="36"/>
                  <a:pt x="15" y="36"/>
                </a:cubicBezTo>
                <a:cubicBezTo>
                  <a:pt x="10" y="49"/>
                  <a:pt x="10" y="49"/>
                  <a:pt x="10" y="49"/>
                </a:cubicBezTo>
                <a:cubicBezTo>
                  <a:pt x="10" y="10"/>
                  <a:pt x="10" y="10"/>
                  <a:pt x="10" y="10"/>
                </a:cubicBezTo>
                <a:cubicBezTo>
                  <a:pt x="130" y="10"/>
                  <a:pt x="130" y="10"/>
                  <a:pt x="130" y="10"/>
                </a:cubicBezTo>
                <a:lnTo>
                  <a:pt x="130" y="32"/>
                </a:lnTo>
                <a:close/>
                <a:moveTo>
                  <a:pt x="27" y="54"/>
                </a:moveTo>
                <a:cubicBezTo>
                  <a:pt x="21" y="54"/>
                  <a:pt x="21" y="54"/>
                  <a:pt x="21" y="54"/>
                </a:cubicBezTo>
                <a:cubicBezTo>
                  <a:pt x="24" y="45"/>
                  <a:pt x="24" y="45"/>
                  <a:pt x="24" y="45"/>
                </a:cubicBezTo>
                <a:lnTo>
                  <a:pt x="27" y="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40595" y="488342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99607" y="5003856"/>
            <a:ext cx="242025" cy="326209"/>
          </a:xfrm>
          <a:custGeom>
            <a:avLst/>
            <a:gdLst>
              <a:gd name="T0" fmla="*/ 88 w 104"/>
              <a:gd name="T1" fmla="*/ 46 h 140"/>
              <a:gd name="T2" fmla="*/ 88 w 104"/>
              <a:gd name="T3" fmla="*/ 45 h 140"/>
              <a:gd name="T4" fmla="*/ 86 w 104"/>
              <a:gd name="T5" fmla="*/ 25 h 140"/>
              <a:gd name="T6" fmla="*/ 68 w 104"/>
              <a:gd name="T7" fmla="*/ 32 h 140"/>
              <a:gd name="T8" fmla="*/ 66 w 104"/>
              <a:gd name="T9" fmla="*/ 33 h 140"/>
              <a:gd name="T10" fmla="*/ 60 w 104"/>
              <a:gd name="T11" fmla="*/ 32 h 140"/>
              <a:gd name="T12" fmla="*/ 52 w 104"/>
              <a:gd name="T13" fmla="*/ 31 h 140"/>
              <a:gd name="T14" fmla="*/ 46 w 104"/>
              <a:gd name="T15" fmla="*/ 31 h 140"/>
              <a:gd name="T16" fmla="*/ 41 w 104"/>
              <a:gd name="T17" fmla="*/ 32 h 140"/>
              <a:gd name="T18" fmla="*/ 37 w 104"/>
              <a:gd name="T19" fmla="*/ 33 h 140"/>
              <a:gd name="T20" fmla="*/ 21 w 104"/>
              <a:gd name="T21" fmla="*/ 24 h 140"/>
              <a:gd name="T22" fmla="*/ 16 w 104"/>
              <a:gd name="T23" fmla="*/ 43 h 140"/>
              <a:gd name="T24" fmla="*/ 16 w 104"/>
              <a:gd name="T25" fmla="*/ 45 h 140"/>
              <a:gd name="T26" fmla="*/ 13 w 104"/>
              <a:gd name="T27" fmla="*/ 49 h 140"/>
              <a:gd name="T28" fmla="*/ 10 w 104"/>
              <a:gd name="T29" fmla="*/ 53 h 140"/>
              <a:gd name="T30" fmla="*/ 7 w 104"/>
              <a:gd name="T31" fmla="*/ 57 h 140"/>
              <a:gd name="T32" fmla="*/ 6 w 104"/>
              <a:gd name="T33" fmla="*/ 59 h 140"/>
              <a:gd name="T34" fmla="*/ 0 w 104"/>
              <a:gd name="T35" fmla="*/ 83 h 140"/>
              <a:gd name="T36" fmla="*/ 21 w 104"/>
              <a:gd name="T37" fmla="*/ 136 h 140"/>
              <a:gd name="T38" fmla="*/ 37 w 104"/>
              <a:gd name="T39" fmla="*/ 140 h 140"/>
              <a:gd name="T40" fmla="*/ 41 w 104"/>
              <a:gd name="T41" fmla="*/ 134 h 140"/>
              <a:gd name="T42" fmla="*/ 63 w 104"/>
              <a:gd name="T43" fmla="*/ 134 h 140"/>
              <a:gd name="T44" fmla="*/ 67 w 104"/>
              <a:gd name="T45" fmla="*/ 140 h 140"/>
              <a:gd name="T46" fmla="*/ 83 w 104"/>
              <a:gd name="T47" fmla="*/ 136 h 140"/>
              <a:gd name="T48" fmla="*/ 104 w 104"/>
              <a:gd name="T49" fmla="*/ 83 h 140"/>
              <a:gd name="T50" fmla="*/ 62 w 104"/>
              <a:gd name="T51" fmla="*/ 55 h 140"/>
              <a:gd name="T52" fmla="*/ 63 w 104"/>
              <a:gd name="T53" fmla="*/ 53 h 140"/>
              <a:gd name="T54" fmla="*/ 64 w 104"/>
              <a:gd name="T55" fmla="*/ 52 h 140"/>
              <a:gd name="T56" fmla="*/ 73 w 104"/>
              <a:gd name="T57" fmla="*/ 52 h 140"/>
              <a:gd name="T58" fmla="*/ 74 w 104"/>
              <a:gd name="T59" fmla="*/ 54 h 140"/>
              <a:gd name="T60" fmla="*/ 74 w 104"/>
              <a:gd name="T61" fmla="*/ 54 h 140"/>
              <a:gd name="T62" fmla="*/ 73 w 104"/>
              <a:gd name="T63" fmla="*/ 62 h 140"/>
              <a:gd name="T64" fmla="*/ 62 w 104"/>
              <a:gd name="T65" fmla="*/ 58 h 140"/>
              <a:gd name="T66" fmla="*/ 38 w 104"/>
              <a:gd name="T67" fmla="*/ 50 h 140"/>
              <a:gd name="T68" fmla="*/ 40 w 104"/>
              <a:gd name="T69" fmla="*/ 61 h 140"/>
              <a:gd name="T70" fmla="*/ 40 w 104"/>
              <a:gd name="T71" fmla="*/ 62 h 140"/>
              <a:gd name="T72" fmla="*/ 31 w 104"/>
              <a:gd name="T73" fmla="*/ 62 h 140"/>
              <a:gd name="T74" fmla="*/ 31 w 104"/>
              <a:gd name="T75" fmla="*/ 52 h 140"/>
              <a:gd name="T76" fmla="*/ 52 w 104"/>
              <a:gd name="T77" fmla="*/ 104 h 140"/>
              <a:gd name="T78" fmla="*/ 52 w 104"/>
              <a:gd name="T79" fmla="*/ 74 h 140"/>
              <a:gd name="T80" fmla="*/ 52 w 104"/>
              <a:gd name="T81" fmla="*/ 104 h 140"/>
              <a:gd name="T82" fmla="*/ 46 w 104"/>
              <a:gd name="T83" fmla="*/ 93 h 140"/>
              <a:gd name="T84" fmla="*/ 46 w 104"/>
              <a:gd name="T85" fmla="*/ 85 h 140"/>
              <a:gd name="T86" fmla="*/ 63 w 104"/>
              <a:gd name="T87" fmla="*/ 89 h 140"/>
              <a:gd name="T88" fmla="*/ 55 w 104"/>
              <a:gd name="T89" fmla="*/ 89 h 140"/>
              <a:gd name="T90" fmla="*/ 63 w 104"/>
              <a:gd name="T91" fmla="*/ 89 h 140"/>
              <a:gd name="T92" fmla="*/ 49 w 104"/>
              <a:gd name="T93" fmla="*/ 3 h 140"/>
              <a:gd name="T94" fmla="*/ 55 w 104"/>
              <a:gd name="T95" fmla="*/ 3 h 140"/>
              <a:gd name="T96" fmla="*/ 52 w 104"/>
              <a:gd name="T97" fmla="*/ 28 h 140"/>
              <a:gd name="T98" fmla="*/ 34 w 104"/>
              <a:gd name="T99" fmla="*/ 53 h 140"/>
              <a:gd name="T100" fmla="*/ 38 w 104"/>
              <a:gd name="T101" fmla="*/ 53 h 140"/>
              <a:gd name="T102" fmla="*/ 34 w 104"/>
              <a:gd name="T103" fmla="*/ 57 h 140"/>
              <a:gd name="T104" fmla="*/ 34 w 104"/>
              <a:gd name="T105" fmla="*/ 53 h 140"/>
              <a:gd name="T106" fmla="*/ 67 w 104"/>
              <a:gd name="T107" fmla="*/ 53 h 140"/>
              <a:gd name="T108" fmla="*/ 70 w 104"/>
              <a:gd name="T109" fmla="*/ 53 h 140"/>
              <a:gd name="T110" fmla="*/ 71 w 104"/>
              <a:gd name="T111" fmla="*/ 55 h 140"/>
              <a:gd name="T112" fmla="*/ 71 w 104"/>
              <a:gd name="T113" fmla="*/ 57 h 140"/>
              <a:gd name="T114" fmla="*/ 67 w 104"/>
              <a:gd name="T115" fmla="*/ 56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4" h="140">
                <a:moveTo>
                  <a:pt x="88" y="46"/>
                </a:moveTo>
                <a:cubicBezTo>
                  <a:pt x="88" y="46"/>
                  <a:pt x="88" y="46"/>
                  <a:pt x="88" y="46"/>
                </a:cubicBezTo>
                <a:cubicBezTo>
                  <a:pt x="88" y="46"/>
                  <a:pt x="88" y="45"/>
                  <a:pt x="88" y="45"/>
                </a:cubicBezTo>
                <a:cubicBezTo>
                  <a:pt x="88" y="45"/>
                  <a:pt x="88" y="45"/>
                  <a:pt x="88" y="45"/>
                </a:cubicBezTo>
                <a:cubicBezTo>
                  <a:pt x="88" y="45"/>
                  <a:pt x="88" y="44"/>
                  <a:pt x="88" y="43"/>
                </a:cubicBezTo>
                <a:cubicBezTo>
                  <a:pt x="86" y="25"/>
                  <a:pt x="86" y="25"/>
                  <a:pt x="86" y="25"/>
                </a:cubicBezTo>
                <a:cubicBezTo>
                  <a:pt x="86" y="23"/>
                  <a:pt x="85" y="23"/>
                  <a:pt x="83" y="24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3"/>
                  <a:pt x="67" y="33"/>
                  <a:pt x="67" y="33"/>
                </a:cubicBezTo>
                <a:cubicBezTo>
                  <a:pt x="67" y="33"/>
                  <a:pt x="67" y="33"/>
                  <a:pt x="66" y="33"/>
                </a:cubicBezTo>
                <a:cubicBezTo>
                  <a:pt x="65" y="33"/>
                  <a:pt x="64" y="32"/>
                  <a:pt x="62" y="32"/>
                </a:cubicBezTo>
                <a:cubicBezTo>
                  <a:pt x="62" y="32"/>
                  <a:pt x="61" y="32"/>
                  <a:pt x="60" y="32"/>
                </a:cubicBezTo>
                <a:cubicBezTo>
                  <a:pt x="59" y="31"/>
                  <a:pt x="58" y="31"/>
                  <a:pt x="57" y="31"/>
                </a:cubicBezTo>
                <a:cubicBezTo>
                  <a:pt x="56" y="31"/>
                  <a:pt x="54" y="31"/>
                  <a:pt x="52" y="31"/>
                </a:cubicBezTo>
                <a:cubicBezTo>
                  <a:pt x="51" y="31"/>
                  <a:pt x="49" y="31"/>
                  <a:pt x="47" y="31"/>
                </a:cubicBezTo>
                <a:cubicBezTo>
                  <a:pt x="47" y="31"/>
                  <a:pt x="47" y="31"/>
                  <a:pt x="46" y="31"/>
                </a:cubicBezTo>
                <a:cubicBezTo>
                  <a:pt x="45" y="31"/>
                  <a:pt x="44" y="32"/>
                  <a:pt x="42" y="32"/>
                </a:cubicBezTo>
                <a:cubicBezTo>
                  <a:pt x="42" y="32"/>
                  <a:pt x="42" y="32"/>
                  <a:pt x="41" y="32"/>
                </a:cubicBezTo>
                <a:cubicBezTo>
                  <a:pt x="40" y="32"/>
                  <a:pt x="39" y="33"/>
                  <a:pt x="37" y="33"/>
                </a:cubicBezTo>
                <a:cubicBezTo>
                  <a:pt x="37" y="33"/>
                  <a:pt x="37" y="33"/>
                  <a:pt x="37" y="33"/>
                </a:cubicBezTo>
                <a:cubicBezTo>
                  <a:pt x="37" y="33"/>
                  <a:pt x="37" y="33"/>
                  <a:pt x="36" y="32"/>
                </a:cubicBezTo>
                <a:cubicBezTo>
                  <a:pt x="21" y="24"/>
                  <a:pt x="21" y="24"/>
                  <a:pt x="21" y="24"/>
                </a:cubicBezTo>
                <a:cubicBezTo>
                  <a:pt x="20" y="23"/>
                  <a:pt x="18" y="23"/>
                  <a:pt x="18" y="25"/>
                </a:cubicBezTo>
                <a:cubicBezTo>
                  <a:pt x="16" y="43"/>
                  <a:pt x="16" y="43"/>
                  <a:pt x="16" y="43"/>
                </a:cubicBezTo>
                <a:cubicBezTo>
                  <a:pt x="16" y="44"/>
                  <a:pt x="16" y="45"/>
                  <a:pt x="16" y="45"/>
                </a:cubicBezTo>
                <a:cubicBezTo>
                  <a:pt x="16" y="45"/>
                  <a:pt x="16" y="45"/>
                  <a:pt x="16" y="45"/>
                </a:cubicBezTo>
                <a:cubicBezTo>
                  <a:pt x="16" y="46"/>
                  <a:pt x="15" y="46"/>
                  <a:pt x="15" y="47"/>
                </a:cubicBezTo>
                <a:cubicBezTo>
                  <a:pt x="14" y="47"/>
                  <a:pt x="14" y="48"/>
                  <a:pt x="13" y="49"/>
                </a:cubicBezTo>
                <a:cubicBezTo>
                  <a:pt x="12" y="49"/>
                  <a:pt x="12" y="50"/>
                  <a:pt x="11" y="51"/>
                </a:cubicBezTo>
                <a:cubicBezTo>
                  <a:pt x="10" y="52"/>
                  <a:pt x="10" y="52"/>
                  <a:pt x="10" y="53"/>
                </a:cubicBezTo>
                <a:cubicBezTo>
                  <a:pt x="9" y="54"/>
                  <a:pt x="9" y="54"/>
                  <a:pt x="8" y="55"/>
                </a:cubicBezTo>
                <a:cubicBezTo>
                  <a:pt x="8" y="56"/>
                  <a:pt x="8" y="56"/>
                  <a:pt x="7" y="57"/>
                </a:cubicBezTo>
                <a:cubicBezTo>
                  <a:pt x="7" y="57"/>
                  <a:pt x="6" y="58"/>
                  <a:pt x="6" y="59"/>
                </a:cubicBezTo>
                <a:cubicBezTo>
                  <a:pt x="6" y="59"/>
                  <a:pt x="6" y="59"/>
                  <a:pt x="6" y="59"/>
                </a:cubicBezTo>
                <a:cubicBezTo>
                  <a:pt x="6" y="59"/>
                  <a:pt x="6" y="59"/>
                  <a:pt x="6" y="59"/>
                </a:cubicBezTo>
                <a:cubicBezTo>
                  <a:pt x="2" y="66"/>
                  <a:pt x="0" y="74"/>
                  <a:pt x="0" y="83"/>
                </a:cubicBezTo>
                <a:cubicBezTo>
                  <a:pt x="0" y="100"/>
                  <a:pt x="8" y="115"/>
                  <a:pt x="21" y="124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8"/>
                  <a:pt x="23" y="140"/>
                  <a:pt x="25" y="140"/>
                </a:cubicBezTo>
                <a:cubicBezTo>
                  <a:pt x="37" y="140"/>
                  <a:pt x="37" y="140"/>
                  <a:pt x="37" y="140"/>
                </a:cubicBezTo>
                <a:cubicBezTo>
                  <a:pt x="39" y="140"/>
                  <a:pt x="41" y="138"/>
                  <a:pt x="41" y="136"/>
                </a:cubicBezTo>
                <a:cubicBezTo>
                  <a:pt x="41" y="134"/>
                  <a:pt x="41" y="134"/>
                  <a:pt x="41" y="134"/>
                </a:cubicBezTo>
                <a:cubicBezTo>
                  <a:pt x="45" y="134"/>
                  <a:pt x="48" y="135"/>
                  <a:pt x="52" y="135"/>
                </a:cubicBezTo>
                <a:cubicBezTo>
                  <a:pt x="56" y="135"/>
                  <a:pt x="60" y="134"/>
                  <a:pt x="63" y="134"/>
                </a:cubicBezTo>
                <a:cubicBezTo>
                  <a:pt x="63" y="136"/>
                  <a:pt x="63" y="136"/>
                  <a:pt x="63" y="136"/>
                </a:cubicBezTo>
                <a:cubicBezTo>
                  <a:pt x="63" y="138"/>
                  <a:pt x="65" y="140"/>
                  <a:pt x="67" y="140"/>
                </a:cubicBezTo>
                <a:cubicBezTo>
                  <a:pt x="80" y="140"/>
                  <a:pt x="80" y="140"/>
                  <a:pt x="80" y="140"/>
                </a:cubicBezTo>
                <a:cubicBezTo>
                  <a:pt x="82" y="140"/>
                  <a:pt x="83" y="138"/>
                  <a:pt x="83" y="136"/>
                </a:cubicBezTo>
                <a:cubicBezTo>
                  <a:pt x="83" y="124"/>
                  <a:pt x="83" y="124"/>
                  <a:pt x="83" y="124"/>
                </a:cubicBezTo>
                <a:cubicBezTo>
                  <a:pt x="96" y="115"/>
                  <a:pt x="104" y="100"/>
                  <a:pt x="104" y="83"/>
                </a:cubicBezTo>
                <a:cubicBezTo>
                  <a:pt x="104" y="68"/>
                  <a:pt x="98" y="55"/>
                  <a:pt x="88" y="46"/>
                </a:cubicBezTo>
                <a:close/>
                <a:moveTo>
                  <a:pt x="62" y="55"/>
                </a:moveTo>
                <a:cubicBezTo>
                  <a:pt x="62" y="55"/>
                  <a:pt x="62" y="54"/>
                  <a:pt x="62" y="54"/>
                </a:cubicBezTo>
                <a:cubicBezTo>
                  <a:pt x="62" y="54"/>
                  <a:pt x="62" y="54"/>
                  <a:pt x="63" y="53"/>
                </a:cubicBezTo>
                <a:cubicBezTo>
                  <a:pt x="63" y="53"/>
                  <a:pt x="63" y="53"/>
                  <a:pt x="63" y="53"/>
                </a:cubicBezTo>
                <a:cubicBezTo>
                  <a:pt x="63" y="52"/>
                  <a:pt x="63" y="52"/>
                  <a:pt x="64" y="52"/>
                </a:cubicBezTo>
                <a:cubicBezTo>
                  <a:pt x="64" y="51"/>
                  <a:pt x="66" y="50"/>
                  <a:pt x="67" y="50"/>
                </a:cubicBezTo>
                <a:cubicBezTo>
                  <a:pt x="69" y="50"/>
                  <a:pt x="71" y="50"/>
                  <a:pt x="73" y="52"/>
                </a:cubicBezTo>
                <a:cubicBezTo>
                  <a:pt x="74" y="53"/>
                  <a:pt x="74" y="53"/>
                  <a:pt x="74" y="54"/>
                </a:cubicBezTo>
                <a:cubicBezTo>
                  <a:pt x="74" y="54"/>
                  <a:pt x="74" y="54"/>
                  <a:pt x="74" y="54"/>
                </a:cubicBezTo>
                <a:cubicBezTo>
                  <a:pt x="74" y="54"/>
                  <a:pt x="74" y="54"/>
                  <a:pt x="74" y="54"/>
                </a:cubicBezTo>
                <a:cubicBezTo>
                  <a:pt x="74" y="54"/>
                  <a:pt x="74" y="54"/>
                  <a:pt x="74" y="54"/>
                </a:cubicBezTo>
                <a:cubicBezTo>
                  <a:pt x="74" y="54"/>
                  <a:pt x="75" y="54"/>
                  <a:pt x="75" y="55"/>
                </a:cubicBezTo>
                <a:cubicBezTo>
                  <a:pt x="76" y="57"/>
                  <a:pt x="75" y="60"/>
                  <a:pt x="73" y="62"/>
                </a:cubicBezTo>
                <a:cubicBezTo>
                  <a:pt x="71" y="64"/>
                  <a:pt x="67" y="64"/>
                  <a:pt x="64" y="61"/>
                </a:cubicBezTo>
                <a:cubicBezTo>
                  <a:pt x="63" y="60"/>
                  <a:pt x="63" y="59"/>
                  <a:pt x="62" y="58"/>
                </a:cubicBezTo>
                <a:cubicBezTo>
                  <a:pt x="62" y="57"/>
                  <a:pt x="62" y="56"/>
                  <a:pt x="62" y="55"/>
                </a:cubicBezTo>
                <a:close/>
                <a:moveTo>
                  <a:pt x="38" y="50"/>
                </a:moveTo>
                <a:cubicBezTo>
                  <a:pt x="39" y="50"/>
                  <a:pt x="40" y="51"/>
                  <a:pt x="41" y="52"/>
                </a:cubicBezTo>
                <a:cubicBezTo>
                  <a:pt x="43" y="54"/>
                  <a:pt x="43" y="58"/>
                  <a:pt x="40" y="61"/>
                </a:cubicBezTo>
                <a:cubicBezTo>
                  <a:pt x="40" y="61"/>
                  <a:pt x="40" y="61"/>
                  <a:pt x="40" y="62"/>
                </a:cubicBezTo>
                <a:cubicBezTo>
                  <a:pt x="40" y="62"/>
                  <a:pt x="40" y="62"/>
                  <a:pt x="40" y="62"/>
                </a:cubicBezTo>
                <a:cubicBezTo>
                  <a:pt x="37" y="64"/>
                  <a:pt x="33" y="64"/>
                  <a:pt x="31" y="62"/>
                </a:cubicBezTo>
                <a:cubicBezTo>
                  <a:pt x="31" y="62"/>
                  <a:pt x="31" y="62"/>
                  <a:pt x="31" y="62"/>
                </a:cubicBezTo>
                <a:cubicBezTo>
                  <a:pt x="29" y="60"/>
                  <a:pt x="29" y="57"/>
                  <a:pt x="29" y="55"/>
                </a:cubicBezTo>
                <a:cubicBezTo>
                  <a:pt x="30" y="54"/>
                  <a:pt x="30" y="53"/>
                  <a:pt x="31" y="52"/>
                </a:cubicBezTo>
                <a:cubicBezTo>
                  <a:pt x="33" y="50"/>
                  <a:pt x="35" y="50"/>
                  <a:pt x="38" y="50"/>
                </a:cubicBezTo>
                <a:close/>
                <a:moveTo>
                  <a:pt x="52" y="104"/>
                </a:moveTo>
                <a:cubicBezTo>
                  <a:pt x="44" y="104"/>
                  <a:pt x="37" y="97"/>
                  <a:pt x="37" y="89"/>
                </a:cubicBezTo>
                <a:cubicBezTo>
                  <a:pt x="37" y="80"/>
                  <a:pt x="44" y="74"/>
                  <a:pt x="52" y="74"/>
                </a:cubicBezTo>
                <a:cubicBezTo>
                  <a:pt x="60" y="74"/>
                  <a:pt x="67" y="80"/>
                  <a:pt x="67" y="89"/>
                </a:cubicBezTo>
                <a:cubicBezTo>
                  <a:pt x="67" y="97"/>
                  <a:pt x="60" y="104"/>
                  <a:pt x="52" y="104"/>
                </a:cubicBezTo>
                <a:close/>
                <a:moveTo>
                  <a:pt x="50" y="89"/>
                </a:moveTo>
                <a:cubicBezTo>
                  <a:pt x="50" y="91"/>
                  <a:pt x="48" y="93"/>
                  <a:pt x="46" y="93"/>
                </a:cubicBezTo>
                <a:cubicBezTo>
                  <a:pt x="43" y="93"/>
                  <a:pt x="41" y="91"/>
                  <a:pt x="41" y="89"/>
                </a:cubicBezTo>
                <a:cubicBezTo>
                  <a:pt x="41" y="86"/>
                  <a:pt x="43" y="85"/>
                  <a:pt x="46" y="85"/>
                </a:cubicBezTo>
                <a:cubicBezTo>
                  <a:pt x="48" y="85"/>
                  <a:pt x="50" y="86"/>
                  <a:pt x="50" y="89"/>
                </a:cubicBezTo>
                <a:close/>
                <a:moveTo>
                  <a:pt x="63" y="89"/>
                </a:moveTo>
                <a:cubicBezTo>
                  <a:pt x="63" y="91"/>
                  <a:pt x="61" y="93"/>
                  <a:pt x="59" y="93"/>
                </a:cubicBezTo>
                <a:cubicBezTo>
                  <a:pt x="56" y="93"/>
                  <a:pt x="55" y="91"/>
                  <a:pt x="55" y="89"/>
                </a:cubicBezTo>
                <a:cubicBezTo>
                  <a:pt x="55" y="86"/>
                  <a:pt x="56" y="85"/>
                  <a:pt x="59" y="85"/>
                </a:cubicBezTo>
                <a:cubicBezTo>
                  <a:pt x="61" y="85"/>
                  <a:pt x="63" y="86"/>
                  <a:pt x="63" y="89"/>
                </a:cubicBezTo>
                <a:close/>
                <a:moveTo>
                  <a:pt x="49" y="25"/>
                </a:moveTo>
                <a:cubicBezTo>
                  <a:pt x="49" y="3"/>
                  <a:pt x="49" y="3"/>
                  <a:pt x="49" y="3"/>
                </a:cubicBezTo>
                <a:cubicBezTo>
                  <a:pt x="49" y="1"/>
                  <a:pt x="51" y="0"/>
                  <a:pt x="52" y="0"/>
                </a:cubicBezTo>
                <a:cubicBezTo>
                  <a:pt x="54" y="0"/>
                  <a:pt x="55" y="1"/>
                  <a:pt x="55" y="3"/>
                </a:cubicBezTo>
                <a:cubicBezTo>
                  <a:pt x="55" y="25"/>
                  <a:pt x="55" y="25"/>
                  <a:pt x="55" y="25"/>
                </a:cubicBezTo>
                <a:cubicBezTo>
                  <a:pt x="55" y="26"/>
                  <a:pt x="54" y="28"/>
                  <a:pt x="52" y="28"/>
                </a:cubicBezTo>
                <a:cubicBezTo>
                  <a:pt x="51" y="28"/>
                  <a:pt x="49" y="26"/>
                  <a:pt x="49" y="25"/>
                </a:cubicBezTo>
                <a:close/>
                <a:moveTo>
                  <a:pt x="34" y="53"/>
                </a:moveTo>
                <a:cubicBezTo>
                  <a:pt x="35" y="52"/>
                  <a:pt x="36" y="52"/>
                  <a:pt x="37" y="52"/>
                </a:cubicBezTo>
                <a:cubicBezTo>
                  <a:pt x="37" y="52"/>
                  <a:pt x="37" y="53"/>
                  <a:pt x="38" y="53"/>
                </a:cubicBezTo>
                <a:cubicBezTo>
                  <a:pt x="39" y="54"/>
                  <a:pt x="38" y="55"/>
                  <a:pt x="37" y="56"/>
                </a:cubicBezTo>
                <a:cubicBezTo>
                  <a:pt x="36" y="57"/>
                  <a:pt x="35" y="58"/>
                  <a:pt x="34" y="57"/>
                </a:cubicBezTo>
                <a:cubicBezTo>
                  <a:pt x="34" y="56"/>
                  <a:pt x="33" y="56"/>
                  <a:pt x="33" y="56"/>
                </a:cubicBezTo>
                <a:cubicBezTo>
                  <a:pt x="33" y="55"/>
                  <a:pt x="33" y="54"/>
                  <a:pt x="34" y="53"/>
                </a:cubicBezTo>
                <a:close/>
                <a:moveTo>
                  <a:pt x="67" y="56"/>
                </a:moveTo>
                <a:cubicBezTo>
                  <a:pt x="66" y="55"/>
                  <a:pt x="66" y="54"/>
                  <a:pt x="67" y="53"/>
                </a:cubicBezTo>
                <a:cubicBezTo>
                  <a:pt x="67" y="53"/>
                  <a:pt x="67" y="52"/>
                  <a:pt x="67" y="52"/>
                </a:cubicBezTo>
                <a:cubicBezTo>
                  <a:pt x="68" y="52"/>
                  <a:pt x="69" y="52"/>
                  <a:pt x="70" y="53"/>
                </a:cubicBezTo>
                <a:cubicBezTo>
                  <a:pt x="71" y="53"/>
                  <a:pt x="71" y="54"/>
                  <a:pt x="71" y="54"/>
                </a:cubicBezTo>
                <a:cubicBezTo>
                  <a:pt x="71" y="55"/>
                  <a:pt x="71" y="55"/>
                  <a:pt x="71" y="55"/>
                </a:cubicBezTo>
                <a:cubicBezTo>
                  <a:pt x="71" y="55"/>
                  <a:pt x="71" y="55"/>
                  <a:pt x="71" y="56"/>
                </a:cubicBezTo>
                <a:cubicBezTo>
                  <a:pt x="71" y="56"/>
                  <a:pt x="71" y="56"/>
                  <a:pt x="71" y="57"/>
                </a:cubicBezTo>
                <a:cubicBezTo>
                  <a:pt x="70" y="58"/>
                  <a:pt x="68" y="57"/>
                  <a:pt x="67" y="56"/>
                </a:cubicBezTo>
                <a:cubicBezTo>
                  <a:pt x="67" y="56"/>
                  <a:pt x="67" y="56"/>
                  <a:pt x="67" y="56"/>
                </a:cubicBezTo>
                <a:cubicBezTo>
                  <a:pt x="67" y="56"/>
                  <a:pt x="67" y="56"/>
                  <a:pt x="67" y="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40595" y="2465831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08960" y="2572229"/>
            <a:ext cx="223318" cy="326209"/>
          </a:xfrm>
          <a:custGeom>
            <a:avLst/>
            <a:gdLst>
              <a:gd name="T0" fmla="*/ 14 w 96"/>
              <a:gd name="T1" fmla="*/ 0 h 140"/>
              <a:gd name="T2" fmla="*/ 0 w 96"/>
              <a:gd name="T3" fmla="*/ 126 h 140"/>
              <a:gd name="T4" fmla="*/ 82 w 96"/>
              <a:gd name="T5" fmla="*/ 140 h 140"/>
              <a:gd name="T6" fmla="*/ 96 w 96"/>
              <a:gd name="T7" fmla="*/ 126 h 140"/>
              <a:gd name="T8" fmla="*/ 96 w 96"/>
              <a:gd name="T9" fmla="*/ 14 h 140"/>
              <a:gd name="T10" fmla="*/ 42 w 96"/>
              <a:gd name="T11" fmla="*/ 4 h 140"/>
              <a:gd name="T12" fmla="*/ 56 w 96"/>
              <a:gd name="T13" fmla="*/ 5 h 140"/>
              <a:gd name="T14" fmla="*/ 42 w 96"/>
              <a:gd name="T15" fmla="*/ 7 h 140"/>
              <a:gd name="T16" fmla="*/ 42 w 96"/>
              <a:gd name="T17" fmla="*/ 4 h 140"/>
              <a:gd name="T18" fmla="*/ 42 w 96"/>
              <a:gd name="T19" fmla="*/ 129 h 140"/>
              <a:gd name="T20" fmla="*/ 54 w 96"/>
              <a:gd name="T21" fmla="*/ 129 h 140"/>
              <a:gd name="T22" fmla="*/ 86 w 96"/>
              <a:gd name="T23" fmla="*/ 115 h 140"/>
              <a:gd name="T24" fmla="*/ 14 w 96"/>
              <a:gd name="T25" fmla="*/ 118 h 140"/>
              <a:gd name="T26" fmla="*/ 10 w 96"/>
              <a:gd name="T27" fmla="*/ 15 h 140"/>
              <a:gd name="T28" fmla="*/ 82 w 96"/>
              <a:gd name="T29" fmla="*/ 11 h 140"/>
              <a:gd name="T30" fmla="*/ 86 w 96"/>
              <a:gd name="T31" fmla="*/ 115 h 140"/>
              <a:gd name="T32" fmla="*/ 36 w 96"/>
              <a:gd name="T33" fmla="*/ 107 h 140"/>
              <a:gd name="T34" fmla="*/ 22 w 96"/>
              <a:gd name="T35" fmla="*/ 109 h 140"/>
              <a:gd name="T36" fmla="*/ 19 w 96"/>
              <a:gd name="T37" fmla="*/ 71 h 140"/>
              <a:gd name="T38" fmla="*/ 33 w 96"/>
              <a:gd name="T39" fmla="*/ 69 h 140"/>
              <a:gd name="T40" fmla="*/ 56 w 96"/>
              <a:gd name="T41" fmla="*/ 59 h 140"/>
              <a:gd name="T42" fmla="*/ 54 w 96"/>
              <a:gd name="T43" fmla="*/ 109 h 140"/>
              <a:gd name="T44" fmla="*/ 40 w 96"/>
              <a:gd name="T45" fmla="*/ 107 h 140"/>
              <a:gd name="T46" fmla="*/ 42 w 96"/>
              <a:gd name="T47" fmla="*/ 56 h 140"/>
              <a:gd name="T48" fmla="*/ 56 w 96"/>
              <a:gd name="T49" fmla="*/ 59 h 140"/>
              <a:gd name="T50" fmla="*/ 77 w 96"/>
              <a:gd name="T51" fmla="*/ 107 h 140"/>
              <a:gd name="T52" fmla="*/ 63 w 96"/>
              <a:gd name="T53" fmla="*/ 109 h 140"/>
              <a:gd name="T54" fmla="*/ 61 w 96"/>
              <a:gd name="T55" fmla="*/ 46 h 140"/>
              <a:gd name="T56" fmla="*/ 75 w 96"/>
              <a:gd name="T57" fmla="*/ 44 h 140"/>
              <a:gd name="T58" fmla="*/ 68 w 96"/>
              <a:gd name="T59" fmla="*/ 40 h 140"/>
              <a:gd name="T60" fmla="*/ 28 w 96"/>
              <a:gd name="T61" fmla="*/ 53 h 140"/>
              <a:gd name="T62" fmla="*/ 47 w 96"/>
              <a:gd name="T63" fmla="*/ 30 h 140"/>
              <a:gd name="T64" fmla="*/ 68 w 96"/>
              <a:gd name="T65" fmla="*/ 4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6" h="140">
                <a:moveTo>
                  <a:pt x="82" y="0"/>
                </a:moveTo>
                <a:cubicBezTo>
                  <a:pt x="14" y="0"/>
                  <a:pt x="14" y="0"/>
                  <a:pt x="14" y="0"/>
                </a:cubicBezTo>
                <a:cubicBezTo>
                  <a:pt x="6" y="0"/>
                  <a:pt x="0" y="6"/>
                  <a:pt x="0" y="14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34"/>
                  <a:pt x="6" y="140"/>
                  <a:pt x="14" y="140"/>
                </a:cubicBezTo>
                <a:cubicBezTo>
                  <a:pt x="82" y="140"/>
                  <a:pt x="82" y="140"/>
                  <a:pt x="82" y="140"/>
                </a:cubicBezTo>
                <a:cubicBezTo>
                  <a:pt x="90" y="140"/>
                  <a:pt x="96" y="134"/>
                  <a:pt x="96" y="126"/>
                </a:cubicBezTo>
                <a:cubicBezTo>
                  <a:pt x="96" y="126"/>
                  <a:pt x="96" y="126"/>
                  <a:pt x="96" y="126"/>
                </a:cubicBezTo>
                <a:cubicBezTo>
                  <a:pt x="96" y="125"/>
                  <a:pt x="96" y="125"/>
                  <a:pt x="96" y="125"/>
                </a:cubicBezTo>
                <a:cubicBezTo>
                  <a:pt x="96" y="14"/>
                  <a:pt x="96" y="14"/>
                  <a:pt x="96" y="14"/>
                </a:cubicBezTo>
                <a:cubicBezTo>
                  <a:pt x="96" y="6"/>
                  <a:pt x="90" y="0"/>
                  <a:pt x="82" y="0"/>
                </a:cubicBezTo>
                <a:close/>
                <a:moveTo>
                  <a:pt x="42" y="4"/>
                </a:moveTo>
                <a:cubicBezTo>
                  <a:pt x="55" y="4"/>
                  <a:pt x="55" y="4"/>
                  <a:pt x="55" y="4"/>
                </a:cubicBezTo>
                <a:cubicBezTo>
                  <a:pt x="55" y="4"/>
                  <a:pt x="56" y="4"/>
                  <a:pt x="56" y="5"/>
                </a:cubicBezTo>
                <a:cubicBezTo>
                  <a:pt x="56" y="6"/>
                  <a:pt x="55" y="7"/>
                  <a:pt x="55" y="7"/>
                </a:cubicBezTo>
                <a:cubicBezTo>
                  <a:pt x="42" y="7"/>
                  <a:pt x="42" y="7"/>
                  <a:pt x="42" y="7"/>
                </a:cubicBezTo>
                <a:cubicBezTo>
                  <a:pt x="41" y="7"/>
                  <a:pt x="40" y="6"/>
                  <a:pt x="40" y="5"/>
                </a:cubicBezTo>
                <a:cubicBezTo>
                  <a:pt x="40" y="4"/>
                  <a:pt x="41" y="4"/>
                  <a:pt x="42" y="4"/>
                </a:cubicBezTo>
                <a:close/>
                <a:moveTo>
                  <a:pt x="48" y="135"/>
                </a:moveTo>
                <a:cubicBezTo>
                  <a:pt x="45" y="135"/>
                  <a:pt x="42" y="133"/>
                  <a:pt x="42" y="129"/>
                </a:cubicBezTo>
                <a:cubicBezTo>
                  <a:pt x="42" y="125"/>
                  <a:pt x="45" y="123"/>
                  <a:pt x="48" y="123"/>
                </a:cubicBezTo>
                <a:cubicBezTo>
                  <a:pt x="52" y="123"/>
                  <a:pt x="54" y="125"/>
                  <a:pt x="54" y="129"/>
                </a:cubicBezTo>
                <a:cubicBezTo>
                  <a:pt x="54" y="133"/>
                  <a:pt x="52" y="135"/>
                  <a:pt x="48" y="135"/>
                </a:cubicBezTo>
                <a:close/>
                <a:moveTo>
                  <a:pt x="86" y="115"/>
                </a:moveTo>
                <a:cubicBezTo>
                  <a:pt x="86" y="117"/>
                  <a:pt x="84" y="118"/>
                  <a:pt x="82" y="118"/>
                </a:cubicBezTo>
                <a:cubicBezTo>
                  <a:pt x="14" y="118"/>
                  <a:pt x="14" y="118"/>
                  <a:pt x="14" y="118"/>
                </a:cubicBezTo>
                <a:cubicBezTo>
                  <a:pt x="12" y="118"/>
                  <a:pt x="10" y="117"/>
                  <a:pt x="10" y="115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13"/>
                  <a:pt x="12" y="11"/>
                  <a:pt x="14" y="11"/>
                </a:cubicBezTo>
                <a:cubicBezTo>
                  <a:pt x="82" y="11"/>
                  <a:pt x="82" y="11"/>
                  <a:pt x="82" y="11"/>
                </a:cubicBezTo>
                <a:cubicBezTo>
                  <a:pt x="84" y="11"/>
                  <a:pt x="86" y="13"/>
                  <a:pt x="86" y="15"/>
                </a:cubicBezTo>
                <a:cubicBezTo>
                  <a:pt x="86" y="115"/>
                  <a:pt x="86" y="115"/>
                  <a:pt x="86" y="115"/>
                </a:cubicBezTo>
                <a:close/>
                <a:moveTo>
                  <a:pt x="36" y="71"/>
                </a:moveTo>
                <a:cubicBezTo>
                  <a:pt x="36" y="107"/>
                  <a:pt x="36" y="107"/>
                  <a:pt x="36" y="107"/>
                </a:cubicBezTo>
                <a:cubicBezTo>
                  <a:pt x="36" y="108"/>
                  <a:pt x="35" y="109"/>
                  <a:pt x="33" y="109"/>
                </a:cubicBezTo>
                <a:cubicBezTo>
                  <a:pt x="22" y="109"/>
                  <a:pt x="22" y="109"/>
                  <a:pt x="22" y="109"/>
                </a:cubicBezTo>
                <a:cubicBezTo>
                  <a:pt x="20" y="109"/>
                  <a:pt x="19" y="108"/>
                  <a:pt x="19" y="107"/>
                </a:cubicBezTo>
                <a:cubicBezTo>
                  <a:pt x="19" y="71"/>
                  <a:pt x="19" y="71"/>
                  <a:pt x="19" y="71"/>
                </a:cubicBezTo>
                <a:cubicBezTo>
                  <a:pt x="19" y="70"/>
                  <a:pt x="20" y="69"/>
                  <a:pt x="22" y="69"/>
                </a:cubicBezTo>
                <a:cubicBezTo>
                  <a:pt x="33" y="69"/>
                  <a:pt x="33" y="69"/>
                  <a:pt x="33" y="69"/>
                </a:cubicBezTo>
                <a:cubicBezTo>
                  <a:pt x="35" y="69"/>
                  <a:pt x="36" y="70"/>
                  <a:pt x="36" y="71"/>
                </a:cubicBezTo>
                <a:close/>
                <a:moveTo>
                  <a:pt x="56" y="59"/>
                </a:moveTo>
                <a:cubicBezTo>
                  <a:pt x="56" y="107"/>
                  <a:pt x="56" y="107"/>
                  <a:pt x="56" y="107"/>
                </a:cubicBezTo>
                <a:cubicBezTo>
                  <a:pt x="56" y="108"/>
                  <a:pt x="55" y="109"/>
                  <a:pt x="54" y="109"/>
                </a:cubicBezTo>
                <a:cubicBezTo>
                  <a:pt x="42" y="109"/>
                  <a:pt x="42" y="109"/>
                  <a:pt x="42" y="109"/>
                </a:cubicBezTo>
                <a:cubicBezTo>
                  <a:pt x="41" y="109"/>
                  <a:pt x="40" y="108"/>
                  <a:pt x="40" y="107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41" y="56"/>
                  <a:pt x="42" y="56"/>
                </a:cubicBezTo>
                <a:cubicBezTo>
                  <a:pt x="54" y="56"/>
                  <a:pt x="54" y="56"/>
                  <a:pt x="54" y="56"/>
                </a:cubicBezTo>
                <a:cubicBezTo>
                  <a:pt x="55" y="56"/>
                  <a:pt x="56" y="57"/>
                  <a:pt x="56" y="59"/>
                </a:cubicBezTo>
                <a:close/>
                <a:moveTo>
                  <a:pt x="77" y="46"/>
                </a:moveTo>
                <a:cubicBezTo>
                  <a:pt x="77" y="107"/>
                  <a:pt x="77" y="107"/>
                  <a:pt x="77" y="107"/>
                </a:cubicBezTo>
                <a:cubicBezTo>
                  <a:pt x="77" y="108"/>
                  <a:pt x="76" y="109"/>
                  <a:pt x="75" y="109"/>
                </a:cubicBezTo>
                <a:cubicBezTo>
                  <a:pt x="63" y="109"/>
                  <a:pt x="63" y="109"/>
                  <a:pt x="63" y="109"/>
                </a:cubicBezTo>
                <a:cubicBezTo>
                  <a:pt x="62" y="109"/>
                  <a:pt x="61" y="108"/>
                  <a:pt x="61" y="107"/>
                </a:cubicBezTo>
                <a:cubicBezTo>
                  <a:pt x="61" y="46"/>
                  <a:pt x="61" y="46"/>
                  <a:pt x="61" y="46"/>
                </a:cubicBezTo>
                <a:cubicBezTo>
                  <a:pt x="61" y="45"/>
                  <a:pt x="62" y="44"/>
                  <a:pt x="63" y="44"/>
                </a:cubicBezTo>
                <a:cubicBezTo>
                  <a:pt x="75" y="44"/>
                  <a:pt x="75" y="44"/>
                  <a:pt x="75" y="44"/>
                </a:cubicBezTo>
                <a:cubicBezTo>
                  <a:pt x="76" y="44"/>
                  <a:pt x="77" y="45"/>
                  <a:pt x="77" y="46"/>
                </a:cubicBezTo>
                <a:close/>
                <a:moveTo>
                  <a:pt x="68" y="40"/>
                </a:moveTo>
                <a:cubicBezTo>
                  <a:pt x="60" y="36"/>
                  <a:pt x="60" y="36"/>
                  <a:pt x="60" y="36"/>
                </a:cubicBezTo>
                <a:cubicBezTo>
                  <a:pt x="51" y="55"/>
                  <a:pt x="28" y="53"/>
                  <a:pt x="28" y="53"/>
                </a:cubicBezTo>
                <a:cubicBezTo>
                  <a:pt x="45" y="50"/>
                  <a:pt x="53" y="39"/>
                  <a:pt x="55" y="34"/>
                </a:cubicBezTo>
                <a:cubicBezTo>
                  <a:pt x="47" y="30"/>
                  <a:pt x="47" y="30"/>
                  <a:pt x="47" y="30"/>
                </a:cubicBezTo>
                <a:cubicBezTo>
                  <a:pt x="63" y="25"/>
                  <a:pt x="63" y="25"/>
                  <a:pt x="63" y="25"/>
                </a:cubicBezTo>
                <a:lnTo>
                  <a:pt x="68" y="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40595" y="4077563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57515" y="4195653"/>
            <a:ext cx="326208" cy="321532"/>
          </a:xfrm>
          <a:custGeom>
            <a:avLst/>
            <a:gdLst>
              <a:gd name="T0" fmla="*/ 75 w 279"/>
              <a:gd name="T1" fmla="*/ 110 h 275"/>
              <a:gd name="T2" fmla="*/ 52 w 279"/>
              <a:gd name="T3" fmla="*/ 68 h 275"/>
              <a:gd name="T4" fmla="*/ 28 w 279"/>
              <a:gd name="T5" fmla="*/ 110 h 275"/>
              <a:gd name="T6" fmla="*/ 91 w 279"/>
              <a:gd name="T7" fmla="*/ 110 h 275"/>
              <a:gd name="T8" fmla="*/ 58 w 279"/>
              <a:gd name="T9" fmla="*/ 68 h 275"/>
              <a:gd name="T10" fmla="*/ 91 w 279"/>
              <a:gd name="T11" fmla="*/ 110 h 275"/>
              <a:gd name="T12" fmla="*/ 175 w 279"/>
              <a:gd name="T13" fmla="*/ 110 h 275"/>
              <a:gd name="T14" fmla="*/ 99 w 279"/>
              <a:gd name="T15" fmla="*/ 110 h 275"/>
              <a:gd name="T16" fmla="*/ 183 w 279"/>
              <a:gd name="T17" fmla="*/ 110 h 275"/>
              <a:gd name="T18" fmla="*/ 217 w 279"/>
              <a:gd name="T19" fmla="*/ 68 h 275"/>
              <a:gd name="T20" fmla="*/ 183 w 279"/>
              <a:gd name="T21" fmla="*/ 110 h 275"/>
              <a:gd name="T22" fmla="*/ 199 w 279"/>
              <a:gd name="T23" fmla="*/ 110 h 275"/>
              <a:gd name="T24" fmla="*/ 221 w 279"/>
              <a:gd name="T25" fmla="*/ 68 h 275"/>
              <a:gd name="T26" fmla="*/ 199 w 279"/>
              <a:gd name="T27" fmla="*/ 110 h 275"/>
              <a:gd name="T28" fmla="*/ 137 w 279"/>
              <a:gd name="T29" fmla="*/ 68 h 275"/>
              <a:gd name="T30" fmla="*/ 137 w 279"/>
              <a:gd name="T31" fmla="*/ 68 h 275"/>
              <a:gd name="T32" fmla="*/ 137 w 279"/>
              <a:gd name="T33" fmla="*/ 68 h 275"/>
              <a:gd name="T34" fmla="*/ 83 w 279"/>
              <a:gd name="T35" fmla="*/ 122 h 275"/>
              <a:gd name="T36" fmla="*/ 191 w 279"/>
              <a:gd name="T37" fmla="*/ 122 h 275"/>
              <a:gd name="T38" fmla="*/ 137 w 279"/>
              <a:gd name="T39" fmla="*/ 257 h 275"/>
              <a:gd name="T40" fmla="*/ 99 w 279"/>
              <a:gd name="T41" fmla="*/ 122 h 275"/>
              <a:gd name="T42" fmla="*/ 28 w 279"/>
              <a:gd name="T43" fmla="*/ 122 h 275"/>
              <a:gd name="T44" fmla="*/ 255 w 279"/>
              <a:gd name="T45" fmla="*/ 0 h 275"/>
              <a:gd name="T46" fmla="*/ 279 w 279"/>
              <a:gd name="T47" fmla="*/ 24 h 275"/>
              <a:gd name="T48" fmla="*/ 255 w 279"/>
              <a:gd name="T49" fmla="*/ 48 h 275"/>
              <a:gd name="T50" fmla="*/ 231 w 279"/>
              <a:gd name="T51" fmla="*/ 24 h 275"/>
              <a:gd name="T52" fmla="*/ 255 w 279"/>
              <a:gd name="T53" fmla="*/ 0 h 275"/>
              <a:gd name="T54" fmla="*/ 34 w 279"/>
              <a:gd name="T55" fmla="*/ 210 h 275"/>
              <a:gd name="T56" fmla="*/ 68 w 279"/>
              <a:gd name="T57" fmla="*/ 244 h 275"/>
              <a:gd name="T58" fmla="*/ 34 w 279"/>
              <a:gd name="T59" fmla="*/ 275 h 275"/>
              <a:gd name="T60" fmla="*/ 0 w 279"/>
              <a:gd name="T61" fmla="*/ 244 h 275"/>
              <a:gd name="T62" fmla="*/ 34 w 279"/>
              <a:gd name="T63" fmla="*/ 210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9" h="275">
                <a:moveTo>
                  <a:pt x="28" y="110"/>
                </a:moveTo>
                <a:lnTo>
                  <a:pt x="75" y="110"/>
                </a:lnTo>
                <a:lnTo>
                  <a:pt x="54" y="68"/>
                </a:lnTo>
                <a:lnTo>
                  <a:pt x="52" y="68"/>
                </a:lnTo>
                <a:lnTo>
                  <a:pt x="28" y="110"/>
                </a:lnTo>
                <a:lnTo>
                  <a:pt x="28" y="110"/>
                </a:lnTo>
                <a:close/>
                <a:moveTo>
                  <a:pt x="91" y="110"/>
                </a:moveTo>
                <a:lnTo>
                  <a:pt x="91" y="110"/>
                </a:lnTo>
                <a:lnTo>
                  <a:pt x="121" y="68"/>
                </a:lnTo>
                <a:lnTo>
                  <a:pt x="58" y="68"/>
                </a:lnTo>
                <a:lnTo>
                  <a:pt x="91" y="110"/>
                </a:lnTo>
                <a:lnTo>
                  <a:pt x="91" y="110"/>
                </a:lnTo>
                <a:close/>
                <a:moveTo>
                  <a:pt x="99" y="110"/>
                </a:moveTo>
                <a:lnTo>
                  <a:pt x="175" y="110"/>
                </a:lnTo>
                <a:lnTo>
                  <a:pt x="137" y="68"/>
                </a:lnTo>
                <a:lnTo>
                  <a:pt x="99" y="110"/>
                </a:lnTo>
                <a:lnTo>
                  <a:pt x="99" y="110"/>
                </a:lnTo>
                <a:close/>
                <a:moveTo>
                  <a:pt x="183" y="110"/>
                </a:moveTo>
                <a:lnTo>
                  <a:pt x="183" y="110"/>
                </a:lnTo>
                <a:lnTo>
                  <a:pt x="217" y="68"/>
                </a:lnTo>
                <a:lnTo>
                  <a:pt x="153" y="68"/>
                </a:lnTo>
                <a:lnTo>
                  <a:pt x="183" y="110"/>
                </a:lnTo>
                <a:lnTo>
                  <a:pt x="183" y="110"/>
                </a:lnTo>
                <a:close/>
                <a:moveTo>
                  <a:pt x="199" y="110"/>
                </a:moveTo>
                <a:lnTo>
                  <a:pt x="245" y="110"/>
                </a:lnTo>
                <a:lnTo>
                  <a:pt x="221" y="68"/>
                </a:lnTo>
                <a:lnTo>
                  <a:pt x="221" y="68"/>
                </a:lnTo>
                <a:lnTo>
                  <a:pt x="199" y="110"/>
                </a:lnTo>
                <a:lnTo>
                  <a:pt x="199" y="110"/>
                </a:lnTo>
                <a:close/>
                <a:moveTo>
                  <a:pt x="137" y="68"/>
                </a:moveTo>
                <a:lnTo>
                  <a:pt x="137" y="68"/>
                </a:lnTo>
                <a:lnTo>
                  <a:pt x="137" y="68"/>
                </a:lnTo>
                <a:lnTo>
                  <a:pt x="137" y="68"/>
                </a:lnTo>
                <a:lnTo>
                  <a:pt x="137" y="68"/>
                </a:lnTo>
                <a:close/>
                <a:moveTo>
                  <a:pt x="28" y="122"/>
                </a:moveTo>
                <a:lnTo>
                  <a:pt x="83" y="122"/>
                </a:lnTo>
                <a:lnTo>
                  <a:pt x="137" y="257"/>
                </a:lnTo>
                <a:lnTo>
                  <a:pt x="191" y="122"/>
                </a:lnTo>
                <a:lnTo>
                  <a:pt x="245" y="122"/>
                </a:lnTo>
                <a:lnTo>
                  <a:pt x="137" y="257"/>
                </a:lnTo>
                <a:lnTo>
                  <a:pt x="175" y="122"/>
                </a:lnTo>
                <a:lnTo>
                  <a:pt x="99" y="122"/>
                </a:lnTo>
                <a:lnTo>
                  <a:pt x="137" y="257"/>
                </a:lnTo>
                <a:lnTo>
                  <a:pt x="28" y="122"/>
                </a:lnTo>
                <a:lnTo>
                  <a:pt x="28" y="122"/>
                </a:lnTo>
                <a:close/>
                <a:moveTo>
                  <a:pt x="255" y="0"/>
                </a:moveTo>
                <a:lnTo>
                  <a:pt x="261" y="18"/>
                </a:lnTo>
                <a:lnTo>
                  <a:pt x="279" y="24"/>
                </a:lnTo>
                <a:lnTo>
                  <a:pt x="261" y="30"/>
                </a:lnTo>
                <a:lnTo>
                  <a:pt x="255" y="48"/>
                </a:lnTo>
                <a:lnTo>
                  <a:pt x="249" y="30"/>
                </a:lnTo>
                <a:lnTo>
                  <a:pt x="231" y="24"/>
                </a:lnTo>
                <a:lnTo>
                  <a:pt x="249" y="18"/>
                </a:lnTo>
                <a:lnTo>
                  <a:pt x="255" y="0"/>
                </a:lnTo>
                <a:lnTo>
                  <a:pt x="255" y="0"/>
                </a:lnTo>
                <a:close/>
                <a:moveTo>
                  <a:pt x="34" y="210"/>
                </a:moveTo>
                <a:lnTo>
                  <a:pt x="42" y="236"/>
                </a:lnTo>
                <a:lnTo>
                  <a:pt x="68" y="244"/>
                </a:lnTo>
                <a:lnTo>
                  <a:pt x="42" y="251"/>
                </a:lnTo>
                <a:lnTo>
                  <a:pt x="34" y="275"/>
                </a:lnTo>
                <a:lnTo>
                  <a:pt x="26" y="251"/>
                </a:lnTo>
                <a:lnTo>
                  <a:pt x="0" y="244"/>
                </a:lnTo>
                <a:lnTo>
                  <a:pt x="26" y="236"/>
                </a:lnTo>
                <a:lnTo>
                  <a:pt x="34" y="210"/>
                </a:lnTo>
                <a:lnTo>
                  <a:pt x="34" y="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40595" y="569396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57515" y="5857658"/>
            <a:ext cx="326208" cy="251380"/>
          </a:xfrm>
          <a:custGeom>
            <a:avLst/>
            <a:gdLst>
              <a:gd name="T0" fmla="*/ 15 w 140"/>
              <a:gd name="T1" fmla="*/ 33 h 108"/>
              <a:gd name="T2" fmla="*/ 19 w 140"/>
              <a:gd name="T3" fmla="*/ 29 h 108"/>
              <a:gd name="T4" fmla="*/ 23 w 140"/>
              <a:gd name="T5" fmla="*/ 31 h 108"/>
              <a:gd name="T6" fmla="*/ 49 w 140"/>
              <a:gd name="T7" fmla="*/ 19 h 108"/>
              <a:gd name="T8" fmla="*/ 49 w 140"/>
              <a:gd name="T9" fmla="*/ 18 h 108"/>
              <a:gd name="T10" fmla="*/ 53 w 140"/>
              <a:gd name="T11" fmla="*/ 14 h 108"/>
              <a:gd name="T12" fmla="*/ 57 w 140"/>
              <a:gd name="T13" fmla="*/ 18 h 108"/>
              <a:gd name="T14" fmla="*/ 83 w 140"/>
              <a:gd name="T15" fmla="*/ 24 h 108"/>
              <a:gd name="T16" fmla="*/ 87 w 140"/>
              <a:gd name="T17" fmla="*/ 21 h 108"/>
              <a:gd name="T18" fmla="*/ 90 w 140"/>
              <a:gd name="T19" fmla="*/ 22 h 108"/>
              <a:gd name="T20" fmla="*/ 117 w 140"/>
              <a:gd name="T21" fmla="*/ 5 h 108"/>
              <a:gd name="T22" fmla="*/ 117 w 140"/>
              <a:gd name="T23" fmla="*/ 4 h 108"/>
              <a:gd name="T24" fmla="*/ 121 w 140"/>
              <a:gd name="T25" fmla="*/ 0 h 108"/>
              <a:gd name="T26" fmla="*/ 125 w 140"/>
              <a:gd name="T27" fmla="*/ 4 h 108"/>
              <a:gd name="T28" fmla="*/ 121 w 140"/>
              <a:gd name="T29" fmla="*/ 8 h 108"/>
              <a:gd name="T30" fmla="*/ 118 w 140"/>
              <a:gd name="T31" fmla="*/ 7 h 108"/>
              <a:gd name="T32" fmla="*/ 91 w 140"/>
              <a:gd name="T33" fmla="*/ 24 h 108"/>
              <a:gd name="T34" fmla="*/ 91 w 140"/>
              <a:gd name="T35" fmla="*/ 25 h 108"/>
              <a:gd name="T36" fmla="*/ 87 w 140"/>
              <a:gd name="T37" fmla="*/ 29 h 108"/>
              <a:gd name="T38" fmla="*/ 83 w 140"/>
              <a:gd name="T39" fmla="*/ 25 h 108"/>
              <a:gd name="T40" fmla="*/ 57 w 140"/>
              <a:gd name="T41" fmla="*/ 20 h 108"/>
              <a:gd name="T42" fmla="*/ 53 w 140"/>
              <a:gd name="T43" fmla="*/ 22 h 108"/>
              <a:gd name="T44" fmla="*/ 50 w 140"/>
              <a:gd name="T45" fmla="*/ 21 h 108"/>
              <a:gd name="T46" fmla="*/ 23 w 140"/>
              <a:gd name="T47" fmla="*/ 32 h 108"/>
              <a:gd name="T48" fmla="*/ 23 w 140"/>
              <a:gd name="T49" fmla="*/ 33 h 108"/>
              <a:gd name="T50" fmla="*/ 19 w 140"/>
              <a:gd name="T51" fmla="*/ 37 h 108"/>
              <a:gd name="T52" fmla="*/ 15 w 140"/>
              <a:gd name="T53" fmla="*/ 33 h 108"/>
              <a:gd name="T54" fmla="*/ 137 w 140"/>
              <a:gd name="T55" fmla="*/ 102 h 108"/>
              <a:gd name="T56" fmla="*/ 133 w 140"/>
              <a:gd name="T57" fmla="*/ 102 h 108"/>
              <a:gd name="T58" fmla="*/ 133 w 140"/>
              <a:gd name="T59" fmla="*/ 21 h 108"/>
              <a:gd name="T60" fmla="*/ 125 w 140"/>
              <a:gd name="T61" fmla="*/ 13 h 108"/>
              <a:gd name="T62" fmla="*/ 116 w 140"/>
              <a:gd name="T63" fmla="*/ 13 h 108"/>
              <a:gd name="T64" fmla="*/ 109 w 140"/>
              <a:gd name="T65" fmla="*/ 21 h 108"/>
              <a:gd name="T66" fmla="*/ 109 w 140"/>
              <a:gd name="T67" fmla="*/ 102 h 108"/>
              <a:gd name="T68" fmla="*/ 99 w 140"/>
              <a:gd name="T69" fmla="*/ 102 h 108"/>
              <a:gd name="T70" fmla="*/ 99 w 140"/>
              <a:gd name="T71" fmla="*/ 42 h 108"/>
              <a:gd name="T72" fmla="*/ 91 w 140"/>
              <a:gd name="T73" fmla="*/ 34 h 108"/>
              <a:gd name="T74" fmla="*/ 83 w 140"/>
              <a:gd name="T75" fmla="*/ 34 h 108"/>
              <a:gd name="T76" fmla="*/ 75 w 140"/>
              <a:gd name="T77" fmla="*/ 42 h 108"/>
              <a:gd name="T78" fmla="*/ 75 w 140"/>
              <a:gd name="T79" fmla="*/ 102 h 108"/>
              <a:gd name="T80" fmla="*/ 65 w 140"/>
              <a:gd name="T81" fmla="*/ 102 h 108"/>
              <a:gd name="T82" fmla="*/ 65 w 140"/>
              <a:gd name="T83" fmla="*/ 36 h 108"/>
              <a:gd name="T84" fmla="*/ 58 w 140"/>
              <a:gd name="T85" fmla="*/ 28 h 108"/>
              <a:gd name="T86" fmla="*/ 49 w 140"/>
              <a:gd name="T87" fmla="*/ 28 h 108"/>
              <a:gd name="T88" fmla="*/ 41 w 140"/>
              <a:gd name="T89" fmla="*/ 36 h 108"/>
              <a:gd name="T90" fmla="*/ 41 w 140"/>
              <a:gd name="T91" fmla="*/ 102 h 108"/>
              <a:gd name="T92" fmla="*/ 32 w 140"/>
              <a:gd name="T93" fmla="*/ 102 h 108"/>
              <a:gd name="T94" fmla="*/ 32 w 140"/>
              <a:gd name="T95" fmla="*/ 52 h 108"/>
              <a:gd name="T96" fmla="*/ 24 w 140"/>
              <a:gd name="T97" fmla="*/ 44 h 108"/>
              <a:gd name="T98" fmla="*/ 15 w 140"/>
              <a:gd name="T99" fmla="*/ 44 h 108"/>
              <a:gd name="T100" fmla="*/ 8 w 140"/>
              <a:gd name="T101" fmla="*/ 52 h 108"/>
              <a:gd name="T102" fmla="*/ 8 w 140"/>
              <a:gd name="T103" fmla="*/ 102 h 108"/>
              <a:gd name="T104" fmla="*/ 3 w 140"/>
              <a:gd name="T105" fmla="*/ 102 h 108"/>
              <a:gd name="T106" fmla="*/ 0 w 140"/>
              <a:gd name="T107" fmla="*/ 104 h 108"/>
              <a:gd name="T108" fmla="*/ 0 w 140"/>
              <a:gd name="T109" fmla="*/ 105 h 108"/>
              <a:gd name="T110" fmla="*/ 3 w 140"/>
              <a:gd name="T111" fmla="*/ 108 h 108"/>
              <a:gd name="T112" fmla="*/ 137 w 140"/>
              <a:gd name="T113" fmla="*/ 108 h 108"/>
              <a:gd name="T114" fmla="*/ 140 w 140"/>
              <a:gd name="T115" fmla="*/ 105 h 108"/>
              <a:gd name="T116" fmla="*/ 140 w 140"/>
              <a:gd name="T117" fmla="*/ 104 h 108"/>
              <a:gd name="T118" fmla="*/ 137 w 140"/>
              <a:gd name="T119" fmla="*/ 102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40" h="108">
                <a:moveTo>
                  <a:pt x="15" y="33"/>
                </a:moveTo>
                <a:cubicBezTo>
                  <a:pt x="15" y="31"/>
                  <a:pt x="17" y="29"/>
                  <a:pt x="19" y="29"/>
                </a:cubicBezTo>
                <a:cubicBezTo>
                  <a:pt x="21" y="29"/>
                  <a:pt x="22" y="30"/>
                  <a:pt x="23" y="31"/>
                </a:cubicBezTo>
                <a:cubicBezTo>
                  <a:pt x="49" y="19"/>
                  <a:pt x="49" y="19"/>
                  <a:pt x="49" y="19"/>
                </a:cubicBezTo>
                <a:cubicBezTo>
                  <a:pt x="49" y="19"/>
                  <a:pt x="49" y="19"/>
                  <a:pt x="49" y="18"/>
                </a:cubicBezTo>
                <a:cubicBezTo>
                  <a:pt x="49" y="16"/>
                  <a:pt x="51" y="14"/>
                  <a:pt x="53" y="14"/>
                </a:cubicBezTo>
                <a:cubicBezTo>
                  <a:pt x="55" y="14"/>
                  <a:pt x="57" y="16"/>
                  <a:pt x="57" y="18"/>
                </a:cubicBezTo>
                <a:cubicBezTo>
                  <a:pt x="83" y="24"/>
                  <a:pt x="83" y="24"/>
                  <a:pt x="83" y="24"/>
                </a:cubicBezTo>
                <a:cubicBezTo>
                  <a:pt x="84" y="22"/>
                  <a:pt x="85" y="21"/>
                  <a:pt x="87" y="21"/>
                </a:cubicBezTo>
                <a:cubicBezTo>
                  <a:pt x="88" y="21"/>
                  <a:pt x="89" y="22"/>
                  <a:pt x="90" y="22"/>
                </a:cubicBezTo>
                <a:cubicBezTo>
                  <a:pt x="117" y="5"/>
                  <a:pt x="117" y="5"/>
                  <a:pt x="117" y="5"/>
                </a:cubicBezTo>
                <a:cubicBezTo>
                  <a:pt x="117" y="5"/>
                  <a:pt x="117" y="5"/>
                  <a:pt x="117" y="4"/>
                </a:cubicBezTo>
                <a:cubicBezTo>
                  <a:pt x="117" y="2"/>
                  <a:pt x="119" y="0"/>
                  <a:pt x="121" y="0"/>
                </a:cubicBezTo>
                <a:cubicBezTo>
                  <a:pt x="123" y="0"/>
                  <a:pt x="125" y="2"/>
                  <a:pt x="125" y="4"/>
                </a:cubicBezTo>
                <a:cubicBezTo>
                  <a:pt x="125" y="6"/>
                  <a:pt x="123" y="8"/>
                  <a:pt x="121" y="8"/>
                </a:cubicBezTo>
                <a:cubicBezTo>
                  <a:pt x="120" y="8"/>
                  <a:pt x="119" y="8"/>
                  <a:pt x="118" y="7"/>
                </a:cubicBezTo>
                <a:cubicBezTo>
                  <a:pt x="91" y="24"/>
                  <a:pt x="91" y="24"/>
                  <a:pt x="91" y="24"/>
                </a:cubicBezTo>
                <a:cubicBezTo>
                  <a:pt x="91" y="24"/>
                  <a:pt x="91" y="25"/>
                  <a:pt x="91" y="25"/>
                </a:cubicBezTo>
                <a:cubicBezTo>
                  <a:pt x="91" y="27"/>
                  <a:pt x="89" y="29"/>
                  <a:pt x="87" y="29"/>
                </a:cubicBezTo>
                <a:cubicBezTo>
                  <a:pt x="85" y="29"/>
                  <a:pt x="83" y="27"/>
                  <a:pt x="83" y="25"/>
                </a:cubicBezTo>
                <a:cubicBezTo>
                  <a:pt x="57" y="20"/>
                  <a:pt x="57" y="20"/>
                  <a:pt x="57" y="20"/>
                </a:cubicBezTo>
                <a:cubicBezTo>
                  <a:pt x="56" y="21"/>
                  <a:pt x="55" y="22"/>
                  <a:pt x="53" y="22"/>
                </a:cubicBezTo>
                <a:cubicBezTo>
                  <a:pt x="52" y="22"/>
                  <a:pt x="51" y="22"/>
                  <a:pt x="50" y="21"/>
                </a:cubicBezTo>
                <a:cubicBezTo>
                  <a:pt x="23" y="32"/>
                  <a:pt x="23" y="32"/>
                  <a:pt x="23" y="32"/>
                </a:cubicBezTo>
                <a:cubicBezTo>
                  <a:pt x="23" y="32"/>
                  <a:pt x="23" y="33"/>
                  <a:pt x="23" y="33"/>
                </a:cubicBezTo>
                <a:cubicBezTo>
                  <a:pt x="23" y="35"/>
                  <a:pt x="22" y="37"/>
                  <a:pt x="19" y="37"/>
                </a:cubicBezTo>
                <a:cubicBezTo>
                  <a:pt x="17" y="37"/>
                  <a:pt x="15" y="35"/>
                  <a:pt x="15" y="33"/>
                </a:cubicBezTo>
                <a:close/>
                <a:moveTo>
                  <a:pt x="137" y="102"/>
                </a:moveTo>
                <a:cubicBezTo>
                  <a:pt x="133" y="102"/>
                  <a:pt x="133" y="102"/>
                  <a:pt x="133" y="102"/>
                </a:cubicBezTo>
                <a:cubicBezTo>
                  <a:pt x="133" y="21"/>
                  <a:pt x="133" y="21"/>
                  <a:pt x="133" y="21"/>
                </a:cubicBezTo>
                <a:cubicBezTo>
                  <a:pt x="133" y="17"/>
                  <a:pt x="129" y="13"/>
                  <a:pt x="125" y="13"/>
                </a:cubicBezTo>
                <a:cubicBezTo>
                  <a:pt x="116" y="13"/>
                  <a:pt x="116" y="13"/>
                  <a:pt x="116" y="13"/>
                </a:cubicBezTo>
                <a:cubicBezTo>
                  <a:pt x="112" y="13"/>
                  <a:pt x="109" y="17"/>
                  <a:pt x="109" y="21"/>
                </a:cubicBezTo>
                <a:cubicBezTo>
                  <a:pt x="109" y="102"/>
                  <a:pt x="109" y="102"/>
                  <a:pt x="109" y="102"/>
                </a:cubicBezTo>
                <a:cubicBezTo>
                  <a:pt x="99" y="102"/>
                  <a:pt x="99" y="102"/>
                  <a:pt x="99" y="102"/>
                </a:cubicBezTo>
                <a:cubicBezTo>
                  <a:pt x="99" y="42"/>
                  <a:pt x="99" y="42"/>
                  <a:pt x="99" y="42"/>
                </a:cubicBezTo>
                <a:cubicBezTo>
                  <a:pt x="99" y="38"/>
                  <a:pt x="95" y="34"/>
                  <a:pt x="91" y="34"/>
                </a:cubicBezTo>
                <a:cubicBezTo>
                  <a:pt x="83" y="34"/>
                  <a:pt x="83" y="34"/>
                  <a:pt x="83" y="34"/>
                </a:cubicBezTo>
                <a:cubicBezTo>
                  <a:pt x="78" y="34"/>
                  <a:pt x="75" y="38"/>
                  <a:pt x="75" y="42"/>
                </a:cubicBezTo>
                <a:cubicBezTo>
                  <a:pt x="75" y="102"/>
                  <a:pt x="75" y="102"/>
                  <a:pt x="75" y="102"/>
                </a:cubicBezTo>
                <a:cubicBezTo>
                  <a:pt x="65" y="102"/>
                  <a:pt x="65" y="102"/>
                  <a:pt x="65" y="102"/>
                </a:cubicBezTo>
                <a:cubicBezTo>
                  <a:pt x="65" y="36"/>
                  <a:pt x="65" y="36"/>
                  <a:pt x="65" y="36"/>
                </a:cubicBezTo>
                <a:cubicBezTo>
                  <a:pt x="65" y="31"/>
                  <a:pt x="62" y="28"/>
                  <a:pt x="58" y="28"/>
                </a:cubicBezTo>
                <a:cubicBezTo>
                  <a:pt x="49" y="28"/>
                  <a:pt x="49" y="28"/>
                  <a:pt x="49" y="28"/>
                </a:cubicBezTo>
                <a:cubicBezTo>
                  <a:pt x="45" y="28"/>
                  <a:pt x="41" y="31"/>
                  <a:pt x="41" y="36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32" y="102"/>
                  <a:pt x="32" y="102"/>
                  <a:pt x="32" y="102"/>
                </a:cubicBezTo>
                <a:cubicBezTo>
                  <a:pt x="32" y="52"/>
                  <a:pt x="32" y="52"/>
                  <a:pt x="32" y="52"/>
                </a:cubicBezTo>
                <a:cubicBezTo>
                  <a:pt x="32" y="48"/>
                  <a:pt x="28" y="44"/>
                  <a:pt x="24" y="44"/>
                </a:cubicBezTo>
                <a:cubicBezTo>
                  <a:pt x="15" y="44"/>
                  <a:pt x="15" y="44"/>
                  <a:pt x="15" y="44"/>
                </a:cubicBezTo>
                <a:cubicBezTo>
                  <a:pt x="11" y="44"/>
                  <a:pt x="8" y="48"/>
                  <a:pt x="8" y="52"/>
                </a:cubicBezTo>
                <a:cubicBezTo>
                  <a:pt x="8" y="102"/>
                  <a:pt x="8" y="102"/>
                  <a:pt x="8" y="102"/>
                </a:cubicBezTo>
                <a:cubicBezTo>
                  <a:pt x="3" y="102"/>
                  <a:pt x="3" y="102"/>
                  <a:pt x="3" y="102"/>
                </a:cubicBezTo>
                <a:cubicBezTo>
                  <a:pt x="1" y="102"/>
                  <a:pt x="0" y="103"/>
                  <a:pt x="0" y="104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7"/>
                  <a:pt x="1" y="108"/>
                  <a:pt x="3" y="108"/>
                </a:cubicBezTo>
                <a:cubicBezTo>
                  <a:pt x="137" y="108"/>
                  <a:pt x="137" y="108"/>
                  <a:pt x="137" y="108"/>
                </a:cubicBezTo>
                <a:cubicBezTo>
                  <a:pt x="139" y="108"/>
                  <a:pt x="140" y="107"/>
                  <a:pt x="140" y="105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03"/>
                  <a:pt x="139" y="102"/>
                  <a:pt x="137" y="1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44457" y="1659965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61378" y="1762856"/>
            <a:ext cx="326208" cy="325039"/>
          </a:xfrm>
          <a:custGeom>
            <a:avLst/>
            <a:gdLst>
              <a:gd name="T0" fmla="*/ 35 w 140"/>
              <a:gd name="T1" fmla="*/ 94 h 140"/>
              <a:gd name="T2" fmla="*/ 20 w 140"/>
              <a:gd name="T3" fmla="*/ 94 h 140"/>
              <a:gd name="T4" fmla="*/ 0 w 140"/>
              <a:gd name="T5" fmla="*/ 74 h 140"/>
              <a:gd name="T6" fmla="*/ 0 w 140"/>
              <a:gd name="T7" fmla="*/ 74 h 140"/>
              <a:gd name="T8" fmla="*/ 55 w 140"/>
              <a:gd name="T9" fmla="*/ 74 h 140"/>
              <a:gd name="T10" fmla="*/ 55 w 140"/>
              <a:gd name="T11" fmla="*/ 74 h 140"/>
              <a:gd name="T12" fmla="*/ 35 w 140"/>
              <a:gd name="T13" fmla="*/ 94 h 140"/>
              <a:gd name="T14" fmla="*/ 96 w 140"/>
              <a:gd name="T15" fmla="*/ 135 h 140"/>
              <a:gd name="T16" fmla="*/ 91 w 140"/>
              <a:gd name="T17" fmla="*/ 140 h 140"/>
              <a:gd name="T18" fmla="*/ 48 w 140"/>
              <a:gd name="T19" fmla="*/ 140 h 140"/>
              <a:gd name="T20" fmla="*/ 43 w 140"/>
              <a:gd name="T21" fmla="*/ 135 h 140"/>
              <a:gd name="T22" fmla="*/ 48 w 140"/>
              <a:gd name="T23" fmla="*/ 130 h 140"/>
              <a:gd name="T24" fmla="*/ 65 w 140"/>
              <a:gd name="T25" fmla="*/ 130 h 140"/>
              <a:gd name="T26" fmla="*/ 65 w 140"/>
              <a:gd name="T27" fmla="*/ 44 h 140"/>
              <a:gd name="T28" fmla="*/ 52 w 140"/>
              <a:gd name="T29" fmla="*/ 30 h 140"/>
              <a:gd name="T30" fmla="*/ 32 w 140"/>
              <a:gd name="T31" fmla="*/ 30 h 140"/>
              <a:gd name="T32" fmla="*/ 54 w 140"/>
              <a:gd name="T33" fmla="*/ 73 h 140"/>
              <a:gd name="T34" fmla="*/ 51 w 140"/>
              <a:gd name="T35" fmla="*/ 73 h 140"/>
              <a:gd name="T36" fmla="*/ 29 w 140"/>
              <a:gd name="T37" fmla="*/ 30 h 140"/>
              <a:gd name="T38" fmla="*/ 26 w 140"/>
              <a:gd name="T39" fmla="*/ 30 h 140"/>
              <a:gd name="T40" fmla="*/ 4 w 140"/>
              <a:gd name="T41" fmla="*/ 73 h 140"/>
              <a:gd name="T42" fmla="*/ 0 w 140"/>
              <a:gd name="T43" fmla="*/ 73 h 140"/>
              <a:gd name="T44" fmla="*/ 22 w 140"/>
              <a:gd name="T45" fmla="*/ 30 h 140"/>
              <a:gd name="T46" fmla="*/ 4 w 140"/>
              <a:gd name="T47" fmla="*/ 30 h 140"/>
              <a:gd name="T48" fmla="*/ 0 w 140"/>
              <a:gd name="T49" fmla="*/ 26 h 140"/>
              <a:gd name="T50" fmla="*/ 4 w 140"/>
              <a:gd name="T51" fmla="*/ 22 h 140"/>
              <a:gd name="T52" fmla="*/ 52 w 140"/>
              <a:gd name="T53" fmla="*/ 22 h 140"/>
              <a:gd name="T54" fmla="*/ 65 w 140"/>
              <a:gd name="T55" fmla="*/ 9 h 140"/>
              <a:gd name="T56" fmla="*/ 65 w 140"/>
              <a:gd name="T57" fmla="*/ 2 h 140"/>
              <a:gd name="T58" fmla="*/ 67 w 140"/>
              <a:gd name="T59" fmla="*/ 0 h 140"/>
              <a:gd name="T60" fmla="*/ 72 w 140"/>
              <a:gd name="T61" fmla="*/ 0 h 140"/>
              <a:gd name="T62" fmla="*/ 74 w 140"/>
              <a:gd name="T63" fmla="*/ 2 h 140"/>
              <a:gd name="T64" fmla="*/ 74 w 140"/>
              <a:gd name="T65" fmla="*/ 9 h 140"/>
              <a:gd name="T66" fmla="*/ 88 w 140"/>
              <a:gd name="T67" fmla="*/ 22 h 140"/>
              <a:gd name="T68" fmla="*/ 136 w 140"/>
              <a:gd name="T69" fmla="*/ 22 h 140"/>
              <a:gd name="T70" fmla="*/ 140 w 140"/>
              <a:gd name="T71" fmla="*/ 26 h 140"/>
              <a:gd name="T72" fmla="*/ 136 w 140"/>
              <a:gd name="T73" fmla="*/ 30 h 140"/>
              <a:gd name="T74" fmla="*/ 117 w 140"/>
              <a:gd name="T75" fmla="*/ 30 h 140"/>
              <a:gd name="T76" fmla="*/ 139 w 140"/>
              <a:gd name="T77" fmla="*/ 73 h 140"/>
              <a:gd name="T78" fmla="*/ 136 w 140"/>
              <a:gd name="T79" fmla="*/ 73 h 140"/>
              <a:gd name="T80" fmla="*/ 114 w 140"/>
              <a:gd name="T81" fmla="*/ 30 h 140"/>
              <a:gd name="T82" fmla="*/ 111 w 140"/>
              <a:gd name="T83" fmla="*/ 30 h 140"/>
              <a:gd name="T84" fmla="*/ 89 w 140"/>
              <a:gd name="T85" fmla="*/ 73 h 140"/>
              <a:gd name="T86" fmla="*/ 86 w 140"/>
              <a:gd name="T87" fmla="*/ 73 h 140"/>
              <a:gd name="T88" fmla="*/ 107 w 140"/>
              <a:gd name="T89" fmla="*/ 30 h 140"/>
              <a:gd name="T90" fmla="*/ 88 w 140"/>
              <a:gd name="T91" fmla="*/ 30 h 140"/>
              <a:gd name="T92" fmla="*/ 74 w 140"/>
              <a:gd name="T93" fmla="*/ 44 h 140"/>
              <a:gd name="T94" fmla="*/ 74 w 140"/>
              <a:gd name="T95" fmla="*/ 130 h 140"/>
              <a:gd name="T96" fmla="*/ 91 w 140"/>
              <a:gd name="T97" fmla="*/ 130 h 140"/>
              <a:gd name="T98" fmla="*/ 96 w 140"/>
              <a:gd name="T99" fmla="*/ 135 h 140"/>
              <a:gd name="T100" fmla="*/ 70 w 140"/>
              <a:gd name="T101" fmla="*/ 37 h 140"/>
              <a:gd name="T102" fmla="*/ 80 w 140"/>
              <a:gd name="T103" fmla="*/ 27 h 140"/>
              <a:gd name="T104" fmla="*/ 70 w 140"/>
              <a:gd name="T105" fmla="*/ 16 h 140"/>
              <a:gd name="T106" fmla="*/ 59 w 140"/>
              <a:gd name="T107" fmla="*/ 27 h 140"/>
              <a:gd name="T108" fmla="*/ 70 w 140"/>
              <a:gd name="T109" fmla="*/ 37 h 140"/>
              <a:gd name="T110" fmla="*/ 140 w 140"/>
              <a:gd name="T111" fmla="*/ 74 h 140"/>
              <a:gd name="T112" fmla="*/ 85 w 140"/>
              <a:gd name="T113" fmla="*/ 74 h 140"/>
              <a:gd name="T114" fmla="*/ 85 w 140"/>
              <a:gd name="T115" fmla="*/ 74 h 140"/>
              <a:gd name="T116" fmla="*/ 105 w 140"/>
              <a:gd name="T117" fmla="*/ 94 h 140"/>
              <a:gd name="T118" fmla="*/ 120 w 140"/>
              <a:gd name="T119" fmla="*/ 94 h 140"/>
              <a:gd name="T120" fmla="*/ 140 w 140"/>
              <a:gd name="T121" fmla="*/ 74 h 140"/>
              <a:gd name="T122" fmla="*/ 140 w 140"/>
              <a:gd name="T123" fmla="*/ 7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0" h="140">
                <a:moveTo>
                  <a:pt x="35" y="94"/>
                </a:moveTo>
                <a:cubicBezTo>
                  <a:pt x="20" y="94"/>
                  <a:pt x="20" y="94"/>
                  <a:pt x="20" y="94"/>
                </a:cubicBezTo>
                <a:cubicBezTo>
                  <a:pt x="9" y="94"/>
                  <a:pt x="0" y="85"/>
                  <a:pt x="0" y="74"/>
                </a:cubicBezTo>
                <a:cubicBezTo>
                  <a:pt x="0" y="74"/>
                  <a:pt x="0" y="74"/>
                  <a:pt x="0" y="74"/>
                </a:cubicBezTo>
                <a:cubicBezTo>
                  <a:pt x="55" y="74"/>
                  <a:pt x="55" y="74"/>
                  <a:pt x="55" y="74"/>
                </a:cubicBezTo>
                <a:cubicBezTo>
                  <a:pt x="55" y="74"/>
                  <a:pt x="55" y="74"/>
                  <a:pt x="55" y="74"/>
                </a:cubicBezTo>
                <a:cubicBezTo>
                  <a:pt x="55" y="85"/>
                  <a:pt x="46" y="94"/>
                  <a:pt x="35" y="94"/>
                </a:cubicBezTo>
                <a:close/>
                <a:moveTo>
                  <a:pt x="96" y="135"/>
                </a:moveTo>
                <a:cubicBezTo>
                  <a:pt x="96" y="138"/>
                  <a:pt x="94" y="140"/>
                  <a:pt x="91" y="140"/>
                </a:cubicBezTo>
                <a:cubicBezTo>
                  <a:pt x="48" y="140"/>
                  <a:pt x="48" y="140"/>
                  <a:pt x="48" y="140"/>
                </a:cubicBezTo>
                <a:cubicBezTo>
                  <a:pt x="45" y="140"/>
                  <a:pt x="43" y="138"/>
                  <a:pt x="43" y="135"/>
                </a:cubicBezTo>
                <a:cubicBezTo>
                  <a:pt x="43" y="132"/>
                  <a:pt x="45" y="130"/>
                  <a:pt x="48" y="130"/>
                </a:cubicBezTo>
                <a:cubicBezTo>
                  <a:pt x="65" y="130"/>
                  <a:pt x="65" y="130"/>
                  <a:pt x="65" y="130"/>
                </a:cubicBezTo>
                <a:cubicBezTo>
                  <a:pt x="65" y="44"/>
                  <a:pt x="65" y="44"/>
                  <a:pt x="65" y="44"/>
                </a:cubicBezTo>
                <a:cubicBezTo>
                  <a:pt x="58" y="43"/>
                  <a:pt x="53" y="37"/>
                  <a:pt x="52" y="30"/>
                </a:cubicBezTo>
                <a:cubicBezTo>
                  <a:pt x="32" y="30"/>
                  <a:pt x="32" y="30"/>
                  <a:pt x="32" y="30"/>
                </a:cubicBezTo>
                <a:cubicBezTo>
                  <a:pt x="54" y="73"/>
                  <a:pt x="54" y="73"/>
                  <a:pt x="54" y="73"/>
                </a:cubicBezTo>
                <a:cubicBezTo>
                  <a:pt x="51" y="73"/>
                  <a:pt x="51" y="73"/>
                  <a:pt x="51" y="73"/>
                </a:cubicBezTo>
                <a:cubicBezTo>
                  <a:pt x="29" y="30"/>
                  <a:pt x="29" y="30"/>
                  <a:pt x="29" y="30"/>
                </a:cubicBezTo>
                <a:cubicBezTo>
                  <a:pt x="26" y="30"/>
                  <a:pt x="26" y="30"/>
                  <a:pt x="26" y="30"/>
                </a:cubicBezTo>
                <a:cubicBezTo>
                  <a:pt x="4" y="73"/>
                  <a:pt x="4" y="73"/>
                  <a:pt x="4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22" y="30"/>
                  <a:pt x="22" y="30"/>
                  <a:pt x="22" y="30"/>
                </a:cubicBezTo>
                <a:cubicBezTo>
                  <a:pt x="4" y="30"/>
                  <a:pt x="4" y="30"/>
                  <a:pt x="4" y="30"/>
                </a:cubicBezTo>
                <a:cubicBezTo>
                  <a:pt x="1" y="30"/>
                  <a:pt x="0" y="29"/>
                  <a:pt x="0" y="26"/>
                </a:cubicBezTo>
                <a:cubicBezTo>
                  <a:pt x="0" y="24"/>
                  <a:pt x="1" y="22"/>
                  <a:pt x="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3" y="16"/>
                  <a:pt x="58" y="10"/>
                  <a:pt x="65" y="9"/>
                </a:cubicBezTo>
                <a:cubicBezTo>
                  <a:pt x="65" y="2"/>
                  <a:pt x="65" y="2"/>
                  <a:pt x="65" y="2"/>
                </a:cubicBezTo>
                <a:cubicBezTo>
                  <a:pt x="65" y="1"/>
                  <a:pt x="66" y="0"/>
                  <a:pt x="67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73" y="0"/>
                  <a:pt x="74" y="1"/>
                  <a:pt x="74" y="2"/>
                </a:cubicBezTo>
                <a:cubicBezTo>
                  <a:pt x="74" y="9"/>
                  <a:pt x="74" y="9"/>
                  <a:pt x="74" y="9"/>
                </a:cubicBezTo>
                <a:cubicBezTo>
                  <a:pt x="81" y="10"/>
                  <a:pt x="86" y="16"/>
                  <a:pt x="88" y="22"/>
                </a:cubicBezTo>
                <a:cubicBezTo>
                  <a:pt x="136" y="22"/>
                  <a:pt x="136" y="22"/>
                  <a:pt x="136" y="22"/>
                </a:cubicBezTo>
                <a:cubicBezTo>
                  <a:pt x="138" y="22"/>
                  <a:pt x="140" y="24"/>
                  <a:pt x="140" y="26"/>
                </a:cubicBezTo>
                <a:cubicBezTo>
                  <a:pt x="140" y="29"/>
                  <a:pt x="138" y="30"/>
                  <a:pt x="136" y="30"/>
                </a:cubicBezTo>
                <a:cubicBezTo>
                  <a:pt x="117" y="30"/>
                  <a:pt x="117" y="30"/>
                  <a:pt x="117" y="30"/>
                </a:cubicBezTo>
                <a:cubicBezTo>
                  <a:pt x="139" y="73"/>
                  <a:pt x="139" y="73"/>
                  <a:pt x="139" y="73"/>
                </a:cubicBezTo>
                <a:cubicBezTo>
                  <a:pt x="136" y="73"/>
                  <a:pt x="136" y="73"/>
                  <a:pt x="136" y="73"/>
                </a:cubicBezTo>
                <a:cubicBezTo>
                  <a:pt x="114" y="30"/>
                  <a:pt x="114" y="30"/>
                  <a:pt x="114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89" y="73"/>
                  <a:pt x="89" y="73"/>
                  <a:pt x="89" y="73"/>
                </a:cubicBezTo>
                <a:cubicBezTo>
                  <a:pt x="86" y="73"/>
                  <a:pt x="86" y="73"/>
                  <a:pt x="86" y="73"/>
                </a:cubicBezTo>
                <a:cubicBezTo>
                  <a:pt x="107" y="30"/>
                  <a:pt x="107" y="30"/>
                  <a:pt x="107" y="30"/>
                </a:cubicBezTo>
                <a:cubicBezTo>
                  <a:pt x="88" y="30"/>
                  <a:pt x="88" y="30"/>
                  <a:pt x="88" y="30"/>
                </a:cubicBezTo>
                <a:cubicBezTo>
                  <a:pt x="86" y="37"/>
                  <a:pt x="81" y="43"/>
                  <a:pt x="74" y="44"/>
                </a:cubicBezTo>
                <a:cubicBezTo>
                  <a:pt x="74" y="130"/>
                  <a:pt x="74" y="130"/>
                  <a:pt x="74" y="130"/>
                </a:cubicBezTo>
                <a:cubicBezTo>
                  <a:pt x="91" y="130"/>
                  <a:pt x="91" y="130"/>
                  <a:pt x="91" y="130"/>
                </a:cubicBezTo>
                <a:cubicBezTo>
                  <a:pt x="94" y="130"/>
                  <a:pt x="96" y="132"/>
                  <a:pt x="96" y="135"/>
                </a:cubicBezTo>
                <a:close/>
                <a:moveTo>
                  <a:pt x="70" y="37"/>
                </a:moveTo>
                <a:cubicBezTo>
                  <a:pt x="75" y="37"/>
                  <a:pt x="80" y="32"/>
                  <a:pt x="80" y="27"/>
                </a:cubicBezTo>
                <a:cubicBezTo>
                  <a:pt x="80" y="21"/>
                  <a:pt x="75" y="16"/>
                  <a:pt x="70" y="16"/>
                </a:cubicBezTo>
                <a:cubicBezTo>
                  <a:pt x="64" y="16"/>
                  <a:pt x="59" y="21"/>
                  <a:pt x="59" y="27"/>
                </a:cubicBezTo>
                <a:cubicBezTo>
                  <a:pt x="59" y="32"/>
                  <a:pt x="64" y="37"/>
                  <a:pt x="70" y="37"/>
                </a:cubicBezTo>
                <a:close/>
                <a:moveTo>
                  <a:pt x="140" y="74"/>
                </a:moveTo>
                <a:cubicBezTo>
                  <a:pt x="85" y="74"/>
                  <a:pt x="85" y="74"/>
                  <a:pt x="85" y="74"/>
                </a:cubicBezTo>
                <a:cubicBezTo>
                  <a:pt x="85" y="74"/>
                  <a:pt x="85" y="74"/>
                  <a:pt x="85" y="74"/>
                </a:cubicBezTo>
                <a:cubicBezTo>
                  <a:pt x="85" y="85"/>
                  <a:pt x="94" y="94"/>
                  <a:pt x="105" y="94"/>
                </a:cubicBezTo>
                <a:cubicBezTo>
                  <a:pt x="120" y="94"/>
                  <a:pt x="120" y="94"/>
                  <a:pt x="120" y="94"/>
                </a:cubicBezTo>
                <a:cubicBezTo>
                  <a:pt x="131" y="94"/>
                  <a:pt x="140" y="85"/>
                  <a:pt x="140" y="74"/>
                </a:cubicBezTo>
                <a:cubicBezTo>
                  <a:pt x="140" y="74"/>
                  <a:pt x="140" y="74"/>
                  <a:pt x="140" y="7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44457" y="3271697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01131" y="3374587"/>
            <a:ext cx="244364" cy="344916"/>
          </a:xfrm>
          <a:custGeom>
            <a:avLst/>
            <a:gdLst>
              <a:gd name="T0" fmla="*/ 22 w 105"/>
              <a:gd name="T1" fmla="*/ 105 h 148"/>
              <a:gd name="T2" fmla="*/ 35 w 105"/>
              <a:gd name="T3" fmla="*/ 92 h 148"/>
              <a:gd name="T4" fmla="*/ 20 w 105"/>
              <a:gd name="T5" fmla="*/ 74 h 148"/>
              <a:gd name="T6" fmla="*/ 37 w 105"/>
              <a:gd name="T7" fmla="*/ 82 h 148"/>
              <a:gd name="T8" fmla="*/ 22 w 105"/>
              <a:gd name="T9" fmla="*/ 52 h 148"/>
              <a:gd name="T10" fmla="*/ 35 w 105"/>
              <a:gd name="T11" fmla="*/ 64 h 148"/>
              <a:gd name="T12" fmla="*/ 45 w 105"/>
              <a:gd name="T13" fmla="*/ 94 h 148"/>
              <a:gd name="T14" fmla="*/ 45 w 105"/>
              <a:gd name="T15" fmla="*/ 94 h 148"/>
              <a:gd name="T16" fmla="*/ 45 w 105"/>
              <a:gd name="T17" fmla="*/ 82 h 148"/>
              <a:gd name="T18" fmla="*/ 56 w 105"/>
              <a:gd name="T19" fmla="*/ 76 h 148"/>
              <a:gd name="T20" fmla="*/ 60 w 105"/>
              <a:gd name="T21" fmla="*/ 52 h 148"/>
              <a:gd name="T22" fmla="*/ 47 w 105"/>
              <a:gd name="T23" fmla="*/ 64 h 148"/>
              <a:gd name="T24" fmla="*/ 60 w 105"/>
              <a:gd name="T25" fmla="*/ 52 h 148"/>
              <a:gd name="T26" fmla="*/ 69 w 105"/>
              <a:gd name="T27" fmla="*/ 102 h 148"/>
              <a:gd name="T28" fmla="*/ 73 w 105"/>
              <a:gd name="T29" fmla="*/ 104 h 148"/>
              <a:gd name="T30" fmla="*/ 86 w 105"/>
              <a:gd name="T31" fmla="*/ 102 h 148"/>
              <a:gd name="T32" fmla="*/ 72 w 105"/>
              <a:gd name="T33" fmla="*/ 72 h 148"/>
              <a:gd name="T34" fmla="*/ 84 w 105"/>
              <a:gd name="T35" fmla="*/ 84 h 148"/>
              <a:gd name="T36" fmla="*/ 84 w 105"/>
              <a:gd name="T37" fmla="*/ 52 h 148"/>
              <a:gd name="T38" fmla="*/ 72 w 105"/>
              <a:gd name="T39" fmla="*/ 64 h 148"/>
              <a:gd name="T40" fmla="*/ 84 w 105"/>
              <a:gd name="T41" fmla="*/ 52 h 148"/>
              <a:gd name="T42" fmla="*/ 24 w 105"/>
              <a:gd name="T43" fmla="*/ 41 h 148"/>
              <a:gd name="T44" fmla="*/ 82 w 105"/>
              <a:gd name="T45" fmla="*/ 16 h 148"/>
              <a:gd name="T46" fmla="*/ 24 w 105"/>
              <a:gd name="T47" fmla="*/ 19 h 148"/>
              <a:gd name="T48" fmla="*/ 83 w 105"/>
              <a:gd name="T49" fmla="*/ 38 h 148"/>
              <a:gd name="T50" fmla="*/ 33 w 105"/>
              <a:gd name="T51" fmla="*/ 28 h 148"/>
              <a:gd name="T52" fmla="*/ 27 w 105"/>
              <a:gd name="T53" fmla="*/ 25 h 148"/>
              <a:gd name="T54" fmla="*/ 30 w 105"/>
              <a:gd name="T55" fmla="*/ 34 h 148"/>
              <a:gd name="T56" fmla="*/ 33 w 105"/>
              <a:gd name="T57" fmla="*/ 29 h 148"/>
              <a:gd name="T58" fmla="*/ 50 w 105"/>
              <a:gd name="T59" fmla="*/ 28 h 148"/>
              <a:gd name="T60" fmla="*/ 44 w 105"/>
              <a:gd name="T61" fmla="*/ 25 h 148"/>
              <a:gd name="T62" fmla="*/ 47 w 105"/>
              <a:gd name="T63" fmla="*/ 34 h 148"/>
              <a:gd name="T64" fmla="*/ 50 w 105"/>
              <a:gd name="T65" fmla="*/ 29 h 148"/>
              <a:gd name="T66" fmla="*/ 66 w 105"/>
              <a:gd name="T67" fmla="*/ 28 h 148"/>
              <a:gd name="T68" fmla="*/ 61 w 105"/>
              <a:gd name="T69" fmla="*/ 25 h 148"/>
              <a:gd name="T70" fmla="*/ 63 w 105"/>
              <a:gd name="T71" fmla="*/ 34 h 148"/>
              <a:gd name="T72" fmla="*/ 67 w 105"/>
              <a:gd name="T73" fmla="*/ 29 h 148"/>
              <a:gd name="T74" fmla="*/ 105 w 105"/>
              <a:gd name="T75" fmla="*/ 120 h 148"/>
              <a:gd name="T76" fmla="*/ 81 w 105"/>
              <a:gd name="T77" fmla="*/ 148 h 148"/>
              <a:gd name="T78" fmla="*/ 12 w 105"/>
              <a:gd name="T79" fmla="*/ 132 h 148"/>
              <a:gd name="T80" fmla="*/ 93 w 105"/>
              <a:gd name="T81" fmla="*/ 0 h 148"/>
              <a:gd name="T82" fmla="*/ 12 w 105"/>
              <a:gd name="T83" fmla="*/ 5 h 148"/>
              <a:gd name="T84" fmla="*/ 35 w 105"/>
              <a:gd name="T85" fmla="*/ 126 h 148"/>
              <a:gd name="T86" fmla="*/ 36 w 105"/>
              <a:gd name="T87" fmla="*/ 114 h 148"/>
              <a:gd name="T88" fmla="*/ 54 w 105"/>
              <a:gd name="T89" fmla="*/ 80 h 148"/>
              <a:gd name="T90" fmla="*/ 62 w 105"/>
              <a:gd name="T91" fmla="*/ 107 h 148"/>
              <a:gd name="T92" fmla="*/ 69 w 105"/>
              <a:gd name="T93" fmla="*/ 111 h 148"/>
              <a:gd name="T94" fmla="*/ 73 w 105"/>
              <a:gd name="T95" fmla="*/ 108 h 148"/>
              <a:gd name="T96" fmla="*/ 79 w 105"/>
              <a:gd name="T97" fmla="*/ 113 h 148"/>
              <a:gd name="T98" fmla="*/ 86 w 105"/>
              <a:gd name="T99" fmla="*/ 110 h 148"/>
              <a:gd name="T100" fmla="*/ 87 w 105"/>
              <a:gd name="T101" fmla="*/ 113 h 148"/>
              <a:gd name="T102" fmla="*/ 93 w 105"/>
              <a:gd name="T103" fmla="*/ 115 h 148"/>
              <a:gd name="T104" fmla="*/ 100 w 105"/>
              <a:gd name="T105" fmla="*/ 12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05" h="148">
                <a:moveTo>
                  <a:pt x="37" y="94"/>
                </a:moveTo>
                <a:cubicBezTo>
                  <a:pt x="37" y="102"/>
                  <a:pt x="37" y="102"/>
                  <a:pt x="37" y="102"/>
                </a:cubicBezTo>
                <a:cubicBezTo>
                  <a:pt x="37" y="104"/>
                  <a:pt x="36" y="105"/>
                  <a:pt x="35" y="105"/>
                </a:cubicBezTo>
                <a:cubicBezTo>
                  <a:pt x="22" y="105"/>
                  <a:pt x="22" y="105"/>
                  <a:pt x="22" y="105"/>
                </a:cubicBezTo>
                <a:cubicBezTo>
                  <a:pt x="21" y="105"/>
                  <a:pt x="20" y="104"/>
                  <a:pt x="20" y="102"/>
                </a:cubicBezTo>
                <a:cubicBezTo>
                  <a:pt x="20" y="94"/>
                  <a:pt x="20" y="94"/>
                  <a:pt x="20" y="94"/>
                </a:cubicBezTo>
                <a:cubicBezTo>
                  <a:pt x="20" y="93"/>
                  <a:pt x="21" y="92"/>
                  <a:pt x="22" y="92"/>
                </a:cubicBezTo>
                <a:cubicBezTo>
                  <a:pt x="35" y="92"/>
                  <a:pt x="35" y="92"/>
                  <a:pt x="35" y="92"/>
                </a:cubicBezTo>
                <a:cubicBezTo>
                  <a:pt x="36" y="92"/>
                  <a:pt x="37" y="93"/>
                  <a:pt x="37" y="94"/>
                </a:cubicBezTo>
                <a:close/>
                <a:moveTo>
                  <a:pt x="35" y="72"/>
                </a:moveTo>
                <a:cubicBezTo>
                  <a:pt x="22" y="72"/>
                  <a:pt x="22" y="72"/>
                  <a:pt x="22" y="72"/>
                </a:cubicBezTo>
                <a:cubicBezTo>
                  <a:pt x="21" y="72"/>
                  <a:pt x="20" y="73"/>
                  <a:pt x="20" y="74"/>
                </a:cubicBezTo>
                <a:cubicBezTo>
                  <a:pt x="20" y="82"/>
                  <a:pt x="20" y="82"/>
                  <a:pt x="20" y="82"/>
                </a:cubicBezTo>
                <a:cubicBezTo>
                  <a:pt x="20" y="83"/>
                  <a:pt x="21" y="84"/>
                  <a:pt x="22" y="84"/>
                </a:cubicBezTo>
                <a:cubicBezTo>
                  <a:pt x="35" y="84"/>
                  <a:pt x="35" y="84"/>
                  <a:pt x="35" y="84"/>
                </a:cubicBezTo>
                <a:cubicBezTo>
                  <a:pt x="36" y="84"/>
                  <a:pt x="37" y="83"/>
                  <a:pt x="37" y="82"/>
                </a:cubicBezTo>
                <a:cubicBezTo>
                  <a:pt x="37" y="74"/>
                  <a:pt x="37" y="74"/>
                  <a:pt x="37" y="74"/>
                </a:cubicBezTo>
                <a:cubicBezTo>
                  <a:pt x="37" y="73"/>
                  <a:pt x="36" y="72"/>
                  <a:pt x="35" y="72"/>
                </a:cubicBezTo>
                <a:close/>
                <a:moveTo>
                  <a:pt x="35" y="52"/>
                </a:moveTo>
                <a:cubicBezTo>
                  <a:pt x="22" y="52"/>
                  <a:pt x="22" y="52"/>
                  <a:pt x="22" y="52"/>
                </a:cubicBezTo>
                <a:cubicBezTo>
                  <a:pt x="21" y="52"/>
                  <a:pt x="20" y="53"/>
                  <a:pt x="20" y="54"/>
                </a:cubicBezTo>
                <a:cubicBezTo>
                  <a:pt x="20" y="62"/>
                  <a:pt x="20" y="62"/>
                  <a:pt x="20" y="62"/>
                </a:cubicBezTo>
                <a:cubicBezTo>
                  <a:pt x="20" y="63"/>
                  <a:pt x="21" y="64"/>
                  <a:pt x="22" y="64"/>
                </a:cubicBezTo>
                <a:cubicBezTo>
                  <a:pt x="35" y="64"/>
                  <a:pt x="35" y="64"/>
                  <a:pt x="35" y="64"/>
                </a:cubicBezTo>
                <a:cubicBezTo>
                  <a:pt x="36" y="64"/>
                  <a:pt x="37" y="63"/>
                  <a:pt x="37" y="62"/>
                </a:cubicBezTo>
                <a:cubicBezTo>
                  <a:pt x="37" y="54"/>
                  <a:pt x="37" y="54"/>
                  <a:pt x="37" y="54"/>
                </a:cubicBezTo>
                <a:cubicBezTo>
                  <a:pt x="37" y="53"/>
                  <a:pt x="36" y="52"/>
                  <a:pt x="35" y="52"/>
                </a:cubicBezTo>
                <a:close/>
                <a:moveTo>
                  <a:pt x="45" y="94"/>
                </a:moveTo>
                <a:cubicBezTo>
                  <a:pt x="45" y="102"/>
                  <a:pt x="45" y="102"/>
                  <a:pt x="45" y="102"/>
                </a:cubicBezTo>
                <a:cubicBezTo>
                  <a:pt x="45" y="103"/>
                  <a:pt x="45" y="104"/>
                  <a:pt x="46" y="104"/>
                </a:cubicBezTo>
                <a:cubicBezTo>
                  <a:pt x="46" y="92"/>
                  <a:pt x="46" y="92"/>
                  <a:pt x="46" y="92"/>
                </a:cubicBezTo>
                <a:cubicBezTo>
                  <a:pt x="45" y="92"/>
                  <a:pt x="45" y="93"/>
                  <a:pt x="45" y="94"/>
                </a:cubicBezTo>
                <a:close/>
                <a:moveTo>
                  <a:pt x="60" y="72"/>
                </a:moveTo>
                <a:cubicBezTo>
                  <a:pt x="47" y="72"/>
                  <a:pt x="47" y="72"/>
                  <a:pt x="47" y="72"/>
                </a:cubicBezTo>
                <a:cubicBezTo>
                  <a:pt x="46" y="72"/>
                  <a:pt x="45" y="73"/>
                  <a:pt x="45" y="74"/>
                </a:cubicBezTo>
                <a:cubicBezTo>
                  <a:pt x="45" y="82"/>
                  <a:pt x="45" y="82"/>
                  <a:pt x="45" y="82"/>
                </a:cubicBezTo>
                <a:cubicBezTo>
                  <a:pt x="45" y="83"/>
                  <a:pt x="45" y="84"/>
                  <a:pt x="46" y="84"/>
                </a:cubicBezTo>
                <a:cubicBezTo>
                  <a:pt x="46" y="84"/>
                  <a:pt x="46" y="84"/>
                  <a:pt x="46" y="84"/>
                </a:cubicBezTo>
                <a:cubicBezTo>
                  <a:pt x="46" y="80"/>
                  <a:pt x="50" y="76"/>
                  <a:pt x="54" y="76"/>
                </a:cubicBezTo>
                <a:cubicBezTo>
                  <a:pt x="56" y="76"/>
                  <a:pt x="56" y="76"/>
                  <a:pt x="56" y="76"/>
                </a:cubicBezTo>
                <a:cubicBezTo>
                  <a:pt x="58" y="76"/>
                  <a:pt x="60" y="77"/>
                  <a:pt x="62" y="79"/>
                </a:cubicBezTo>
                <a:cubicBezTo>
                  <a:pt x="62" y="74"/>
                  <a:pt x="62" y="74"/>
                  <a:pt x="62" y="74"/>
                </a:cubicBezTo>
                <a:cubicBezTo>
                  <a:pt x="62" y="73"/>
                  <a:pt x="61" y="72"/>
                  <a:pt x="60" y="72"/>
                </a:cubicBezTo>
                <a:close/>
                <a:moveTo>
                  <a:pt x="60" y="52"/>
                </a:moveTo>
                <a:cubicBezTo>
                  <a:pt x="47" y="52"/>
                  <a:pt x="47" y="52"/>
                  <a:pt x="47" y="52"/>
                </a:cubicBezTo>
                <a:cubicBezTo>
                  <a:pt x="46" y="52"/>
                  <a:pt x="45" y="53"/>
                  <a:pt x="45" y="54"/>
                </a:cubicBezTo>
                <a:cubicBezTo>
                  <a:pt x="45" y="62"/>
                  <a:pt x="45" y="62"/>
                  <a:pt x="45" y="62"/>
                </a:cubicBezTo>
                <a:cubicBezTo>
                  <a:pt x="45" y="63"/>
                  <a:pt x="46" y="64"/>
                  <a:pt x="47" y="64"/>
                </a:cubicBezTo>
                <a:cubicBezTo>
                  <a:pt x="60" y="64"/>
                  <a:pt x="60" y="64"/>
                  <a:pt x="60" y="64"/>
                </a:cubicBezTo>
                <a:cubicBezTo>
                  <a:pt x="61" y="64"/>
                  <a:pt x="62" y="63"/>
                  <a:pt x="62" y="62"/>
                </a:cubicBezTo>
                <a:cubicBezTo>
                  <a:pt x="62" y="54"/>
                  <a:pt x="62" y="54"/>
                  <a:pt x="62" y="54"/>
                </a:cubicBezTo>
                <a:cubicBezTo>
                  <a:pt x="62" y="53"/>
                  <a:pt x="61" y="52"/>
                  <a:pt x="60" y="52"/>
                </a:cubicBezTo>
                <a:close/>
                <a:moveTo>
                  <a:pt x="84" y="92"/>
                </a:moveTo>
                <a:cubicBezTo>
                  <a:pt x="72" y="92"/>
                  <a:pt x="72" y="92"/>
                  <a:pt x="72" y="92"/>
                </a:cubicBezTo>
                <a:cubicBezTo>
                  <a:pt x="70" y="92"/>
                  <a:pt x="69" y="93"/>
                  <a:pt x="69" y="94"/>
                </a:cubicBezTo>
                <a:cubicBezTo>
                  <a:pt x="69" y="102"/>
                  <a:pt x="69" y="102"/>
                  <a:pt x="69" y="102"/>
                </a:cubicBezTo>
                <a:cubicBezTo>
                  <a:pt x="69" y="103"/>
                  <a:pt x="70" y="104"/>
                  <a:pt x="70" y="104"/>
                </a:cubicBezTo>
                <a:cubicBezTo>
                  <a:pt x="70" y="104"/>
                  <a:pt x="70" y="104"/>
                  <a:pt x="70" y="104"/>
                </a:cubicBezTo>
                <a:cubicBezTo>
                  <a:pt x="70" y="104"/>
                  <a:pt x="70" y="104"/>
                  <a:pt x="70" y="104"/>
                </a:cubicBezTo>
                <a:cubicBezTo>
                  <a:pt x="71" y="104"/>
                  <a:pt x="72" y="104"/>
                  <a:pt x="73" y="104"/>
                </a:cubicBezTo>
                <a:cubicBezTo>
                  <a:pt x="75" y="104"/>
                  <a:pt x="76" y="104"/>
                  <a:pt x="78" y="105"/>
                </a:cubicBezTo>
                <a:cubicBezTo>
                  <a:pt x="82" y="105"/>
                  <a:pt x="82" y="105"/>
                  <a:pt x="82" y="105"/>
                </a:cubicBezTo>
                <a:cubicBezTo>
                  <a:pt x="84" y="105"/>
                  <a:pt x="84" y="105"/>
                  <a:pt x="84" y="105"/>
                </a:cubicBezTo>
                <a:cubicBezTo>
                  <a:pt x="85" y="105"/>
                  <a:pt x="86" y="104"/>
                  <a:pt x="86" y="102"/>
                </a:cubicBezTo>
                <a:cubicBezTo>
                  <a:pt x="86" y="94"/>
                  <a:pt x="86" y="94"/>
                  <a:pt x="86" y="94"/>
                </a:cubicBezTo>
                <a:cubicBezTo>
                  <a:pt x="86" y="93"/>
                  <a:pt x="85" y="92"/>
                  <a:pt x="84" y="92"/>
                </a:cubicBezTo>
                <a:close/>
                <a:moveTo>
                  <a:pt x="84" y="72"/>
                </a:moveTo>
                <a:cubicBezTo>
                  <a:pt x="72" y="72"/>
                  <a:pt x="72" y="72"/>
                  <a:pt x="72" y="72"/>
                </a:cubicBezTo>
                <a:cubicBezTo>
                  <a:pt x="70" y="72"/>
                  <a:pt x="69" y="73"/>
                  <a:pt x="69" y="74"/>
                </a:cubicBezTo>
                <a:cubicBezTo>
                  <a:pt x="69" y="82"/>
                  <a:pt x="69" y="82"/>
                  <a:pt x="69" y="82"/>
                </a:cubicBezTo>
                <a:cubicBezTo>
                  <a:pt x="69" y="83"/>
                  <a:pt x="70" y="84"/>
                  <a:pt x="72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5" y="84"/>
                  <a:pt x="86" y="83"/>
                  <a:pt x="86" y="82"/>
                </a:cubicBezTo>
                <a:cubicBezTo>
                  <a:pt x="86" y="74"/>
                  <a:pt x="86" y="74"/>
                  <a:pt x="86" y="74"/>
                </a:cubicBezTo>
                <a:cubicBezTo>
                  <a:pt x="86" y="73"/>
                  <a:pt x="85" y="72"/>
                  <a:pt x="84" y="72"/>
                </a:cubicBezTo>
                <a:close/>
                <a:moveTo>
                  <a:pt x="84" y="52"/>
                </a:moveTo>
                <a:cubicBezTo>
                  <a:pt x="72" y="52"/>
                  <a:pt x="72" y="52"/>
                  <a:pt x="72" y="52"/>
                </a:cubicBezTo>
                <a:cubicBezTo>
                  <a:pt x="70" y="52"/>
                  <a:pt x="69" y="53"/>
                  <a:pt x="69" y="54"/>
                </a:cubicBezTo>
                <a:cubicBezTo>
                  <a:pt x="69" y="62"/>
                  <a:pt x="69" y="62"/>
                  <a:pt x="69" y="62"/>
                </a:cubicBezTo>
                <a:cubicBezTo>
                  <a:pt x="69" y="63"/>
                  <a:pt x="70" y="64"/>
                  <a:pt x="72" y="64"/>
                </a:cubicBezTo>
                <a:cubicBezTo>
                  <a:pt x="84" y="64"/>
                  <a:pt x="84" y="64"/>
                  <a:pt x="84" y="64"/>
                </a:cubicBezTo>
                <a:cubicBezTo>
                  <a:pt x="85" y="64"/>
                  <a:pt x="86" y="63"/>
                  <a:pt x="86" y="62"/>
                </a:cubicBezTo>
                <a:cubicBezTo>
                  <a:pt x="86" y="54"/>
                  <a:pt x="86" y="54"/>
                  <a:pt x="86" y="54"/>
                </a:cubicBezTo>
                <a:cubicBezTo>
                  <a:pt x="86" y="53"/>
                  <a:pt x="85" y="52"/>
                  <a:pt x="84" y="52"/>
                </a:cubicBezTo>
                <a:close/>
                <a:moveTo>
                  <a:pt x="88" y="22"/>
                </a:moveTo>
                <a:cubicBezTo>
                  <a:pt x="88" y="35"/>
                  <a:pt x="88" y="35"/>
                  <a:pt x="88" y="35"/>
                </a:cubicBezTo>
                <a:cubicBezTo>
                  <a:pt x="88" y="38"/>
                  <a:pt x="85" y="41"/>
                  <a:pt x="82" y="41"/>
                </a:cubicBezTo>
                <a:cubicBezTo>
                  <a:pt x="24" y="41"/>
                  <a:pt x="24" y="41"/>
                  <a:pt x="24" y="41"/>
                </a:cubicBezTo>
                <a:cubicBezTo>
                  <a:pt x="21" y="41"/>
                  <a:pt x="19" y="38"/>
                  <a:pt x="19" y="35"/>
                </a:cubicBezTo>
                <a:cubicBezTo>
                  <a:pt x="19" y="22"/>
                  <a:pt x="19" y="22"/>
                  <a:pt x="19" y="22"/>
                </a:cubicBezTo>
                <a:cubicBezTo>
                  <a:pt x="19" y="19"/>
                  <a:pt x="21" y="16"/>
                  <a:pt x="24" y="16"/>
                </a:cubicBezTo>
                <a:cubicBezTo>
                  <a:pt x="82" y="16"/>
                  <a:pt x="82" y="16"/>
                  <a:pt x="82" y="16"/>
                </a:cubicBezTo>
                <a:cubicBezTo>
                  <a:pt x="85" y="16"/>
                  <a:pt x="88" y="19"/>
                  <a:pt x="88" y="22"/>
                </a:cubicBezTo>
                <a:close/>
                <a:moveTo>
                  <a:pt x="86" y="22"/>
                </a:moveTo>
                <a:cubicBezTo>
                  <a:pt x="86" y="20"/>
                  <a:pt x="84" y="19"/>
                  <a:pt x="83" y="19"/>
                </a:cubicBezTo>
                <a:cubicBezTo>
                  <a:pt x="24" y="19"/>
                  <a:pt x="24" y="19"/>
                  <a:pt x="24" y="19"/>
                </a:cubicBezTo>
                <a:cubicBezTo>
                  <a:pt x="22" y="19"/>
                  <a:pt x="21" y="20"/>
                  <a:pt x="21" y="22"/>
                </a:cubicBezTo>
                <a:cubicBezTo>
                  <a:pt x="21" y="35"/>
                  <a:pt x="21" y="35"/>
                  <a:pt x="21" y="35"/>
                </a:cubicBezTo>
                <a:cubicBezTo>
                  <a:pt x="21" y="37"/>
                  <a:pt x="22" y="38"/>
                  <a:pt x="24" y="38"/>
                </a:cubicBezTo>
                <a:cubicBezTo>
                  <a:pt x="83" y="38"/>
                  <a:pt x="83" y="38"/>
                  <a:pt x="83" y="38"/>
                </a:cubicBezTo>
                <a:cubicBezTo>
                  <a:pt x="84" y="38"/>
                  <a:pt x="86" y="37"/>
                  <a:pt x="86" y="35"/>
                </a:cubicBezTo>
                <a:lnTo>
                  <a:pt x="86" y="22"/>
                </a:lnTo>
                <a:close/>
                <a:moveTo>
                  <a:pt x="38" y="25"/>
                </a:moveTo>
                <a:cubicBezTo>
                  <a:pt x="33" y="28"/>
                  <a:pt x="33" y="28"/>
                  <a:pt x="33" y="28"/>
                </a:cubicBezTo>
                <a:cubicBezTo>
                  <a:pt x="34" y="23"/>
                  <a:pt x="34" y="23"/>
                  <a:pt x="34" y="23"/>
                </a:cubicBezTo>
                <a:cubicBezTo>
                  <a:pt x="31" y="23"/>
                  <a:pt x="31" y="23"/>
                  <a:pt x="31" y="23"/>
                </a:cubicBezTo>
                <a:cubicBezTo>
                  <a:pt x="32" y="28"/>
                  <a:pt x="32" y="28"/>
                  <a:pt x="32" y="28"/>
                </a:cubicBezTo>
                <a:cubicBezTo>
                  <a:pt x="27" y="25"/>
                  <a:pt x="27" y="25"/>
                  <a:pt x="27" y="25"/>
                </a:cubicBezTo>
                <a:cubicBezTo>
                  <a:pt x="27" y="28"/>
                  <a:pt x="27" y="28"/>
                  <a:pt x="27" y="28"/>
                </a:cubicBezTo>
                <a:cubicBezTo>
                  <a:pt x="32" y="29"/>
                  <a:pt x="32" y="29"/>
                  <a:pt x="32" y="29"/>
                </a:cubicBezTo>
                <a:cubicBezTo>
                  <a:pt x="28" y="32"/>
                  <a:pt x="28" y="32"/>
                  <a:pt x="28" y="32"/>
                </a:cubicBezTo>
                <a:cubicBezTo>
                  <a:pt x="30" y="34"/>
                  <a:pt x="30" y="34"/>
                  <a:pt x="30" y="34"/>
                </a:cubicBezTo>
                <a:cubicBezTo>
                  <a:pt x="32" y="29"/>
                  <a:pt x="32" y="29"/>
                  <a:pt x="32" y="29"/>
                </a:cubicBezTo>
                <a:cubicBezTo>
                  <a:pt x="35" y="34"/>
                  <a:pt x="35" y="34"/>
                  <a:pt x="35" y="34"/>
                </a:cubicBezTo>
                <a:cubicBezTo>
                  <a:pt x="37" y="32"/>
                  <a:pt x="37" y="32"/>
                  <a:pt x="37" y="32"/>
                </a:cubicBezTo>
                <a:cubicBezTo>
                  <a:pt x="33" y="29"/>
                  <a:pt x="33" y="29"/>
                  <a:pt x="33" y="29"/>
                </a:cubicBezTo>
                <a:cubicBezTo>
                  <a:pt x="38" y="28"/>
                  <a:pt x="38" y="28"/>
                  <a:pt x="38" y="28"/>
                </a:cubicBezTo>
                <a:lnTo>
                  <a:pt x="38" y="25"/>
                </a:lnTo>
                <a:close/>
                <a:moveTo>
                  <a:pt x="54" y="25"/>
                </a:moveTo>
                <a:cubicBezTo>
                  <a:pt x="50" y="28"/>
                  <a:pt x="50" y="28"/>
                  <a:pt x="50" y="28"/>
                </a:cubicBezTo>
                <a:cubicBezTo>
                  <a:pt x="50" y="23"/>
                  <a:pt x="50" y="23"/>
                  <a:pt x="50" y="23"/>
                </a:cubicBezTo>
                <a:cubicBezTo>
                  <a:pt x="48" y="23"/>
                  <a:pt x="48" y="23"/>
                  <a:pt x="48" y="23"/>
                </a:cubicBezTo>
                <a:cubicBezTo>
                  <a:pt x="49" y="28"/>
                  <a:pt x="49" y="28"/>
                  <a:pt x="49" y="28"/>
                </a:cubicBezTo>
                <a:cubicBezTo>
                  <a:pt x="44" y="25"/>
                  <a:pt x="44" y="25"/>
                  <a:pt x="44" y="25"/>
                </a:cubicBezTo>
                <a:cubicBezTo>
                  <a:pt x="43" y="28"/>
                  <a:pt x="43" y="28"/>
                  <a:pt x="43" y="28"/>
                </a:cubicBezTo>
                <a:cubicBezTo>
                  <a:pt x="48" y="29"/>
                  <a:pt x="48" y="29"/>
                  <a:pt x="48" y="29"/>
                </a:cubicBezTo>
                <a:cubicBezTo>
                  <a:pt x="45" y="32"/>
                  <a:pt x="45" y="32"/>
                  <a:pt x="45" y="32"/>
                </a:cubicBezTo>
                <a:cubicBezTo>
                  <a:pt x="47" y="34"/>
                  <a:pt x="47" y="34"/>
                  <a:pt x="47" y="34"/>
                </a:cubicBezTo>
                <a:cubicBezTo>
                  <a:pt x="49" y="29"/>
                  <a:pt x="49" y="29"/>
                  <a:pt x="49" y="29"/>
                </a:cubicBezTo>
                <a:cubicBezTo>
                  <a:pt x="51" y="34"/>
                  <a:pt x="51" y="34"/>
                  <a:pt x="51" y="34"/>
                </a:cubicBezTo>
                <a:cubicBezTo>
                  <a:pt x="54" y="32"/>
                  <a:pt x="54" y="32"/>
                  <a:pt x="54" y="32"/>
                </a:cubicBezTo>
                <a:cubicBezTo>
                  <a:pt x="50" y="29"/>
                  <a:pt x="50" y="29"/>
                  <a:pt x="50" y="29"/>
                </a:cubicBezTo>
                <a:cubicBezTo>
                  <a:pt x="55" y="28"/>
                  <a:pt x="55" y="28"/>
                  <a:pt x="55" y="28"/>
                </a:cubicBezTo>
                <a:lnTo>
                  <a:pt x="54" y="25"/>
                </a:lnTo>
                <a:close/>
                <a:moveTo>
                  <a:pt x="71" y="25"/>
                </a:moveTo>
                <a:cubicBezTo>
                  <a:pt x="66" y="28"/>
                  <a:pt x="66" y="28"/>
                  <a:pt x="66" y="28"/>
                </a:cubicBezTo>
                <a:cubicBezTo>
                  <a:pt x="67" y="23"/>
                  <a:pt x="67" y="23"/>
                  <a:pt x="67" y="23"/>
                </a:cubicBezTo>
                <a:cubicBezTo>
                  <a:pt x="64" y="23"/>
                  <a:pt x="64" y="23"/>
                  <a:pt x="64" y="23"/>
                </a:cubicBezTo>
                <a:cubicBezTo>
                  <a:pt x="65" y="28"/>
                  <a:pt x="65" y="28"/>
                  <a:pt x="65" y="28"/>
                </a:cubicBezTo>
                <a:cubicBezTo>
                  <a:pt x="61" y="25"/>
                  <a:pt x="61" y="25"/>
                  <a:pt x="61" y="25"/>
                </a:cubicBezTo>
                <a:cubicBezTo>
                  <a:pt x="60" y="28"/>
                  <a:pt x="60" y="28"/>
                  <a:pt x="60" y="28"/>
                </a:cubicBezTo>
                <a:cubicBezTo>
                  <a:pt x="65" y="29"/>
                  <a:pt x="65" y="29"/>
                  <a:pt x="65" y="29"/>
                </a:cubicBezTo>
                <a:cubicBezTo>
                  <a:pt x="61" y="32"/>
                  <a:pt x="61" y="32"/>
                  <a:pt x="61" y="32"/>
                </a:cubicBezTo>
                <a:cubicBezTo>
                  <a:pt x="63" y="34"/>
                  <a:pt x="63" y="34"/>
                  <a:pt x="63" y="34"/>
                </a:cubicBezTo>
                <a:cubicBezTo>
                  <a:pt x="66" y="29"/>
                  <a:pt x="66" y="29"/>
                  <a:pt x="66" y="29"/>
                </a:cubicBezTo>
                <a:cubicBezTo>
                  <a:pt x="68" y="34"/>
                  <a:pt x="68" y="34"/>
                  <a:pt x="68" y="34"/>
                </a:cubicBezTo>
                <a:cubicBezTo>
                  <a:pt x="70" y="32"/>
                  <a:pt x="70" y="32"/>
                  <a:pt x="70" y="32"/>
                </a:cubicBezTo>
                <a:cubicBezTo>
                  <a:pt x="67" y="29"/>
                  <a:pt x="67" y="29"/>
                  <a:pt x="67" y="29"/>
                </a:cubicBezTo>
                <a:cubicBezTo>
                  <a:pt x="72" y="28"/>
                  <a:pt x="72" y="28"/>
                  <a:pt x="72" y="28"/>
                </a:cubicBezTo>
                <a:lnTo>
                  <a:pt x="71" y="25"/>
                </a:lnTo>
                <a:close/>
                <a:moveTo>
                  <a:pt x="105" y="12"/>
                </a:moveTo>
                <a:cubicBezTo>
                  <a:pt x="105" y="120"/>
                  <a:pt x="105" y="120"/>
                  <a:pt x="105" y="120"/>
                </a:cubicBezTo>
                <a:cubicBezTo>
                  <a:pt x="105" y="126"/>
                  <a:pt x="100" y="132"/>
                  <a:pt x="93" y="132"/>
                </a:cubicBezTo>
                <a:cubicBezTo>
                  <a:pt x="93" y="132"/>
                  <a:pt x="93" y="132"/>
                  <a:pt x="93" y="132"/>
                </a:cubicBezTo>
                <a:cubicBezTo>
                  <a:pt x="93" y="137"/>
                  <a:pt x="93" y="137"/>
                  <a:pt x="93" y="137"/>
                </a:cubicBezTo>
                <a:cubicBezTo>
                  <a:pt x="93" y="143"/>
                  <a:pt x="88" y="148"/>
                  <a:pt x="81" y="148"/>
                </a:cubicBezTo>
                <a:cubicBezTo>
                  <a:pt x="61" y="148"/>
                  <a:pt x="61" y="148"/>
                  <a:pt x="61" y="148"/>
                </a:cubicBezTo>
                <a:cubicBezTo>
                  <a:pt x="58" y="148"/>
                  <a:pt x="55" y="147"/>
                  <a:pt x="53" y="144"/>
                </a:cubicBezTo>
                <a:cubicBezTo>
                  <a:pt x="40" y="132"/>
                  <a:pt x="40" y="132"/>
                  <a:pt x="40" y="132"/>
                </a:cubicBezTo>
                <a:cubicBezTo>
                  <a:pt x="12" y="132"/>
                  <a:pt x="12" y="132"/>
                  <a:pt x="12" y="132"/>
                </a:cubicBezTo>
                <a:cubicBezTo>
                  <a:pt x="6" y="132"/>
                  <a:pt x="0" y="126"/>
                  <a:pt x="0" y="120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6" y="0"/>
                  <a:pt x="12" y="0"/>
                </a:cubicBezTo>
                <a:cubicBezTo>
                  <a:pt x="93" y="0"/>
                  <a:pt x="93" y="0"/>
                  <a:pt x="93" y="0"/>
                </a:cubicBezTo>
                <a:cubicBezTo>
                  <a:pt x="100" y="0"/>
                  <a:pt x="105" y="5"/>
                  <a:pt x="105" y="12"/>
                </a:cubicBezTo>
                <a:close/>
                <a:moveTo>
                  <a:pt x="100" y="12"/>
                </a:moveTo>
                <a:cubicBezTo>
                  <a:pt x="100" y="8"/>
                  <a:pt x="97" y="5"/>
                  <a:pt x="93" y="5"/>
                </a:cubicBezTo>
                <a:cubicBezTo>
                  <a:pt x="12" y="5"/>
                  <a:pt x="12" y="5"/>
                  <a:pt x="12" y="5"/>
                </a:cubicBezTo>
                <a:cubicBezTo>
                  <a:pt x="8" y="5"/>
                  <a:pt x="5" y="8"/>
                  <a:pt x="5" y="12"/>
                </a:cubicBezTo>
                <a:cubicBezTo>
                  <a:pt x="5" y="120"/>
                  <a:pt x="5" y="120"/>
                  <a:pt x="5" y="120"/>
                </a:cubicBezTo>
                <a:cubicBezTo>
                  <a:pt x="5" y="123"/>
                  <a:pt x="8" y="126"/>
                  <a:pt x="12" y="126"/>
                </a:cubicBezTo>
                <a:cubicBezTo>
                  <a:pt x="35" y="126"/>
                  <a:pt x="35" y="126"/>
                  <a:pt x="35" y="126"/>
                </a:cubicBezTo>
                <a:cubicBezTo>
                  <a:pt x="31" y="123"/>
                  <a:pt x="31" y="123"/>
                  <a:pt x="31" y="123"/>
                </a:cubicBezTo>
                <a:cubicBezTo>
                  <a:pt x="30" y="121"/>
                  <a:pt x="30" y="119"/>
                  <a:pt x="31" y="117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4" y="114"/>
                  <a:pt x="35" y="114"/>
                  <a:pt x="36" y="114"/>
                </a:cubicBezTo>
                <a:cubicBezTo>
                  <a:pt x="37" y="114"/>
                  <a:pt x="38" y="114"/>
                  <a:pt x="39" y="115"/>
                </a:cubicBezTo>
                <a:cubicBezTo>
                  <a:pt x="50" y="126"/>
                  <a:pt x="50" y="126"/>
                  <a:pt x="50" y="126"/>
                </a:cubicBezTo>
                <a:cubicBezTo>
                  <a:pt x="50" y="84"/>
                  <a:pt x="50" y="84"/>
                  <a:pt x="50" y="84"/>
                </a:cubicBezTo>
                <a:cubicBezTo>
                  <a:pt x="50" y="82"/>
                  <a:pt x="52" y="80"/>
                  <a:pt x="54" y="80"/>
                </a:cubicBezTo>
                <a:cubicBezTo>
                  <a:pt x="56" y="80"/>
                  <a:pt x="56" y="80"/>
                  <a:pt x="56" y="80"/>
                </a:cubicBezTo>
                <a:cubicBezTo>
                  <a:pt x="58" y="80"/>
                  <a:pt x="60" y="82"/>
                  <a:pt x="60" y="84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62" y="107"/>
                  <a:pt x="62" y="107"/>
                  <a:pt x="62" y="107"/>
                </a:cubicBezTo>
                <a:cubicBezTo>
                  <a:pt x="63" y="107"/>
                  <a:pt x="64" y="107"/>
                  <a:pt x="64" y="107"/>
                </a:cubicBezTo>
                <a:cubicBezTo>
                  <a:pt x="67" y="107"/>
                  <a:pt x="69" y="108"/>
                  <a:pt x="69" y="108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69" y="111"/>
                  <a:pt x="69" y="111"/>
                  <a:pt x="69" y="111"/>
                </a:cubicBezTo>
                <a:cubicBezTo>
                  <a:pt x="69" y="112"/>
                  <a:pt x="70" y="112"/>
                  <a:pt x="70" y="112"/>
                </a:cubicBezTo>
                <a:cubicBezTo>
                  <a:pt x="71" y="112"/>
                  <a:pt x="71" y="112"/>
                  <a:pt x="71" y="111"/>
                </a:cubicBezTo>
                <a:cubicBezTo>
                  <a:pt x="71" y="108"/>
                  <a:pt x="71" y="108"/>
                  <a:pt x="71" y="108"/>
                </a:cubicBezTo>
                <a:cubicBezTo>
                  <a:pt x="71" y="108"/>
                  <a:pt x="72" y="108"/>
                  <a:pt x="73" y="108"/>
                </a:cubicBezTo>
                <a:cubicBezTo>
                  <a:pt x="75" y="108"/>
                  <a:pt x="77" y="108"/>
                  <a:pt x="78" y="109"/>
                </a:cubicBezTo>
                <a:cubicBezTo>
                  <a:pt x="78" y="109"/>
                  <a:pt x="78" y="109"/>
                  <a:pt x="78" y="109"/>
                </a:cubicBezTo>
                <a:cubicBezTo>
                  <a:pt x="78" y="112"/>
                  <a:pt x="78" y="112"/>
                  <a:pt x="78" y="112"/>
                </a:cubicBezTo>
                <a:cubicBezTo>
                  <a:pt x="78" y="113"/>
                  <a:pt x="79" y="113"/>
                  <a:pt x="79" y="113"/>
                </a:cubicBezTo>
                <a:cubicBezTo>
                  <a:pt x="79" y="113"/>
                  <a:pt x="80" y="113"/>
                  <a:pt x="80" y="112"/>
                </a:cubicBezTo>
                <a:cubicBezTo>
                  <a:pt x="80" y="109"/>
                  <a:pt x="80" y="109"/>
                  <a:pt x="80" y="109"/>
                </a:cubicBezTo>
                <a:cubicBezTo>
                  <a:pt x="80" y="109"/>
                  <a:pt x="81" y="109"/>
                  <a:pt x="82" y="109"/>
                </a:cubicBezTo>
                <a:cubicBezTo>
                  <a:pt x="84" y="109"/>
                  <a:pt x="86" y="110"/>
                  <a:pt x="86" y="110"/>
                </a:cubicBezTo>
                <a:cubicBezTo>
                  <a:pt x="87" y="110"/>
                  <a:pt x="87" y="110"/>
                  <a:pt x="87" y="110"/>
                </a:cubicBezTo>
                <a:cubicBezTo>
                  <a:pt x="87" y="110"/>
                  <a:pt x="87" y="110"/>
                  <a:pt x="87" y="110"/>
                </a:cubicBezTo>
                <a:cubicBezTo>
                  <a:pt x="87" y="110"/>
                  <a:pt x="87" y="110"/>
                  <a:pt x="87" y="110"/>
                </a:cubicBezTo>
                <a:cubicBezTo>
                  <a:pt x="87" y="113"/>
                  <a:pt x="87" y="113"/>
                  <a:pt x="87" y="113"/>
                </a:cubicBezTo>
                <a:cubicBezTo>
                  <a:pt x="87" y="114"/>
                  <a:pt x="87" y="114"/>
                  <a:pt x="88" y="114"/>
                </a:cubicBezTo>
                <a:cubicBezTo>
                  <a:pt x="88" y="114"/>
                  <a:pt x="88" y="114"/>
                  <a:pt x="88" y="113"/>
                </a:cubicBezTo>
                <a:cubicBezTo>
                  <a:pt x="88" y="110"/>
                  <a:pt x="88" y="110"/>
                  <a:pt x="88" y="110"/>
                </a:cubicBezTo>
                <a:cubicBezTo>
                  <a:pt x="92" y="111"/>
                  <a:pt x="93" y="113"/>
                  <a:pt x="93" y="115"/>
                </a:cubicBezTo>
                <a:cubicBezTo>
                  <a:pt x="93" y="126"/>
                  <a:pt x="93" y="126"/>
                  <a:pt x="93" y="126"/>
                </a:cubicBezTo>
                <a:cubicBezTo>
                  <a:pt x="93" y="126"/>
                  <a:pt x="93" y="126"/>
                  <a:pt x="93" y="126"/>
                </a:cubicBezTo>
                <a:cubicBezTo>
                  <a:pt x="97" y="126"/>
                  <a:pt x="100" y="123"/>
                  <a:pt x="100" y="120"/>
                </a:cubicBezTo>
                <a:lnTo>
                  <a:pt x="100" y="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44457" y="488342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61378" y="5015548"/>
            <a:ext cx="326208" cy="302825"/>
          </a:xfrm>
          <a:custGeom>
            <a:avLst/>
            <a:gdLst>
              <a:gd name="T0" fmla="*/ 44 w 140"/>
              <a:gd name="T1" fmla="*/ 52 h 130"/>
              <a:gd name="T2" fmla="*/ 139 w 140"/>
              <a:gd name="T3" fmla="*/ 90 h 130"/>
              <a:gd name="T4" fmla="*/ 135 w 140"/>
              <a:gd name="T5" fmla="*/ 91 h 130"/>
              <a:gd name="T6" fmla="*/ 126 w 140"/>
              <a:gd name="T7" fmla="*/ 95 h 130"/>
              <a:gd name="T8" fmla="*/ 124 w 140"/>
              <a:gd name="T9" fmla="*/ 85 h 130"/>
              <a:gd name="T10" fmla="*/ 98 w 140"/>
              <a:gd name="T11" fmla="*/ 129 h 130"/>
              <a:gd name="T12" fmla="*/ 89 w 140"/>
              <a:gd name="T13" fmla="*/ 124 h 130"/>
              <a:gd name="T14" fmla="*/ 40 w 140"/>
              <a:gd name="T15" fmla="*/ 128 h 130"/>
              <a:gd name="T16" fmla="*/ 34 w 140"/>
              <a:gd name="T17" fmla="*/ 125 h 130"/>
              <a:gd name="T18" fmla="*/ 10 w 140"/>
              <a:gd name="T19" fmla="*/ 92 h 130"/>
              <a:gd name="T20" fmla="*/ 10 w 140"/>
              <a:gd name="T21" fmla="*/ 61 h 130"/>
              <a:gd name="T22" fmla="*/ 30 w 140"/>
              <a:gd name="T23" fmla="*/ 42 h 130"/>
              <a:gd name="T24" fmla="*/ 58 w 140"/>
              <a:gd name="T25" fmla="*/ 50 h 130"/>
              <a:gd name="T26" fmla="*/ 59 w 140"/>
              <a:gd name="T27" fmla="*/ 32 h 130"/>
              <a:gd name="T28" fmla="*/ 124 w 140"/>
              <a:gd name="T29" fmla="*/ 80 h 130"/>
              <a:gd name="T30" fmla="*/ 124 w 140"/>
              <a:gd name="T31" fmla="*/ 81 h 130"/>
              <a:gd name="T32" fmla="*/ 139 w 140"/>
              <a:gd name="T33" fmla="*/ 90 h 130"/>
              <a:gd name="T34" fmla="*/ 29 w 140"/>
              <a:gd name="T35" fmla="*/ 67 h 130"/>
              <a:gd name="T36" fmla="*/ 64 w 140"/>
              <a:gd name="T37" fmla="*/ 32 h 130"/>
              <a:gd name="T38" fmla="*/ 95 w 140"/>
              <a:gd name="T39" fmla="*/ 63 h 130"/>
              <a:gd name="T40" fmla="*/ 89 w 140"/>
              <a:gd name="T41" fmla="*/ 44 h 130"/>
              <a:gd name="T42" fmla="*/ 94 w 140"/>
              <a:gd name="T43" fmla="*/ 45 h 130"/>
              <a:gd name="T44" fmla="*/ 96 w 140"/>
              <a:gd name="T45" fmla="*/ 49 h 130"/>
              <a:gd name="T46" fmla="*/ 103 w 140"/>
              <a:gd name="T47" fmla="*/ 42 h 130"/>
              <a:gd name="T48" fmla="*/ 107 w 140"/>
              <a:gd name="T49" fmla="*/ 36 h 130"/>
              <a:gd name="T50" fmla="*/ 98 w 140"/>
              <a:gd name="T51" fmla="*/ 28 h 130"/>
              <a:gd name="T52" fmla="*/ 93 w 140"/>
              <a:gd name="T53" fmla="*/ 27 h 130"/>
              <a:gd name="T54" fmla="*/ 92 w 140"/>
              <a:gd name="T55" fmla="*/ 26 h 130"/>
              <a:gd name="T56" fmla="*/ 92 w 140"/>
              <a:gd name="T57" fmla="*/ 26 h 130"/>
              <a:gd name="T58" fmla="*/ 92 w 140"/>
              <a:gd name="T59" fmla="*/ 25 h 130"/>
              <a:gd name="T60" fmla="*/ 95 w 140"/>
              <a:gd name="T61" fmla="*/ 23 h 130"/>
              <a:gd name="T62" fmla="*/ 98 w 140"/>
              <a:gd name="T63" fmla="*/ 23 h 130"/>
              <a:gd name="T64" fmla="*/ 100 w 140"/>
              <a:gd name="T65" fmla="*/ 23 h 130"/>
              <a:gd name="T66" fmla="*/ 105 w 140"/>
              <a:gd name="T67" fmla="*/ 25 h 130"/>
              <a:gd name="T68" fmla="*/ 106 w 140"/>
              <a:gd name="T69" fmla="*/ 20 h 130"/>
              <a:gd name="T70" fmla="*/ 102 w 140"/>
              <a:gd name="T71" fmla="*/ 15 h 130"/>
              <a:gd name="T72" fmla="*/ 96 w 140"/>
              <a:gd name="T73" fmla="*/ 15 h 130"/>
              <a:gd name="T74" fmla="*/ 94 w 140"/>
              <a:gd name="T75" fmla="*/ 18 h 130"/>
              <a:gd name="T76" fmla="*/ 89 w 140"/>
              <a:gd name="T77" fmla="*/ 15 h 130"/>
              <a:gd name="T78" fmla="*/ 88 w 140"/>
              <a:gd name="T79" fmla="*/ 20 h 130"/>
              <a:gd name="T80" fmla="*/ 85 w 140"/>
              <a:gd name="T81" fmla="*/ 26 h 130"/>
              <a:gd name="T82" fmla="*/ 87 w 140"/>
              <a:gd name="T83" fmla="*/ 31 h 130"/>
              <a:gd name="T84" fmla="*/ 87 w 140"/>
              <a:gd name="T85" fmla="*/ 32 h 130"/>
              <a:gd name="T86" fmla="*/ 88 w 140"/>
              <a:gd name="T87" fmla="*/ 32 h 130"/>
              <a:gd name="T88" fmla="*/ 97 w 140"/>
              <a:gd name="T89" fmla="*/ 35 h 130"/>
              <a:gd name="T90" fmla="*/ 99 w 140"/>
              <a:gd name="T91" fmla="*/ 38 h 130"/>
              <a:gd name="T92" fmla="*/ 99 w 140"/>
              <a:gd name="T93" fmla="*/ 38 h 130"/>
              <a:gd name="T94" fmla="*/ 99 w 140"/>
              <a:gd name="T95" fmla="*/ 39 h 130"/>
              <a:gd name="T96" fmla="*/ 95 w 140"/>
              <a:gd name="T97" fmla="*/ 40 h 130"/>
              <a:gd name="T98" fmla="*/ 85 w 140"/>
              <a:gd name="T99" fmla="*/ 3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0" h="130">
                <a:moveTo>
                  <a:pt x="28" y="33"/>
                </a:moveTo>
                <a:cubicBezTo>
                  <a:pt x="28" y="33"/>
                  <a:pt x="44" y="24"/>
                  <a:pt x="52" y="36"/>
                </a:cubicBezTo>
                <a:cubicBezTo>
                  <a:pt x="58" y="45"/>
                  <a:pt x="52" y="54"/>
                  <a:pt x="44" y="52"/>
                </a:cubicBezTo>
                <a:cubicBezTo>
                  <a:pt x="36" y="51"/>
                  <a:pt x="35" y="43"/>
                  <a:pt x="34" y="38"/>
                </a:cubicBezTo>
                <a:cubicBezTo>
                  <a:pt x="32" y="34"/>
                  <a:pt x="28" y="33"/>
                  <a:pt x="28" y="33"/>
                </a:cubicBezTo>
                <a:close/>
                <a:moveTo>
                  <a:pt x="139" y="90"/>
                </a:moveTo>
                <a:cubicBezTo>
                  <a:pt x="139" y="91"/>
                  <a:pt x="137" y="91"/>
                  <a:pt x="136" y="90"/>
                </a:cubicBezTo>
                <a:cubicBezTo>
                  <a:pt x="136" y="90"/>
                  <a:pt x="135" y="89"/>
                  <a:pt x="135" y="89"/>
                </a:cubicBezTo>
                <a:cubicBezTo>
                  <a:pt x="135" y="90"/>
                  <a:pt x="135" y="91"/>
                  <a:pt x="135" y="91"/>
                </a:cubicBezTo>
                <a:cubicBezTo>
                  <a:pt x="135" y="93"/>
                  <a:pt x="133" y="95"/>
                  <a:pt x="132" y="96"/>
                </a:cubicBezTo>
                <a:cubicBezTo>
                  <a:pt x="131" y="96"/>
                  <a:pt x="130" y="96"/>
                  <a:pt x="129" y="96"/>
                </a:cubicBezTo>
                <a:cubicBezTo>
                  <a:pt x="128" y="96"/>
                  <a:pt x="127" y="96"/>
                  <a:pt x="126" y="95"/>
                </a:cubicBezTo>
                <a:cubicBezTo>
                  <a:pt x="124" y="94"/>
                  <a:pt x="124" y="92"/>
                  <a:pt x="124" y="90"/>
                </a:cubicBezTo>
                <a:cubicBezTo>
                  <a:pt x="124" y="88"/>
                  <a:pt x="125" y="87"/>
                  <a:pt x="126" y="86"/>
                </a:cubicBezTo>
                <a:cubicBezTo>
                  <a:pt x="125" y="86"/>
                  <a:pt x="124" y="85"/>
                  <a:pt x="124" y="85"/>
                </a:cubicBezTo>
                <a:cubicBezTo>
                  <a:pt x="122" y="100"/>
                  <a:pt x="115" y="113"/>
                  <a:pt x="100" y="120"/>
                </a:cubicBezTo>
                <a:cubicBezTo>
                  <a:pt x="100" y="125"/>
                  <a:pt x="100" y="125"/>
                  <a:pt x="100" y="125"/>
                </a:cubicBezTo>
                <a:cubicBezTo>
                  <a:pt x="100" y="128"/>
                  <a:pt x="98" y="129"/>
                  <a:pt x="98" y="129"/>
                </a:cubicBezTo>
                <a:cubicBezTo>
                  <a:pt x="97" y="129"/>
                  <a:pt x="97" y="130"/>
                  <a:pt x="96" y="130"/>
                </a:cubicBezTo>
                <a:cubicBezTo>
                  <a:pt x="95" y="130"/>
                  <a:pt x="94" y="129"/>
                  <a:pt x="93" y="128"/>
                </a:cubicBezTo>
                <a:cubicBezTo>
                  <a:pt x="89" y="124"/>
                  <a:pt x="89" y="124"/>
                  <a:pt x="89" y="124"/>
                </a:cubicBezTo>
                <a:cubicBezTo>
                  <a:pt x="82" y="126"/>
                  <a:pt x="74" y="127"/>
                  <a:pt x="64" y="127"/>
                </a:cubicBezTo>
                <a:cubicBezTo>
                  <a:pt x="57" y="127"/>
                  <a:pt x="50" y="126"/>
                  <a:pt x="44" y="124"/>
                </a:cubicBezTo>
                <a:cubicBezTo>
                  <a:pt x="40" y="128"/>
                  <a:pt x="40" y="128"/>
                  <a:pt x="40" y="128"/>
                </a:cubicBezTo>
                <a:cubicBezTo>
                  <a:pt x="39" y="129"/>
                  <a:pt x="38" y="130"/>
                  <a:pt x="37" y="130"/>
                </a:cubicBezTo>
                <a:cubicBezTo>
                  <a:pt x="37" y="130"/>
                  <a:pt x="36" y="129"/>
                  <a:pt x="36" y="129"/>
                </a:cubicBezTo>
                <a:cubicBezTo>
                  <a:pt x="35" y="129"/>
                  <a:pt x="34" y="128"/>
                  <a:pt x="34" y="125"/>
                </a:cubicBezTo>
                <a:cubicBezTo>
                  <a:pt x="34" y="120"/>
                  <a:pt x="34" y="120"/>
                  <a:pt x="34" y="120"/>
                </a:cubicBezTo>
                <a:cubicBezTo>
                  <a:pt x="23" y="113"/>
                  <a:pt x="15" y="104"/>
                  <a:pt x="12" y="92"/>
                </a:cubicBezTo>
                <a:cubicBezTo>
                  <a:pt x="10" y="92"/>
                  <a:pt x="10" y="92"/>
                  <a:pt x="10" y="92"/>
                </a:cubicBezTo>
                <a:cubicBezTo>
                  <a:pt x="4" y="92"/>
                  <a:pt x="0" y="87"/>
                  <a:pt x="0" y="81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66"/>
                  <a:pt x="4" y="61"/>
                  <a:pt x="10" y="61"/>
                </a:cubicBezTo>
                <a:cubicBezTo>
                  <a:pt x="14" y="61"/>
                  <a:pt x="14" y="61"/>
                  <a:pt x="14" y="61"/>
                </a:cubicBezTo>
                <a:cubicBezTo>
                  <a:pt x="17" y="53"/>
                  <a:pt x="23" y="47"/>
                  <a:pt x="30" y="42"/>
                </a:cubicBezTo>
                <a:cubicBezTo>
                  <a:pt x="30" y="42"/>
                  <a:pt x="30" y="42"/>
                  <a:pt x="30" y="42"/>
                </a:cubicBezTo>
                <a:cubicBezTo>
                  <a:pt x="31" y="47"/>
                  <a:pt x="33" y="55"/>
                  <a:pt x="43" y="57"/>
                </a:cubicBezTo>
                <a:cubicBezTo>
                  <a:pt x="44" y="57"/>
                  <a:pt x="45" y="57"/>
                  <a:pt x="46" y="57"/>
                </a:cubicBezTo>
                <a:cubicBezTo>
                  <a:pt x="51" y="57"/>
                  <a:pt x="55" y="55"/>
                  <a:pt x="58" y="50"/>
                </a:cubicBezTo>
                <a:cubicBezTo>
                  <a:pt x="60" y="45"/>
                  <a:pt x="60" y="39"/>
                  <a:pt x="56" y="34"/>
                </a:cubicBezTo>
                <a:cubicBezTo>
                  <a:pt x="56" y="33"/>
                  <a:pt x="56" y="33"/>
                  <a:pt x="55" y="32"/>
                </a:cubicBezTo>
                <a:cubicBezTo>
                  <a:pt x="57" y="32"/>
                  <a:pt x="58" y="32"/>
                  <a:pt x="59" y="32"/>
                </a:cubicBezTo>
                <a:cubicBezTo>
                  <a:pt x="59" y="52"/>
                  <a:pt x="75" y="68"/>
                  <a:pt x="95" y="68"/>
                </a:cubicBezTo>
                <a:cubicBezTo>
                  <a:pt x="104" y="68"/>
                  <a:pt x="112" y="65"/>
                  <a:pt x="118" y="59"/>
                </a:cubicBezTo>
                <a:cubicBezTo>
                  <a:pt x="122" y="65"/>
                  <a:pt x="124" y="72"/>
                  <a:pt x="124" y="80"/>
                </a:cubicBezTo>
                <a:cubicBezTo>
                  <a:pt x="124" y="80"/>
                  <a:pt x="124" y="80"/>
                  <a:pt x="124" y="81"/>
                </a:cubicBezTo>
                <a:cubicBezTo>
                  <a:pt x="124" y="81"/>
                  <a:pt x="124" y="81"/>
                  <a:pt x="124" y="81"/>
                </a:cubicBezTo>
                <a:cubicBezTo>
                  <a:pt x="124" y="81"/>
                  <a:pt x="124" y="81"/>
                  <a:pt x="124" y="81"/>
                </a:cubicBezTo>
                <a:cubicBezTo>
                  <a:pt x="126" y="81"/>
                  <a:pt x="129" y="83"/>
                  <a:pt x="131" y="84"/>
                </a:cubicBezTo>
                <a:cubicBezTo>
                  <a:pt x="134" y="84"/>
                  <a:pt x="137" y="85"/>
                  <a:pt x="139" y="87"/>
                </a:cubicBezTo>
                <a:cubicBezTo>
                  <a:pt x="140" y="88"/>
                  <a:pt x="140" y="89"/>
                  <a:pt x="139" y="90"/>
                </a:cubicBezTo>
                <a:close/>
                <a:moveTo>
                  <a:pt x="30" y="54"/>
                </a:moveTo>
                <a:cubicBezTo>
                  <a:pt x="28" y="54"/>
                  <a:pt x="25" y="56"/>
                  <a:pt x="25" y="60"/>
                </a:cubicBezTo>
                <a:cubicBezTo>
                  <a:pt x="24" y="63"/>
                  <a:pt x="26" y="67"/>
                  <a:pt x="29" y="67"/>
                </a:cubicBezTo>
                <a:cubicBezTo>
                  <a:pt x="31" y="67"/>
                  <a:pt x="34" y="65"/>
                  <a:pt x="34" y="61"/>
                </a:cubicBezTo>
                <a:cubicBezTo>
                  <a:pt x="35" y="58"/>
                  <a:pt x="33" y="54"/>
                  <a:pt x="30" y="54"/>
                </a:cubicBezTo>
                <a:close/>
                <a:moveTo>
                  <a:pt x="64" y="32"/>
                </a:moveTo>
                <a:cubicBezTo>
                  <a:pt x="64" y="14"/>
                  <a:pt x="78" y="0"/>
                  <a:pt x="95" y="0"/>
                </a:cubicBezTo>
                <a:cubicBezTo>
                  <a:pt x="112" y="0"/>
                  <a:pt x="126" y="14"/>
                  <a:pt x="126" y="32"/>
                </a:cubicBezTo>
                <a:cubicBezTo>
                  <a:pt x="126" y="49"/>
                  <a:pt x="112" y="63"/>
                  <a:pt x="95" y="63"/>
                </a:cubicBezTo>
                <a:cubicBezTo>
                  <a:pt x="78" y="63"/>
                  <a:pt x="64" y="49"/>
                  <a:pt x="64" y="32"/>
                </a:cubicBezTo>
                <a:close/>
                <a:moveTo>
                  <a:pt x="85" y="43"/>
                </a:moveTo>
                <a:cubicBezTo>
                  <a:pt x="86" y="43"/>
                  <a:pt x="87" y="44"/>
                  <a:pt x="89" y="44"/>
                </a:cubicBezTo>
                <a:cubicBezTo>
                  <a:pt x="89" y="49"/>
                  <a:pt x="89" y="49"/>
                  <a:pt x="89" y="49"/>
                </a:cubicBezTo>
                <a:cubicBezTo>
                  <a:pt x="94" y="49"/>
                  <a:pt x="94" y="49"/>
                  <a:pt x="94" y="49"/>
                </a:cubicBezTo>
                <a:cubicBezTo>
                  <a:pt x="94" y="45"/>
                  <a:pt x="94" y="45"/>
                  <a:pt x="94" y="45"/>
                </a:cubicBezTo>
                <a:cubicBezTo>
                  <a:pt x="94" y="45"/>
                  <a:pt x="94" y="45"/>
                  <a:pt x="95" y="45"/>
                </a:cubicBezTo>
                <a:cubicBezTo>
                  <a:pt x="95" y="45"/>
                  <a:pt x="96" y="45"/>
                  <a:pt x="96" y="45"/>
                </a:cubicBezTo>
                <a:cubicBezTo>
                  <a:pt x="96" y="49"/>
                  <a:pt x="96" y="49"/>
                  <a:pt x="96" y="49"/>
                </a:cubicBezTo>
                <a:cubicBezTo>
                  <a:pt x="102" y="49"/>
                  <a:pt x="102" y="49"/>
                  <a:pt x="102" y="49"/>
                </a:cubicBezTo>
                <a:cubicBezTo>
                  <a:pt x="102" y="43"/>
                  <a:pt x="102" y="43"/>
                  <a:pt x="102" y="43"/>
                </a:cubicBezTo>
                <a:cubicBezTo>
                  <a:pt x="102" y="43"/>
                  <a:pt x="103" y="43"/>
                  <a:pt x="103" y="42"/>
                </a:cubicBezTo>
                <a:cubicBezTo>
                  <a:pt x="106" y="41"/>
                  <a:pt x="107" y="39"/>
                  <a:pt x="107" y="36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7" y="34"/>
                  <a:pt x="106" y="33"/>
                  <a:pt x="105" y="32"/>
                </a:cubicBezTo>
                <a:cubicBezTo>
                  <a:pt x="104" y="31"/>
                  <a:pt x="103" y="30"/>
                  <a:pt x="101" y="29"/>
                </a:cubicBezTo>
                <a:cubicBezTo>
                  <a:pt x="100" y="29"/>
                  <a:pt x="99" y="29"/>
                  <a:pt x="98" y="28"/>
                </a:cubicBezTo>
                <a:cubicBezTo>
                  <a:pt x="97" y="28"/>
                  <a:pt x="96" y="28"/>
                  <a:pt x="95" y="28"/>
                </a:cubicBezTo>
                <a:cubicBezTo>
                  <a:pt x="95" y="28"/>
                  <a:pt x="94" y="27"/>
                  <a:pt x="93" y="27"/>
                </a:cubicBezTo>
                <a:cubicBezTo>
                  <a:pt x="93" y="27"/>
                  <a:pt x="93" y="27"/>
                  <a:pt x="93" y="27"/>
                </a:cubicBezTo>
                <a:cubicBezTo>
                  <a:pt x="93" y="27"/>
                  <a:pt x="93" y="27"/>
                  <a:pt x="93" y="27"/>
                </a:cubicBezTo>
                <a:cubicBezTo>
                  <a:pt x="93" y="27"/>
                  <a:pt x="93" y="27"/>
                  <a:pt x="93" y="27"/>
                </a:cubicBezTo>
                <a:cubicBezTo>
                  <a:pt x="92" y="27"/>
                  <a:pt x="92" y="27"/>
                  <a:pt x="92" y="26"/>
                </a:cubicBezTo>
                <a:cubicBezTo>
                  <a:pt x="92" y="26"/>
                  <a:pt x="92" y="26"/>
                  <a:pt x="92" y="26"/>
                </a:cubicBezTo>
                <a:cubicBezTo>
                  <a:pt x="92" y="26"/>
                  <a:pt x="92" y="26"/>
                  <a:pt x="92" y="26"/>
                </a:cubicBezTo>
                <a:cubicBezTo>
                  <a:pt x="92" y="26"/>
                  <a:pt x="92" y="26"/>
                  <a:pt x="92" y="26"/>
                </a:cubicBezTo>
                <a:cubicBezTo>
                  <a:pt x="92" y="26"/>
                  <a:pt x="92" y="26"/>
                  <a:pt x="92" y="26"/>
                </a:cubicBezTo>
                <a:cubicBezTo>
                  <a:pt x="92" y="26"/>
                  <a:pt x="92" y="26"/>
                  <a:pt x="92" y="26"/>
                </a:cubicBezTo>
                <a:cubicBezTo>
                  <a:pt x="92" y="25"/>
                  <a:pt x="92" y="25"/>
                  <a:pt x="92" y="25"/>
                </a:cubicBezTo>
                <a:cubicBezTo>
                  <a:pt x="92" y="25"/>
                  <a:pt x="92" y="24"/>
                  <a:pt x="92" y="24"/>
                </a:cubicBezTo>
                <a:cubicBezTo>
                  <a:pt x="93" y="24"/>
                  <a:pt x="93" y="23"/>
                  <a:pt x="93" y="23"/>
                </a:cubicBezTo>
                <a:cubicBezTo>
                  <a:pt x="94" y="23"/>
                  <a:pt x="94" y="23"/>
                  <a:pt x="95" y="23"/>
                </a:cubicBezTo>
                <a:cubicBezTo>
                  <a:pt x="95" y="23"/>
                  <a:pt x="96" y="23"/>
                  <a:pt x="97" y="23"/>
                </a:cubicBezTo>
                <a:cubicBezTo>
                  <a:pt x="97" y="23"/>
                  <a:pt x="97" y="23"/>
                  <a:pt x="98" y="23"/>
                </a:cubicBezTo>
                <a:cubicBezTo>
                  <a:pt x="98" y="23"/>
                  <a:pt x="98" y="23"/>
                  <a:pt x="98" y="23"/>
                </a:cubicBezTo>
                <a:cubicBezTo>
                  <a:pt x="98" y="23"/>
                  <a:pt x="98" y="23"/>
                  <a:pt x="99" y="23"/>
                </a:cubicBezTo>
                <a:cubicBezTo>
                  <a:pt x="99" y="23"/>
                  <a:pt x="99" y="23"/>
                  <a:pt x="99" y="23"/>
                </a:cubicBezTo>
                <a:cubicBezTo>
                  <a:pt x="99" y="23"/>
                  <a:pt x="100" y="23"/>
                  <a:pt x="100" y="23"/>
                </a:cubicBezTo>
                <a:cubicBezTo>
                  <a:pt x="100" y="23"/>
                  <a:pt x="100" y="23"/>
                  <a:pt x="100" y="23"/>
                </a:cubicBezTo>
                <a:cubicBezTo>
                  <a:pt x="101" y="23"/>
                  <a:pt x="101" y="23"/>
                  <a:pt x="101" y="23"/>
                </a:cubicBezTo>
                <a:cubicBezTo>
                  <a:pt x="103" y="24"/>
                  <a:pt x="104" y="25"/>
                  <a:pt x="105" y="25"/>
                </a:cubicBezTo>
                <a:cubicBezTo>
                  <a:pt x="106" y="25"/>
                  <a:pt x="106" y="25"/>
                  <a:pt x="106" y="25"/>
                </a:cubicBezTo>
                <a:cubicBezTo>
                  <a:pt x="106" y="21"/>
                  <a:pt x="106" y="21"/>
                  <a:pt x="106" y="21"/>
                </a:cubicBezTo>
                <a:cubicBezTo>
                  <a:pt x="106" y="20"/>
                  <a:pt x="106" y="20"/>
                  <a:pt x="106" y="20"/>
                </a:cubicBezTo>
                <a:cubicBezTo>
                  <a:pt x="106" y="20"/>
                  <a:pt x="106" y="20"/>
                  <a:pt x="106" y="20"/>
                </a:cubicBezTo>
                <a:cubicBezTo>
                  <a:pt x="104" y="19"/>
                  <a:pt x="103" y="19"/>
                  <a:pt x="102" y="18"/>
                </a:cubicBezTo>
                <a:cubicBezTo>
                  <a:pt x="102" y="15"/>
                  <a:pt x="102" y="15"/>
                  <a:pt x="102" y="15"/>
                </a:cubicBezTo>
                <a:cubicBezTo>
                  <a:pt x="102" y="15"/>
                  <a:pt x="102" y="15"/>
                  <a:pt x="102" y="15"/>
                </a:cubicBezTo>
                <a:cubicBezTo>
                  <a:pt x="96" y="15"/>
                  <a:pt x="96" y="15"/>
                  <a:pt x="96" y="15"/>
                </a:cubicBezTo>
                <a:cubicBezTo>
                  <a:pt x="96" y="15"/>
                  <a:pt x="96" y="15"/>
                  <a:pt x="96" y="15"/>
                </a:cubicBezTo>
                <a:cubicBezTo>
                  <a:pt x="96" y="18"/>
                  <a:pt x="96" y="18"/>
                  <a:pt x="96" y="18"/>
                </a:cubicBezTo>
                <a:cubicBezTo>
                  <a:pt x="96" y="18"/>
                  <a:pt x="96" y="18"/>
                  <a:pt x="96" y="18"/>
                </a:cubicBezTo>
                <a:cubicBezTo>
                  <a:pt x="96" y="18"/>
                  <a:pt x="95" y="18"/>
                  <a:pt x="94" y="18"/>
                </a:cubicBezTo>
                <a:cubicBezTo>
                  <a:pt x="94" y="15"/>
                  <a:pt x="94" y="15"/>
                  <a:pt x="94" y="15"/>
                </a:cubicBezTo>
                <a:cubicBezTo>
                  <a:pt x="94" y="15"/>
                  <a:pt x="94" y="15"/>
                  <a:pt x="94" y="15"/>
                </a:cubicBezTo>
                <a:cubicBezTo>
                  <a:pt x="89" y="15"/>
                  <a:pt x="89" y="15"/>
                  <a:pt x="89" y="15"/>
                </a:cubicBezTo>
                <a:cubicBezTo>
                  <a:pt x="89" y="15"/>
                  <a:pt x="89" y="15"/>
                  <a:pt x="89" y="15"/>
                </a:cubicBezTo>
                <a:cubicBezTo>
                  <a:pt x="89" y="20"/>
                  <a:pt x="89" y="20"/>
                  <a:pt x="89" y="20"/>
                </a:cubicBezTo>
                <a:cubicBezTo>
                  <a:pt x="88" y="20"/>
                  <a:pt x="88" y="20"/>
                  <a:pt x="88" y="20"/>
                </a:cubicBezTo>
                <a:cubicBezTo>
                  <a:pt x="86" y="22"/>
                  <a:pt x="85" y="24"/>
                  <a:pt x="85" y="26"/>
                </a:cubicBezTo>
                <a:cubicBezTo>
                  <a:pt x="85" y="26"/>
                  <a:pt x="85" y="26"/>
                  <a:pt x="85" y="26"/>
                </a:cubicBezTo>
                <a:cubicBezTo>
                  <a:pt x="85" y="26"/>
                  <a:pt x="85" y="26"/>
                  <a:pt x="85" y="26"/>
                </a:cubicBezTo>
                <a:cubicBezTo>
                  <a:pt x="85" y="28"/>
                  <a:pt x="85" y="29"/>
                  <a:pt x="86" y="30"/>
                </a:cubicBezTo>
                <a:cubicBezTo>
                  <a:pt x="86" y="31"/>
                  <a:pt x="86" y="31"/>
                  <a:pt x="86" y="31"/>
                </a:cubicBezTo>
                <a:cubicBezTo>
                  <a:pt x="87" y="31"/>
                  <a:pt x="87" y="31"/>
                  <a:pt x="87" y="31"/>
                </a:cubicBezTo>
                <a:cubicBezTo>
                  <a:pt x="87" y="31"/>
                  <a:pt x="87" y="31"/>
                  <a:pt x="87" y="31"/>
                </a:cubicBezTo>
                <a:cubicBezTo>
                  <a:pt x="87" y="31"/>
                  <a:pt x="87" y="31"/>
                  <a:pt x="87" y="31"/>
                </a:cubicBezTo>
                <a:cubicBezTo>
                  <a:pt x="87" y="32"/>
                  <a:pt x="87" y="32"/>
                  <a:pt x="87" y="32"/>
                </a:cubicBezTo>
                <a:cubicBezTo>
                  <a:pt x="87" y="32"/>
                  <a:pt x="88" y="32"/>
                  <a:pt x="88" y="32"/>
                </a:cubicBezTo>
                <a:cubicBezTo>
                  <a:pt x="88" y="32"/>
                  <a:pt x="88" y="32"/>
                  <a:pt x="88" y="32"/>
                </a:cubicBezTo>
                <a:cubicBezTo>
                  <a:pt x="88" y="32"/>
                  <a:pt x="88" y="32"/>
                  <a:pt x="88" y="32"/>
                </a:cubicBezTo>
                <a:cubicBezTo>
                  <a:pt x="89" y="33"/>
                  <a:pt x="90" y="33"/>
                  <a:pt x="91" y="33"/>
                </a:cubicBezTo>
                <a:cubicBezTo>
                  <a:pt x="92" y="34"/>
                  <a:pt x="93" y="34"/>
                  <a:pt x="94" y="34"/>
                </a:cubicBezTo>
                <a:cubicBezTo>
                  <a:pt x="95" y="34"/>
                  <a:pt x="96" y="35"/>
                  <a:pt x="97" y="35"/>
                </a:cubicBezTo>
                <a:cubicBezTo>
                  <a:pt x="97" y="35"/>
                  <a:pt x="98" y="35"/>
                  <a:pt x="99" y="36"/>
                </a:cubicBezTo>
                <a:cubicBezTo>
                  <a:pt x="99" y="36"/>
                  <a:pt x="100" y="37"/>
                  <a:pt x="100" y="37"/>
                </a:cubicBezTo>
                <a:cubicBezTo>
                  <a:pt x="100" y="37"/>
                  <a:pt x="100" y="38"/>
                  <a:pt x="99" y="38"/>
                </a:cubicBezTo>
                <a:cubicBezTo>
                  <a:pt x="99" y="38"/>
                  <a:pt x="99" y="38"/>
                  <a:pt x="99" y="38"/>
                </a:cubicBezTo>
                <a:cubicBezTo>
                  <a:pt x="99" y="38"/>
                  <a:pt x="99" y="38"/>
                  <a:pt x="99" y="38"/>
                </a:cubicBezTo>
                <a:cubicBezTo>
                  <a:pt x="99" y="38"/>
                  <a:pt x="99" y="38"/>
                  <a:pt x="99" y="38"/>
                </a:cubicBezTo>
                <a:cubicBezTo>
                  <a:pt x="99" y="38"/>
                  <a:pt x="99" y="38"/>
                  <a:pt x="99" y="38"/>
                </a:cubicBezTo>
                <a:cubicBezTo>
                  <a:pt x="99" y="38"/>
                  <a:pt x="99" y="38"/>
                  <a:pt x="99" y="38"/>
                </a:cubicBezTo>
                <a:cubicBezTo>
                  <a:pt x="99" y="39"/>
                  <a:pt x="99" y="39"/>
                  <a:pt x="99" y="39"/>
                </a:cubicBezTo>
                <a:cubicBezTo>
                  <a:pt x="99" y="39"/>
                  <a:pt x="98" y="39"/>
                  <a:pt x="98" y="40"/>
                </a:cubicBezTo>
                <a:cubicBezTo>
                  <a:pt x="97" y="40"/>
                  <a:pt x="97" y="40"/>
                  <a:pt x="96" y="40"/>
                </a:cubicBezTo>
                <a:cubicBezTo>
                  <a:pt x="96" y="40"/>
                  <a:pt x="95" y="40"/>
                  <a:pt x="95" y="40"/>
                </a:cubicBezTo>
                <a:cubicBezTo>
                  <a:pt x="93" y="40"/>
                  <a:pt x="91" y="40"/>
                  <a:pt x="90" y="39"/>
                </a:cubicBezTo>
                <a:cubicBezTo>
                  <a:pt x="88" y="39"/>
                  <a:pt x="87" y="38"/>
                  <a:pt x="85" y="37"/>
                </a:cubicBezTo>
                <a:cubicBezTo>
                  <a:pt x="85" y="37"/>
                  <a:pt x="85" y="37"/>
                  <a:pt x="85" y="37"/>
                </a:cubicBezTo>
                <a:cubicBezTo>
                  <a:pt x="85" y="37"/>
                  <a:pt x="85" y="37"/>
                  <a:pt x="85" y="37"/>
                </a:cubicBezTo>
                <a:lnTo>
                  <a:pt x="85" y="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44457" y="2465831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70731" y="2581583"/>
            <a:ext cx="307501" cy="307502"/>
          </a:xfrm>
          <a:custGeom>
            <a:avLst/>
            <a:gdLst>
              <a:gd name="T0" fmla="*/ 109 w 132"/>
              <a:gd name="T1" fmla="*/ 66 h 132"/>
              <a:gd name="T2" fmla="*/ 66 w 132"/>
              <a:gd name="T3" fmla="*/ 26 h 132"/>
              <a:gd name="T4" fmla="*/ 0 w 132"/>
              <a:gd name="T5" fmla="*/ 66 h 132"/>
              <a:gd name="T6" fmla="*/ 121 w 132"/>
              <a:gd name="T7" fmla="*/ 76 h 132"/>
              <a:gd name="T8" fmla="*/ 118 w 132"/>
              <a:gd name="T9" fmla="*/ 83 h 132"/>
              <a:gd name="T10" fmla="*/ 116 w 132"/>
              <a:gd name="T11" fmla="*/ 88 h 132"/>
              <a:gd name="T12" fmla="*/ 114 w 132"/>
              <a:gd name="T13" fmla="*/ 95 h 132"/>
              <a:gd name="T14" fmla="*/ 105 w 132"/>
              <a:gd name="T15" fmla="*/ 101 h 132"/>
              <a:gd name="T16" fmla="*/ 102 w 132"/>
              <a:gd name="T17" fmla="*/ 108 h 132"/>
              <a:gd name="T18" fmla="*/ 97 w 132"/>
              <a:gd name="T19" fmla="*/ 113 h 132"/>
              <a:gd name="T20" fmla="*/ 86 w 132"/>
              <a:gd name="T21" fmla="*/ 114 h 132"/>
              <a:gd name="T22" fmla="*/ 80 w 132"/>
              <a:gd name="T23" fmla="*/ 119 h 132"/>
              <a:gd name="T24" fmla="*/ 73 w 132"/>
              <a:gd name="T25" fmla="*/ 122 h 132"/>
              <a:gd name="T26" fmla="*/ 63 w 132"/>
              <a:gd name="T27" fmla="*/ 118 h 132"/>
              <a:gd name="T28" fmla="*/ 55 w 132"/>
              <a:gd name="T29" fmla="*/ 120 h 132"/>
              <a:gd name="T30" fmla="*/ 48 w 132"/>
              <a:gd name="T31" fmla="*/ 119 h 132"/>
              <a:gd name="T32" fmla="*/ 40 w 132"/>
              <a:gd name="T33" fmla="*/ 112 h 132"/>
              <a:gd name="T34" fmla="*/ 33 w 132"/>
              <a:gd name="T35" fmla="*/ 110 h 132"/>
              <a:gd name="T36" fmla="*/ 27 w 132"/>
              <a:gd name="T37" fmla="*/ 106 h 132"/>
              <a:gd name="T38" fmla="*/ 23 w 132"/>
              <a:gd name="T39" fmla="*/ 96 h 132"/>
              <a:gd name="T40" fmla="*/ 17 w 132"/>
              <a:gd name="T41" fmla="*/ 92 h 132"/>
              <a:gd name="T42" fmla="*/ 13 w 132"/>
              <a:gd name="T43" fmla="*/ 85 h 132"/>
              <a:gd name="T44" fmla="*/ 14 w 132"/>
              <a:gd name="T45" fmla="*/ 77 h 132"/>
              <a:gd name="T46" fmla="*/ 10 w 132"/>
              <a:gd name="T47" fmla="*/ 68 h 132"/>
              <a:gd name="T48" fmla="*/ 13 w 132"/>
              <a:gd name="T49" fmla="*/ 63 h 132"/>
              <a:gd name="T50" fmla="*/ 12 w 132"/>
              <a:gd name="T51" fmla="*/ 55 h 132"/>
              <a:gd name="T52" fmla="*/ 14 w 132"/>
              <a:gd name="T53" fmla="*/ 48 h 132"/>
              <a:gd name="T54" fmla="*/ 16 w 132"/>
              <a:gd name="T55" fmla="*/ 44 h 132"/>
              <a:gd name="T56" fmla="*/ 18 w 132"/>
              <a:gd name="T57" fmla="*/ 37 h 132"/>
              <a:gd name="T58" fmla="*/ 25 w 132"/>
              <a:gd name="T59" fmla="*/ 33 h 132"/>
              <a:gd name="T60" fmla="*/ 30 w 132"/>
              <a:gd name="T61" fmla="*/ 23 h 132"/>
              <a:gd name="T62" fmla="*/ 36 w 132"/>
              <a:gd name="T63" fmla="*/ 23 h 132"/>
              <a:gd name="T64" fmla="*/ 40 w 132"/>
              <a:gd name="T65" fmla="*/ 17 h 132"/>
              <a:gd name="T66" fmla="*/ 47 w 132"/>
              <a:gd name="T67" fmla="*/ 14 h 132"/>
              <a:gd name="T68" fmla="*/ 54 w 132"/>
              <a:gd name="T69" fmla="*/ 15 h 132"/>
              <a:gd name="T70" fmla="*/ 59 w 132"/>
              <a:gd name="T71" fmla="*/ 10 h 132"/>
              <a:gd name="T72" fmla="*/ 69 w 132"/>
              <a:gd name="T73" fmla="*/ 14 h 132"/>
              <a:gd name="T74" fmla="*/ 77 w 132"/>
              <a:gd name="T75" fmla="*/ 11 h 132"/>
              <a:gd name="T76" fmla="*/ 81 w 132"/>
              <a:gd name="T77" fmla="*/ 16 h 132"/>
              <a:gd name="T78" fmla="*/ 88 w 132"/>
              <a:gd name="T79" fmla="*/ 16 h 132"/>
              <a:gd name="T80" fmla="*/ 95 w 132"/>
              <a:gd name="T81" fmla="*/ 19 h 132"/>
              <a:gd name="T82" fmla="*/ 99 w 132"/>
              <a:gd name="T83" fmla="*/ 26 h 132"/>
              <a:gd name="T84" fmla="*/ 105 w 132"/>
              <a:gd name="T85" fmla="*/ 26 h 132"/>
              <a:gd name="T86" fmla="*/ 109 w 132"/>
              <a:gd name="T87" fmla="*/ 36 h 132"/>
              <a:gd name="T88" fmla="*/ 116 w 132"/>
              <a:gd name="T89" fmla="*/ 41 h 132"/>
              <a:gd name="T90" fmla="*/ 117 w 132"/>
              <a:gd name="T91" fmla="*/ 48 h 132"/>
              <a:gd name="T92" fmla="*/ 119 w 132"/>
              <a:gd name="T93" fmla="*/ 53 h 132"/>
              <a:gd name="T94" fmla="*/ 120 w 132"/>
              <a:gd name="T95" fmla="*/ 60 h 132"/>
              <a:gd name="T96" fmla="*/ 118 w 132"/>
              <a:gd name="T97" fmla="*/ 66 h 132"/>
              <a:gd name="T98" fmla="*/ 122 w 132"/>
              <a:gd name="T99" fmla="*/ 71 h 132"/>
              <a:gd name="T100" fmla="*/ 84 w 132"/>
              <a:gd name="T101" fmla="*/ 92 h 132"/>
              <a:gd name="T102" fmla="*/ 54 w 132"/>
              <a:gd name="T103" fmla="*/ 71 h 132"/>
              <a:gd name="T104" fmla="*/ 52 w 132"/>
              <a:gd name="T105" fmla="*/ 64 h 132"/>
              <a:gd name="T106" fmla="*/ 59 w 132"/>
              <a:gd name="T107" fmla="*/ 44 h 132"/>
              <a:gd name="T108" fmla="*/ 82 w 132"/>
              <a:gd name="T109" fmla="*/ 50 h 132"/>
              <a:gd name="T110" fmla="*/ 77 w 132"/>
              <a:gd name="T111" fmla="*/ 50 h 132"/>
              <a:gd name="T112" fmla="*/ 67 w 132"/>
              <a:gd name="T113" fmla="*/ 53 h 132"/>
              <a:gd name="T114" fmla="*/ 66 w 132"/>
              <a:gd name="T115" fmla="*/ 55 h 132"/>
              <a:gd name="T116" fmla="*/ 79 w 132"/>
              <a:gd name="T117" fmla="*/ 71 h 132"/>
              <a:gd name="T118" fmla="*/ 63 w 132"/>
              <a:gd name="T119" fmla="*/ 80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32" h="132">
                <a:moveTo>
                  <a:pt x="66" y="22"/>
                </a:moveTo>
                <a:cubicBezTo>
                  <a:pt x="42" y="22"/>
                  <a:pt x="22" y="42"/>
                  <a:pt x="22" y="66"/>
                </a:cubicBezTo>
                <a:cubicBezTo>
                  <a:pt x="22" y="90"/>
                  <a:pt x="42" y="110"/>
                  <a:pt x="66" y="110"/>
                </a:cubicBezTo>
                <a:cubicBezTo>
                  <a:pt x="90" y="110"/>
                  <a:pt x="109" y="90"/>
                  <a:pt x="109" y="66"/>
                </a:cubicBezTo>
                <a:cubicBezTo>
                  <a:pt x="109" y="42"/>
                  <a:pt x="90" y="22"/>
                  <a:pt x="66" y="22"/>
                </a:cubicBezTo>
                <a:close/>
                <a:moveTo>
                  <a:pt x="66" y="106"/>
                </a:moveTo>
                <a:cubicBezTo>
                  <a:pt x="44" y="106"/>
                  <a:pt x="26" y="88"/>
                  <a:pt x="26" y="66"/>
                </a:cubicBezTo>
                <a:cubicBezTo>
                  <a:pt x="26" y="44"/>
                  <a:pt x="44" y="26"/>
                  <a:pt x="66" y="26"/>
                </a:cubicBezTo>
                <a:cubicBezTo>
                  <a:pt x="87" y="26"/>
                  <a:pt x="105" y="44"/>
                  <a:pt x="105" y="66"/>
                </a:cubicBezTo>
                <a:cubicBezTo>
                  <a:pt x="105" y="88"/>
                  <a:pt x="87" y="106"/>
                  <a:pt x="66" y="106"/>
                </a:cubicBezTo>
                <a:close/>
                <a:moveTo>
                  <a:pt x="66" y="0"/>
                </a:moveTo>
                <a:cubicBezTo>
                  <a:pt x="29" y="0"/>
                  <a:pt x="0" y="30"/>
                  <a:pt x="0" y="66"/>
                </a:cubicBezTo>
                <a:cubicBezTo>
                  <a:pt x="0" y="102"/>
                  <a:pt x="29" y="132"/>
                  <a:pt x="66" y="132"/>
                </a:cubicBezTo>
                <a:cubicBezTo>
                  <a:pt x="102" y="132"/>
                  <a:pt x="132" y="102"/>
                  <a:pt x="132" y="66"/>
                </a:cubicBezTo>
                <a:cubicBezTo>
                  <a:pt x="132" y="30"/>
                  <a:pt x="102" y="0"/>
                  <a:pt x="66" y="0"/>
                </a:cubicBezTo>
                <a:close/>
                <a:moveTo>
                  <a:pt x="121" y="76"/>
                </a:moveTo>
                <a:cubicBezTo>
                  <a:pt x="120" y="76"/>
                  <a:pt x="120" y="76"/>
                  <a:pt x="120" y="76"/>
                </a:cubicBezTo>
                <a:cubicBezTo>
                  <a:pt x="118" y="76"/>
                  <a:pt x="117" y="76"/>
                  <a:pt x="117" y="78"/>
                </a:cubicBezTo>
                <a:cubicBezTo>
                  <a:pt x="117" y="78"/>
                  <a:pt x="116" y="79"/>
                  <a:pt x="116" y="80"/>
                </a:cubicBezTo>
                <a:cubicBezTo>
                  <a:pt x="116" y="81"/>
                  <a:pt x="117" y="83"/>
                  <a:pt x="118" y="83"/>
                </a:cubicBezTo>
                <a:cubicBezTo>
                  <a:pt x="118" y="83"/>
                  <a:pt x="118" y="83"/>
                  <a:pt x="119" y="83"/>
                </a:cubicBezTo>
                <a:cubicBezTo>
                  <a:pt x="119" y="83"/>
                  <a:pt x="119" y="83"/>
                  <a:pt x="119" y="83"/>
                </a:cubicBezTo>
                <a:cubicBezTo>
                  <a:pt x="118" y="85"/>
                  <a:pt x="118" y="87"/>
                  <a:pt x="117" y="88"/>
                </a:cubicBezTo>
                <a:cubicBezTo>
                  <a:pt x="117" y="88"/>
                  <a:pt x="117" y="88"/>
                  <a:pt x="116" y="88"/>
                </a:cubicBezTo>
                <a:cubicBezTo>
                  <a:pt x="115" y="87"/>
                  <a:pt x="114" y="88"/>
                  <a:pt x="113" y="89"/>
                </a:cubicBezTo>
                <a:cubicBezTo>
                  <a:pt x="113" y="90"/>
                  <a:pt x="112" y="90"/>
                  <a:pt x="112" y="91"/>
                </a:cubicBezTo>
                <a:cubicBezTo>
                  <a:pt x="111" y="92"/>
                  <a:pt x="112" y="94"/>
                  <a:pt x="113" y="94"/>
                </a:cubicBezTo>
                <a:cubicBezTo>
                  <a:pt x="113" y="95"/>
                  <a:pt x="114" y="95"/>
                  <a:pt x="114" y="95"/>
                </a:cubicBezTo>
                <a:cubicBezTo>
                  <a:pt x="113" y="96"/>
                  <a:pt x="112" y="98"/>
                  <a:pt x="111" y="99"/>
                </a:cubicBezTo>
                <a:cubicBezTo>
                  <a:pt x="111" y="99"/>
                  <a:pt x="110" y="99"/>
                  <a:pt x="110" y="98"/>
                </a:cubicBezTo>
                <a:cubicBezTo>
                  <a:pt x="109" y="98"/>
                  <a:pt x="107" y="98"/>
                  <a:pt x="107" y="99"/>
                </a:cubicBezTo>
                <a:cubicBezTo>
                  <a:pt x="106" y="99"/>
                  <a:pt x="106" y="100"/>
                  <a:pt x="105" y="101"/>
                </a:cubicBezTo>
                <a:cubicBezTo>
                  <a:pt x="104" y="102"/>
                  <a:pt x="104" y="103"/>
                  <a:pt x="105" y="104"/>
                </a:cubicBezTo>
                <a:cubicBezTo>
                  <a:pt x="106" y="104"/>
                  <a:pt x="106" y="105"/>
                  <a:pt x="106" y="105"/>
                </a:cubicBezTo>
                <a:cubicBezTo>
                  <a:pt x="105" y="106"/>
                  <a:pt x="104" y="107"/>
                  <a:pt x="102" y="108"/>
                </a:cubicBezTo>
                <a:cubicBezTo>
                  <a:pt x="102" y="108"/>
                  <a:pt x="102" y="108"/>
                  <a:pt x="102" y="108"/>
                </a:cubicBezTo>
                <a:cubicBezTo>
                  <a:pt x="101" y="107"/>
                  <a:pt x="99" y="106"/>
                  <a:pt x="98" y="107"/>
                </a:cubicBezTo>
                <a:cubicBezTo>
                  <a:pt x="98" y="108"/>
                  <a:pt x="97" y="108"/>
                  <a:pt x="96" y="109"/>
                </a:cubicBezTo>
                <a:cubicBezTo>
                  <a:pt x="95" y="109"/>
                  <a:pt x="95" y="111"/>
                  <a:pt x="96" y="112"/>
                </a:cubicBezTo>
                <a:cubicBezTo>
                  <a:pt x="96" y="112"/>
                  <a:pt x="96" y="113"/>
                  <a:pt x="97" y="113"/>
                </a:cubicBezTo>
                <a:cubicBezTo>
                  <a:pt x="95" y="114"/>
                  <a:pt x="93" y="115"/>
                  <a:pt x="92" y="116"/>
                </a:cubicBezTo>
                <a:cubicBezTo>
                  <a:pt x="92" y="115"/>
                  <a:pt x="92" y="115"/>
                  <a:pt x="92" y="115"/>
                </a:cubicBezTo>
                <a:cubicBezTo>
                  <a:pt x="91" y="113"/>
                  <a:pt x="89" y="113"/>
                  <a:pt x="88" y="113"/>
                </a:cubicBezTo>
                <a:cubicBezTo>
                  <a:pt x="88" y="114"/>
                  <a:pt x="87" y="114"/>
                  <a:pt x="86" y="114"/>
                </a:cubicBezTo>
                <a:cubicBezTo>
                  <a:pt x="85" y="115"/>
                  <a:pt x="84" y="116"/>
                  <a:pt x="85" y="118"/>
                </a:cubicBezTo>
                <a:cubicBezTo>
                  <a:pt x="85" y="118"/>
                  <a:pt x="85" y="118"/>
                  <a:pt x="85" y="118"/>
                </a:cubicBezTo>
                <a:cubicBezTo>
                  <a:pt x="84" y="119"/>
                  <a:pt x="82" y="120"/>
                  <a:pt x="80" y="120"/>
                </a:cubicBezTo>
                <a:cubicBezTo>
                  <a:pt x="80" y="120"/>
                  <a:pt x="80" y="119"/>
                  <a:pt x="80" y="119"/>
                </a:cubicBezTo>
                <a:cubicBezTo>
                  <a:pt x="80" y="118"/>
                  <a:pt x="78" y="117"/>
                  <a:pt x="77" y="117"/>
                </a:cubicBezTo>
                <a:cubicBezTo>
                  <a:pt x="76" y="117"/>
                  <a:pt x="76" y="118"/>
                  <a:pt x="75" y="118"/>
                </a:cubicBezTo>
                <a:cubicBezTo>
                  <a:pt x="73" y="118"/>
                  <a:pt x="73" y="119"/>
                  <a:pt x="73" y="121"/>
                </a:cubicBezTo>
                <a:cubicBezTo>
                  <a:pt x="73" y="121"/>
                  <a:pt x="73" y="121"/>
                  <a:pt x="73" y="122"/>
                </a:cubicBezTo>
                <a:cubicBezTo>
                  <a:pt x="71" y="122"/>
                  <a:pt x="69" y="122"/>
                  <a:pt x="68" y="122"/>
                </a:cubicBezTo>
                <a:cubicBezTo>
                  <a:pt x="68" y="122"/>
                  <a:pt x="68" y="121"/>
                  <a:pt x="68" y="121"/>
                </a:cubicBezTo>
                <a:cubicBezTo>
                  <a:pt x="68" y="120"/>
                  <a:pt x="67" y="119"/>
                  <a:pt x="65" y="118"/>
                </a:cubicBezTo>
                <a:cubicBezTo>
                  <a:pt x="65" y="118"/>
                  <a:pt x="64" y="118"/>
                  <a:pt x="63" y="118"/>
                </a:cubicBezTo>
                <a:cubicBezTo>
                  <a:pt x="62" y="118"/>
                  <a:pt x="60" y="119"/>
                  <a:pt x="60" y="121"/>
                </a:cubicBezTo>
                <a:cubicBezTo>
                  <a:pt x="60" y="121"/>
                  <a:pt x="60" y="122"/>
                  <a:pt x="61" y="122"/>
                </a:cubicBezTo>
                <a:cubicBezTo>
                  <a:pt x="59" y="122"/>
                  <a:pt x="57" y="121"/>
                  <a:pt x="55" y="121"/>
                </a:cubicBezTo>
                <a:cubicBezTo>
                  <a:pt x="55" y="121"/>
                  <a:pt x="55" y="120"/>
                  <a:pt x="55" y="120"/>
                </a:cubicBezTo>
                <a:cubicBezTo>
                  <a:pt x="56" y="119"/>
                  <a:pt x="55" y="117"/>
                  <a:pt x="54" y="117"/>
                </a:cubicBezTo>
                <a:cubicBezTo>
                  <a:pt x="53" y="117"/>
                  <a:pt x="52" y="117"/>
                  <a:pt x="51" y="117"/>
                </a:cubicBezTo>
                <a:cubicBezTo>
                  <a:pt x="50" y="116"/>
                  <a:pt x="49" y="117"/>
                  <a:pt x="48" y="118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6" y="119"/>
                  <a:pt x="45" y="118"/>
                  <a:pt x="43" y="117"/>
                </a:cubicBezTo>
                <a:cubicBezTo>
                  <a:pt x="43" y="117"/>
                  <a:pt x="43" y="117"/>
                  <a:pt x="44" y="116"/>
                </a:cubicBezTo>
                <a:cubicBezTo>
                  <a:pt x="44" y="115"/>
                  <a:pt x="44" y="114"/>
                  <a:pt x="43" y="113"/>
                </a:cubicBezTo>
                <a:cubicBezTo>
                  <a:pt x="42" y="113"/>
                  <a:pt x="41" y="112"/>
                  <a:pt x="40" y="112"/>
                </a:cubicBezTo>
                <a:cubicBezTo>
                  <a:pt x="39" y="111"/>
                  <a:pt x="38" y="112"/>
                  <a:pt x="37" y="113"/>
                </a:cubicBezTo>
                <a:cubicBezTo>
                  <a:pt x="37" y="113"/>
                  <a:pt x="37" y="114"/>
                  <a:pt x="37" y="114"/>
                </a:cubicBezTo>
                <a:cubicBezTo>
                  <a:pt x="35" y="113"/>
                  <a:pt x="34" y="112"/>
                  <a:pt x="32" y="111"/>
                </a:cubicBezTo>
                <a:cubicBezTo>
                  <a:pt x="32" y="111"/>
                  <a:pt x="33" y="111"/>
                  <a:pt x="33" y="110"/>
                </a:cubicBezTo>
                <a:cubicBezTo>
                  <a:pt x="34" y="109"/>
                  <a:pt x="34" y="108"/>
                  <a:pt x="33" y="107"/>
                </a:cubicBezTo>
                <a:cubicBezTo>
                  <a:pt x="32" y="106"/>
                  <a:pt x="31" y="106"/>
                  <a:pt x="31" y="105"/>
                </a:cubicBezTo>
                <a:cubicBezTo>
                  <a:pt x="30" y="104"/>
                  <a:pt x="28" y="104"/>
                  <a:pt x="27" y="105"/>
                </a:cubicBezTo>
                <a:cubicBezTo>
                  <a:pt x="27" y="106"/>
                  <a:pt x="27" y="106"/>
                  <a:pt x="27" y="106"/>
                </a:cubicBezTo>
                <a:cubicBezTo>
                  <a:pt x="25" y="105"/>
                  <a:pt x="24" y="104"/>
                  <a:pt x="23" y="102"/>
                </a:cubicBezTo>
                <a:cubicBezTo>
                  <a:pt x="23" y="102"/>
                  <a:pt x="24" y="102"/>
                  <a:pt x="24" y="102"/>
                </a:cubicBezTo>
                <a:cubicBezTo>
                  <a:pt x="25" y="101"/>
                  <a:pt x="25" y="99"/>
                  <a:pt x="24" y="98"/>
                </a:cubicBezTo>
                <a:cubicBezTo>
                  <a:pt x="24" y="98"/>
                  <a:pt x="23" y="97"/>
                  <a:pt x="23" y="96"/>
                </a:cubicBezTo>
                <a:cubicBezTo>
                  <a:pt x="22" y="95"/>
                  <a:pt x="21" y="95"/>
                  <a:pt x="19" y="96"/>
                </a:cubicBezTo>
                <a:cubicBezTo>
                  <a:pt x="19" y="96"/>
                  <a:pt x="19" y="96"/>
                  <a:pt x="19" y="97"/>
                </a:cubicBezTo>
                <a:cubicBezTo>
                  <a:pt x="18" y="95"/>
                  <a:pt x="17" y="93"/>
                  <a:pt x="16" y="92"/>
                </a:cubicBezTo>
                <a:cubicBezTo>
                  <a:pt x="16" y="92"/>
                  <a:pt x="17" y="92"/>
                  <a:pt x="17" y="92"/>
                </a:cubicBezTo>
                <a:cubicBezTo>
                  <a:pt x="18" y="91"/>
                  <a:pt x="19" y="90"/>
                  <a:pt x="18" y="88"/>
                </a:cubicBezTo>
                <a:cubicBezTo>
                  <a:pt x="18" y="88"/>
                  <a:pt x="17" y="87"/>
                  <a:pt x="17" y="86"/>
                </a:cubicBezTo>
                <a:cubicBezTo>
                  <a:pt x="17" y="85"/>
                  <a:pt x="15" y="84"/>
                  <a:pt x="14" y="85"/>
                </a:cubicBezTo>
                <a:cubicBezTo>
                  <a:pt x="14" y="85"/>
                  <a:pt x="13" y="85"/>
                  <a:pt x="13" y="85"/>
                </a:cubicBezTo>
                <a:cubicBezTo>
                  <a:pt x="12" y="84"/>
                  <a:pt x="12" y="82"/>
                  <a:pt x="11" y="80"/>
                </a:cubicBezTo>
                <a:cubicBezTo>
                  <a:pt x="12" y="80"/>
                  <a:pt x="12" y="80"/>
                  <a:pt x="12" y="80"/>
                </a:cubicBezTo>
                <a:cubicBezTo>
                  <a:pt x="12" y="80"/>
                  <a:pt x="12" y="80"/>
                  <a:pt x="12" y="80"/>
                </a:cubicBezTo>
                <a:cubicBezTo>
                  <a:pt x="14" y="80"/>
                  <a:pt x="15" y="78"/>
                  <a:pt x="14" y="77"/>
                </a:cubicBezTo>
                <a:cubicBezTo>
                  <a:pt x="14" y="76"/>
                  <a:pt x="14" y="76"/>
                  <a:pt x="14" y="75"/>
                </a:cubicBezTo>
                <a:cubicBezTo>
                  <a:pt x="14" y="73"/>
                  <a:pt x="12" y="73"/>
                  <a:pt x="11" y="73"/>
                </a:cubicBezTo>
                <a:cubicBezTo>
                  <a:pt x="11" y="73"/>
                  <a:pt x="10" y="73"/>
                  <a:pt x="10" y="73"/>
                </a:cubicBezTo>
                <a:cubicBezTo>
                  <a:pt x="10" y="71"/>
                  <a:pt x="10" y="69"/>
                  <a:pt x="10" y="68"/>
                </a:cubicBezTo>
                <a:cubicBezTo>
                  <a:pt x="10" y="68"/>
                  <a:pt x="10" y="68"/>
                  <a:pt x="11" y="68"/>
                </a:cubicBezTo>
                <a:cubicBezTo>
                  <a:pt x="11" y="68"/>
                  <a:pt x="11" y="68"/>
                  <a:pt x="11" y="68"/>
                </a:cubicBezTo>
                <a:cubicBezTo>
                  <a:pt x="12" y="68"/>
                  <a:pt x="13" y="67"/>
                  <a:pt x="13" y="65"/>
                </a:cubicBezTo>
                <a:cubicBezTo>
                  <a:pt x="13" y="65"/>
                  <a:pt x="13" y="64"/>
                  <a:pt x="13" y="63"/>
                </a:cubicBezTo>
                <a:cubicBezTo>
                  <a:pt x="13" y="62"/>
                  <a:pt x="12" y="60"/>
                  <a:pt x="11" y="60"/>
                </a:cubicBezTo>
                <a:cubicBezTo>
                  <a:pt x="11" y="60"/>
                  <a:pt x="10" y="60"/>
                  <a:pt x="10" y="61"/>
                </a:cubicBezTo>
                <a:cubicBezTo>
                  <a:pt x="10" y="59"/>
                  <a:pt x="10" y="57"/>
                  <a:pt x="11" y="55"/>
                </a:cubicBezTo>
                <a:cubicBezTo>
                  <a:pt x="11" y="55"/>
                  <a:pt x="11" y="55"/>
                  <a:pt x="12" y="55"/>
                </a:cubicBezTo>
                <a:cubicBezTo>
                  <a:pt x="12" y="56"/>
                  <a:pt x="12" y="56"/>
                  <a:pt x="12" y="56"/>
                </a:cubicBezTo>
                <a:cubicBezTo>
                  <a:pt x="13" y="56"/>
                  <a:pt x="14" y="55"/>
                  <a:pt x="15" y="54"/>
                </a:cubicBezTo>
                <a:cubicBezTo>
                  <a:pt x="15" y="53"/>
                  <a:pt x="15" y="52"/>
                  <a:pt x="15" y="51"/>
                </a:cubicBezTo>
                <a:cubicBezTo>
                  <a:pt x="16" y="50"/>
                  <a:pt x="15" y="49"/>
                  <a:pt x="14" y="48"/>
                </a:cubicBezTo>
                <a:cubicBezTo>
                  <a:pt x="13" y="48"/>
                  <a:pt x="13" y="48"/>
                  <a:pt x="13" y="48"/>
                </a:cubicBezTo>
                <a:cubicBezTo>
                  <a:pt x="13" y="46"/>
                  <a:pt x="14" y="45"/>
                  <a:pt x="15" y="43"/>
                </a:cubicBezTo>
                <a:cubicBezTo>
                  <a:pt x="15" y="43"/>
                  <a:pt x="15" y="43"/>
                  <a:pt x="15" y="44"/>
                </a:cubicBezTo>
                <a:cubicBezTo>
                  <a:pt x="16" y="44"/>
                  <a:pt x="16" y="44"/>
                  <a:pt x="16" y="44"/>
                </a:cubicBezTo>
                <a:cubicBezTo>
                  <a:pt x="17" y="44"/>
                  <a:pt x="18" y="43"/>
                  <a:pt x="19" y="43"/>
                </a:cubicBezTo>
                <a:cubicBezTo>
                  <a:pt x="19" y="42"/>
                  <a:pt x="19" y="41"/>
                  <a:pt x="20" y="40"/>
                </a:cubicBezTo>
                <a:cubicBezTo>
                  <a:pt x="20" y="39"/>
                  <a:pt x="20" y="38"/>
                  <a:pt x="19" y="37"/>
                </a:cubicBezTo>
                <a:cubicBezTo>
                  <a:pt x="19" y="37"/>
                  <a:pt x="18" y="37"/>
                  <a:pt x="18" y="37"/>
                </a:cubicBezTo>
                <a:cubicBezTo>
                  <a:pt x="19" y="35"/>
                  <a:pt x="20" y="34"/>
                  <a:pt x="21" y="32"/>
                </a:cubicBezTo>
                <a:cubicBezTo>
                  <a:pt x="21" y="32"/>
                  <a:pt x="21" y="33"/>
                  <a:pt x="22" y="33"/>
                </a:cubicBezTo>
                <a:cubicBezTo>
                  <a:pt x="22" y="33"/>
                  <a:pt x="23" y="34"/>
                  <a:pt x="23" y="34"/>
                </a:cubicBezTo>
                <a:cubicBezTo>
                  <a:pt x="24" y="34"/>
                  <a:pt x="25" y="33"/>
                  <a:pt x="25" y="33"/>
                </a:cubicBezTo>
                <a:cubicBezTo>
                  <a:pt x="26" y="32"/>
                  <a:pt x="26" y="31"/>
                  <a:pt x="27" y="31"/>
                </a:cubicBezTo>
                <a:cubicBezTo>
                  <a:pt x="28" y="30"/>
                  <a:pt x="27" y="28"/>
                  <a:pt x="26" y="27"/>
                </a:cubicBezTo>
                <a:cubicBezTo>
                  <a:pt x="26" y="27"/>
                  <a:pt x="26" y="27"/>
                  <a:pt x="26" y="27"/>
                </a:cubicBezTo>
                <a:cubicBezTo>
                  <a:pt x="27" y="26"/>
                  <a:pt x="28" y="24"/>
                  <a:pt x="30" y="23"/>
                </a:cubicBezTo>
                <a:cubicBezTo>
                  <a:pt x="30" y="23"/>
                  <a:pt x="30" y="24"/>
                  <a:pt x="30" y="24"/>
                </a:cubicBezTo>
                <a:cubicBezTo>
                  <a:pt x="31" y="25"/>
                  <a:pt x="31" y="25"/>
                  <a:pt x="32" y="25"/>
                </a:cubicBezTo>
                <a:cubicBezTo>
                  <a:pt x="33" y="25"/>
                  <a:pt x="33" y="25"/>
                  <a:pt x="34" y="24"/>
                </a:cubicBezTo>
                <a:cubicBezTo>
                  <a:pt x="34" y="24"/>
                  <a:pt x="35" y="23"/>
                  <a:pt x="36" y="23"/>
                </a:cubicBezTo>
                <a:cubicBezTo>
                  <a:pt x="37" y="22"/>
                  <a:pt x="37" y="21"/>
                  <a:pt x="36" y="20"/>
                </a:cubicBezTo>
                <a:cubicBezTo>
                  <a:pt x="36" y="19"/>
                  <a:pt x="36" y="19"/>
                  <a:pt x="35" y="19"/>
                </a:cubicBezTo>
                <a:cubicBezTo>
                  <a:pt x="37" y="18"/>
                  <a:pt x="39" y="17"/>
                  <a:pt x="40" y="16"/>
                </a:cubicBezTo>
                <a:cubicBezTo>
                  <a:pt x="40" y="16"/>
                  <a:pt x="40" y="17"/>
                  <a:pt x="40" y="17"/>
                </a:cubicBezTo>
                <a:cubicBezTo>
                  <a:pt x="41" y="18"/>
                  <a:pt x="42" y="19"/>
                  <a:pt x="43" y="19"/>
                </a:cubicBezTo>
                <a:cubicBezTo>
                  <a:pt x="43" y="19"/>
                  <a:pt x="43" y="18"/>
                  <a:pt x="44" y="18"/>
                </a:cubicBezTo>
                <a:cubicBezTo>
                  <a:pt x="44" y="18"/>
                  <a:pt x="45" y="18"/>
                  <a:pt x="46" y="17"/>
                </a:cubicBezTo>
                <a:cubicBezTo>
                  <a:pt x="47" y="17"/>
                  <a:pt x="48" y="15"/>
                  <a:pt x="47" y="14"/>
                </a:cubicBezTo>
                <a:cubicBezTo>
                  <a:pt x="47" y="14"/>
                  <a:pt x="47" y="14"/>
                  <a:pt x="47" y="13"/>
                </a:cubicBezTo>
                <a:cubicBezTo>
                  <a:pt x="48" y="13"/>
                  <a:pt x="50" y="12"/>
                  <a:pt x="52" y="12"/>
                </a:cubicBezTo>
                <a:cubicBezTo>
                  <a:pt x="52" y="12"/>
                  <a:pt x="52" y="12"/>
                  <a:pt x="52" y="13"/>
                </a:cubicBezTo>
                <a:cubicBezTo>
                  <a:pt x="52" y="14"/>
                  <a:pt x="53" y="15"/>
                  <a:pt x="54" y="15"/>
                </a:cubicBezTo>
                <a:cubicBezTo>
                  <a:pt x="55" y="15"/>
                  <a:pt x="55" y="15"/>
                  <a:pt x="55" y="15"/>
                </a:cubicBezTo>
                <a:cubicBezTo>
                  <a:pt x="56" y="14"/>
                  <a:pt x="56" y="14"/>
                  <a:pt x="57" y="14"/>
                </a:cubicBezTo>
                <a:cubicBezTo>
                  <a:pt x="59" y="14"/>
                  <a:pt x="59" y="13"/>
                  <a:pt x="59" y="11"/>
                </a:cubicBezTo>
                <a:cubicBezTo>
                  <a:pt x="59" y="11"/>
                  <a:pt x="59" y="11"/>
                  <a:pt x="59" y="10"/>
                </a:cubicBezTo>
                <a:cubicBezTo>
                  <a:pt x="61" y="10"/>
                  <a:pt x="63" y="10"/>
                  <a:pt x="64" y="10"/>
                </a:cubicBezTo>
                <a:cubicBezTo>
                  <a:pt x="64" y="10"/>
                  <a:pt x="64" y="11"/>
                  <a:pt x="64" y="11"/>
                </a:cubicBezTo>
                <a:cubicBezTo>
                  <a:pt x="64" y="12"/>
                  <a:pt x="65" y="13"/>
                  <a:pt x="67" y="14"/>
                </a:cubicBezTo>
                <a:cubicBezTo>
                  <a:pt x="67" y="14"/>
                  <a:pt x="68" y="14"/>
                  <a:pt x="69" y="14"/>
                </a:cubicBezTo>
                <a:cubicBezTo>
                  <a:pt x="69" y="14"/>
                  <a:pt x="69" y="14"/>
                  <a:pt x="69" y="14"/>
                </a:cubicBezTo>
                <a:cubicBezTo>
                  <a:pt x="70" y="14"/>
                  <a:pt x="72" y="13"/>
                  <a:pt x="72" y="11"/>
                </a:cubicBezTo>
                <a:cubicBezTo>
                  <a:pt x="72" y="11"/>
                  <a:pt x="72" y="11"/>
                  <a:pt x="71" y="10"/>
                </a:cubicBezTo>
                <a:cubicBezTo>
                  <a:pt x="73" y="10"/>
                  <a:pt x="75" y="11"/>
                  <a:pt x="77" y="11"/>
                </a:cubicBezTo>
                <a:cubicBezTo>
                  <a:pt x="77" y="11"/>
                  <a:pt x="77" y="12"/>
                  <a:pt x="77" y="12"/>
                </a:cubicBezTo>
                <a:cubicBezTo>
                  <a:pt x="76" y="13"/>
                  <a:pt x="77" y="15"/>
                  <a:pt x="78" y="15"/>
                </a:cubicBezTo>
                <a:cubicBezTo>
                  <a:pt x="79" y="15"/>
                  <a:pt x="80" y="15"/>
                  <a:pt x="81" y="16"/>
                </a:cubicBezTo>
                <a:cubicBezTo>
                  <a:pt x="81" y="16"/>
                  <a:pt x="81" y="16"/>
                  <a:pt x="81" y="16"/>
                </a:cubicBezTo>
                <a:cubicBezTo>
                  <a:pt x="82" y="16"/>
                  <a:pt x="83" y="15"/>
                  <a:pt x="84" y="14"/>
                </a:cubicBezTo>
                <a:cubicBezTo>
                  <a:pt x="84" y="14"/>
                  <a:pt x="84" y="13"/>
                  <a:pt x="84" y="13"/>
                </a:cubicBezTo>
                <a:cubicBezTo>
                  <a:pt x="86" y="14"/>
                  <a:pt x="87" y="14"/>
                  <a:pt x="89" y="15"/>
                </a:cubicBezTo>
                <a:cubicBezTo>
                  <a:pt x="89" y="15"/>
                  <a:pt x="88" y="16"/>
                  <a:pt x="88" y="16"/>
                </a:cubicBezTo>
                <a:cubicBezTo>
                  <a:pt x="88" y="17"/>
                  <a:pt x="88" y="19"/>
                  <a:pt x="89" y="19"/>
                </a:cubicBezTo>
                <a:cubicBezTo>
                  <a:pt x="90" y="20"/>
                  <a:pt x="91" y="20"/>
                  <a:pt x="91" y="20"/>
                </a:cubicBezTo>
                <a:cubicBezTo>
                  <a:pt x="92" y="20"/>
                  <a:pt x="92" y="21"/>
                  <a:pt x="93" y="21"/>
                </a:cubicBezTo>
                <a:cubicBezTo>
                  <a:pt x="94" y="21"/>
                  <a:pt x="94" y="20"/>
                  <a:pt x="95" y="19"/>
                </a:cubicBezTo>
                <a:cubicBezTo>
                  <a:pt x="95" y="19"/>
                  <a:pt x="95" y="19"/>
                  <a:pt x="95" y="18"/>
                </a:cubicBezTo>
                <a:cubicBezTo>
                  <a:pt x="97" y="19"/>
                  <a:pt x="98" y="20"/>
                  <a:pt x="10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8" y="23"/>
                  <a:pt x="98" y="25"/>
                  <a:pt x="99" y="26"/>
                </a:cubicBezTo>
                <a:cubicBezTo>
                  <a:pt x="100" y="26"/>
                  <a:pt x="100" y="27"/>
                  <a:pt x="101" y="27"/>
                </a:cubicBezTo>
                <a:cubicBezTo>
                  <a:pt x="102" y="28"/>
                  <a:pt x="102" y="28"/>
                  <a:pt x="103" y="28"/>
                </a:cubicBezTo>
                <a:cubicBezTo>
                  <a:pt x="103" y="28"/>
                  <a:pt x="104" y="28"/>
                  <a:pt x="105" y="27"/>
                </a:cubicBezTo>
                <a:cubicBezTo>
                  <a:pt x="105" y="27"/>
                  <a:pt x="105" y="26"/>
                  <a:pt x="105" y="26"/>
                </a:cubicBezTo>
                <a:cubicBezTo>
                  <a:pt x="106" y="27"/>
                  <a:pt x="108" y="29"/>
                  <a:pt x="109" y="30"/>
                </a:cubicBezTo>
                <a:cubicBezTo>
                  <a:pt x="109" y="30"/>
                  <a:pt x="108" y="30"/>
                  <a:pt x="108" y="31"/>
                </a:cubicBezTo>
                <a:cubicBezTo>
                  <a:pt x="107" y="32"/>
                  <a:pt x="107" y="33"/>
                  <a:pt x="107" y="34"/>
                </a:cubicBezTo>
                <a:cubicBezTo>
                  <a:pt x="108" y="35"/>
                  <a:pt x="108" y="35"/>
                  <a:pt x="109" y="36"/>
                </a:cubicBezTo>
                <a:cubicBezTo>
                  <a:pt x="109" y="37"/>
                  <a:pt x="110" y="37"/>
                  <a:pt x="111" y="37"/>
                </a:cubicBezTo>
                <a:cubicBezTo>
                  <a:pt x="111" y="37"/>
                  <a:pt x="112" y="37"/>
                  <a:pt x="112" y="37"/>
                </a:cubicBezTo>
                <a:cubicBezTo>
                  <a:pt x="113" y="37"/>
                  <a:pt x="113" y="36"/>
                  <a:pt x="113" y="36"/>
                </a:cubicBezTo>
                <a:cubicBezTo>
                  <a:pt x="114" y="38"/>
                  <a:pt x="115" y="39"/>
                  <a:pt x="116" y="41"/>
                </a:cubicBezTo>
                <a:cubicBezTo>
                  <a:pt x="115" y="41"/>
                  <a:pt x="115" y="41"/>
                  <a:pt x="115" y="41"/>
                </a:cubicBezTo>
                <a:cubicBezTo>
                  <a:pt x="113" y="42"/>
                  <a:pt x="113" y="43"/>
                  <a:pt x="113" y="44"/>
                </a:cubicBezTo>
                <a:cubicBezTo>
                  <a:pt x="114" y="45"/>
                  <a:pt x="114" y="46"/>
                  <a:pt x="114" y="46"/>
                </a:cubicBezTo>
                <a:cubicBezTo>
                  <a:pt x="115" y="47"/>
                  <a:pt x="116" y="48"/>
                  <a:pt x="117" y="48"/>
                </a:cubicBezTo>
                <a:cubicBezTo>
                  <a:pt x="117" y="48"/>
                  <a:pt x="117" y="48"/>
                  <a:pt x="118" y="48"/>
                </a:cubicBezTo>
                <a:cubicBezTo>
                  <a:pt x="118" y="48"/>
                  <a:pt x="118" y="48"/>
                  <a:pt x="118" y="47"/>
                </a:cubicBezTo>
                <a:cubicBezTo>
                  <a:pt x="119" y="49"/>
                  <a:pt x="120" y="51"/>
                  <a:pt x="120" y="53"/>
                </a:cubicBezTo>
                <a:cubicBezTo>
                  <a:pt x="120" y="53"/>
                  <a:pt x="119" y="53"/>
                  <a:pt x="119" y="53"/>
                </a:cubicBezTo>
                <a:cubicBezTo>
                  <a:pt x="118" y="53"/>
                  <a:pt x="117" y="54"/>
                  <a:pt x="117" y="56"/>
                </a:cubicBezTo>
                <a:cubicBezTo>
                  <a:pt x="117" y="56"/>
                  <a:pt x="117" y="57"/>
                  <a:pt x="118" y="58"/>
                </a:cubicBezTo>
                <a:cubicBezTo>
                  <a:pt x="118" y="59"/>
                  <a:pt x="119" y="60"/>
                  <a:pt x="120" y="60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21" y="60"/>
                  <a:pt x="121" y="60"/>
                  <a:pt x="121" y="60"/>
                </a:cubicBezTo>
                <a:cubicBezTo>
                  <a:pt x="122" y="61"/>
                  <a:pt x="122" y="62"/>
                  <a:pt x="122" y="64"/>
                </a:cubicBezTo>
                <a:cubicBezTo>
                  <a:pt x="121" y="64"/>
                  <a:pt x="121" y="64"/>
                  <a:pt x="121" y="64"/>
                </a:cubicBezTo>
                <a:cubicBezTo>
                  <a:pt x="119" y="64"/>
                  <a:pt x="118" y="65"/>
                  <a:pt x="118" y="66"/>
                </a:cubicBezTo>
                <a:cubicBezTo>
                  <a:pt x="118" y="67"/>
                  <a:pt x="118" y="68"/>
                  <a:pt x="118" y="68"/>
                </a:cubicBezTo>
                <a:cubicBezTo>
                  <a:pt x="118" y="70"/>
                  <a:pt x="119" y="71"/>
                  <a:pt x="120" y="71"/>
                </a:cubicBezTo>
                <a:cubicBezTo>
                  <a:pt x="121" y="71"/>
                  <a:pt x="121" y="71"/>
                  <a:pt x="121" y="71"/>
                </a:cubicBezTo>
                <a:cubicBezTo>
                  <a:pt x="121" y="71"/>
                  <a:pt x="121" y="71"/>
                  <a:pt x="122" y="71"/>
                </a:cubicBezTo>
                <a:cubicBezTo>
                  <a:pt x="121" y="73"/>
                  <a:pt x="121" y="75"/>
                  <a:pt x="121" y="76"/>
                </a:cubicBezTo>
                <a:close/>
                <a:moveTo>
                  <a:pt x="60" y="82"/>
                </a:moveTo>
                <a:cubicBezTo>
                  <a:pt x="84" y="82"/>
                  <a:pt x="84" y="82"/>
                  <a:pt x="84" y="82"/>
                </a:cubicBezTo>
                <a:cubicBezTo>
                  <a:pt x="84" y="92"/>
                  <a:pt x="84" y="92"/>
                  <a:pt x="84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83"/>
                  <a:pt x="47" y="83"/>
                  <a:pt x="47" y="83"/>
                </a:cubicBezTo>
                <a:cubicBezTo>
                  <a:pt x="50" y="82"/>
                  <a:pt x="51" y="81"/>
                  <a:pt x="52" y="79"/>
                </a:cubicBezTo>
                <a:cubicBezTo>
                  <a:pt x="53" y="77"/>
                  <a:pt x="54" y="75"/>
                  <a:pt x="54" y="71"/>
                </a:cubicBezTo>
                <a:cubicBezTo>
                  <a:pt x="48" y="71"/>
                  <a:pt x="48" y="71"/>
                  <a:pt x="48" y="71"/>
                </a:cubicBezTo>
                <a:cubicBezTo>
                  <a:pt x="48" y="68"/>
                  <a:pt x="48" y="68"/>
                  <a:pt x="48" y="68"/>
                </a:cubicBezTo>
                <a:cubicBezTo>
                  <a:pt x="48" y="64"/>
                  <a:pt x="48" y="64"/>
                  <a:pt x="48" y="64"/>
                </a:cubicBezTo>
                <a:cubicBezTo>
                  <a:pt x="52" y="64"/>
                  <a:pt x="52" y="64"/>
                  <a:pt x="52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4" y="63"/>
                  <a:pt x="54" y="63"/>
                  <a:pt x="54" y="63"/>
                </a:cubicBezTo>
                <a:cubicBezTo>
                  <a:pt x="54" y="55"/>
                  <a:pt x="54" y="55"/>
                  <a:pt x="54" y="55"/>
                </a:cubicBezTo>
                <a:cubicBezTo>
                  <a:pt x="54" y="51"/>
                  <a:pt x="55" y="47"/>
                  <a:pt x="59" y="44"/>
                </a:cubicBezTo>
                <a:cubicBezTo>
                  <a:pt x="62" y="41"/>
                  <a:pt x="66" y="40"/>
                  <a:pt x="71" y="40"/>
                </a:cubicBezTo>
                <a:cubicBezTo>
                  <a:pt x="74" y="40"/>
                  <a:pt x="76" y="40"/>
                  <a:pt x="78" y="41"/>
                </a:cubicBezTo>
                <a:cubicBezTo>
                  <a:pt x="80" y="41"/>
                  <a:pt x="81" y="41"/>
                  <a:pt x="82" y="42"/>
                </a:cubicBezTo>
                <a:cubicBezTo>
                  <a:pt x="82" y="50"/>
                  <a:pt x="82" y="50"/>
                  <a:pt x="82" y="50"/>
                </a:cubicBezTo>
                <a:cubicBezTo>
                  <a:pt x="82" y="52"/>
                  <a:pt x="82" y="52"/>
                  <a:pt x="82" y="52"/>
                </a:cubicBezTo>
                <a:cubicBezTo>
                  <a:pt x="81" y="52"/>
                  <a:pt x="81" y="52"/>
                  <a:pt x="81" y="52"/>
                </a:cubicBezTo>
                <a:cubicBezTo>
                  <a:pt x="81" y="52"/>
                  <a:pt x="80" y="51"/>
                  <a:pt x="79" y="51"/>
                </a:cubicBezTo>
                <a:cubicBezTo>
                  <a:pt x="79" y="51"/>
                  <a:pt x="78" y="50"/>
                  <a:pt x="77" y="50"/>
                </a:cubicBezTo>
                <a:cubicBezTo>
                  <a:pt x="76" y="50"/>
                  <a:pt x="74" y="49"/>
                  <a:pt x="73" y="49"/>
                </a:cubicBezTo>
                <a:cubicBezTo>
                  <a:pt x="71" y="49"/>
                  <a:pt x="69" y="50"/>
                  <a:pt x="68" y="51"/>
                </a:cubicBezTo>
                <a:cubicBezTo>
                  <a:pt x="67" y="52"/>
                  <a:pt x="67" y="52"/>
                  <a:pt x="67" y="52"/>
                </a:cubicBezTo>
                <a:cubicBezTo>
                  <a:pt x="67" y="52"/>
                  <a:pt x="67" y="53"/>
                  <a:pt x="67" y="53"/>
                </a:cubicBezTo>
                <a:cubicBezTo>
                  <a:pt x="67" y="53"/>
                  <a:pt x="67" y="53"/>
                  <a:pt x="66" y="53"/>
                </a:cubicBezTo>
                <a:cubicBezTo>
                  <a:pt x="66" y="54"/>
                  <a:pt x="66" y="54"/>
                  <a:pt x="66" y="54"/>
                </a:cubicBezTo>
                <a:cubicBezTo>
                  <a:pt x="66" y="54"/>
                  <a:pt x="66" y="55"/>
                  <a:pt x="66" y="55"/>
                </a:cubicBezTo>
                <a:cubicBezTo>
                  <a:pt x="66" y="55"/>
                  <a:pt x="66" y="55"/>
                  <a:pt x="66" y="55"/>
                </a:cubicBezTo>
                <a:cubicBezTo>
                  <a:pt x="66" y="56"/>
                  <a:pt x="66" y="56"/>
                  <a:pt x="66" y="57"/>
                </a:cubicBezTo>
                <a:cubicBezTo>
                  <a:pt x="66" y="64"/>
                  <a:pt x="66" y="64"/>
                  <a:pt x="66" y="64"/>
                </a:cubicBezTo>
                <a:cubicBezTo>
                  <a:pt x="79" y="64"/>
                  <a:pt x="79" y="64"/>
                  <a:pt x="79" y="64"/>
                </a:cubicBezTo>
                <a:cubicBezTo>
                  <a:pt x="79" y="71"/>
                  <a:pt x="79" y="71"/>
                  <a:pt x="79" y="71"/>
                </a:cubicBezTo>
                <a:cubicBezTo>
                  <a:pt x="66" y="71"/>
                  <a:pt x="66" y="71"/>
                  <a:pt x="66" y="71"/>
                </a:cubicBezTo>
                <a:cubicBezTo>
                  <a:pt x="66" y="72"/>
                  <a:pt x="66" y="73"/>
                  <a:pt x="65" y="75"/>
                </a:cubicBezTo>
                <a:cubicBezTo>
                  <a:pt x="65" y="76"/>
                  <a:pt x="65" y="77"/>
                  <a:pt x="64" y="78"/>
                </a:cubicBezTo>
                <a:cubicBezTo>
                  <a:pt x="64" y="78"/>
                  <a:pt x="63" y="79"/>
                  <a:pt x="63" y="80"/>
                </a:cubicBezTo>
                <a:cubicBezTo>
                  <a:pt x="62" y="81"/>
                  <a:pt x="61" y="82"/>
                  <a:pt x="60" y="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44457" y="4077563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61378" y="4175776"/>
            <a:ext cx="326208" cy="325039"/>
          </a:xfrm>
          <a:custGeom>
            <a:avLst/>
            <a:gdLst>
              <a:gd name="T0" fmla="*/ 135 w 140"/>
              <a:gd name="T1" fmla="*/ 87 h 140"/>
              <a:gd name="T2" fmla="*/ 108 w 140"/>
              <a:gd name="T3" fmla="*/ 79 h 140"/>
              <a:gd name="T4" fmla="*/ 5 w 140"/>
              <a:gd name="T5" fmla="*/ 135 h 140"/>
              <a:gd name="T6" fmla="*/ 32 w 140"/>
              <a:gd name="T7" fmla="*/ 117 h 140"/>
              <a:gd name="T8" fmla="*/ 68 w 140"/>
              <a:gd name="T9" fmla="*/ 33 h 140"/>
              <a:gd name="T10" fmla="*/ 57 w 140"/>
              <a:gd name="T11" fmla="*/ 11 h 140"/>
              <a:gd name="T12" fmla="*/ 68 w 140"/>
              <a:gd name="T13" fmla="*/ 0 h 140"/>
              <a:gd name="T14" fmla="*/ 79 w 140"/>
              <a:gd name="T15" fmla="*/ 5 h 140"/>
              <a:gd name="T16" fmla="*/ 73 w 140"/>
              <a:gd name="T17" fmla="*/ 9 h 140"/>
              <a:gd name="T18" fmla="*/ 80 w 140"/>
              <a:gd name="T19" fmla="*/ 21 h 140"/>
              <a:gd name="T20" fmla="*/ 72 w 140"/>
              <a:gd name="T21" fmla="*/ 39 h 140"/>
              <a:gd name="T22" fmla="*/ 68 w 140"/>
              <a:gd name="T23" fmla="*/ 39 h 140"/>
              <a:gd name="T24" fmla="*/ 64 w 140"/>
              <a:gd name="T25" fmla="*/ 27 h 140"/>
              <a:gd name="T26" fmla="*/ 72 w 140"/>
              <a:gd name="T27" fmla="*/ 33 h 140"/>
              <a:gd name="T28" fmla="*/ 74 w 140"/>
              <a:gd name="T29" fmla="*/ 26 h 140"/>
              <a:gd name="T30" fmla="*/ 68 w 140"/>
              <a:gd name="T31" fmla="*/ 15 h 140"/>
              <a:gd name="T32" fmla="*/ 65 w 140"/>
              <a:gd name="T33" fmla="*/ 11 h 140"/>
              <a:gd name="T34" fmla="*/ 5 w 140"/>
              <a:gd name="T35" fmla="*/ 111 h 140"/>
              <a:gd name="T36" fmla="*/ 5 w 140"/>
              <a:gd name="T37" fmla="*/ 100 h 140"/>
              <a:gd name="T38" fmla="*/ 130 w 140"/>
              <a:gd name="T39" fmla="*/ 140 h 140"/>
              <a:gd name="T40" fmla="*/ 108 w 140"/>
              <a:gd name="T41" fmla="*/ 117 h 140"/>
              <a:gd name="T42" fmla="*/ 104 w 140"/>
              <a:gd name="T43" fmla="*/ 54 h 140"/>
              <a:gd name="T44" fmla="*/ 40 w 140"/>
              <a:gd name="T45" fmla="*/ 140 h 140"/>
              <a:gd name="T46" fmla="*/ 91 w 140"/>
              <a:gd name="T47" fmla="*/ 107 h 140"/>
              <a:gd name="T48" fmla="*/ 97 w 140"/>
              <a:gd name="T49" fmla="*/ 62 h 140"/>
              <a:gd name="T50" fmla="*/ 91 w 140"/>
              <a:gd name="T51" fmla="*/ 107 h 140"/>
              <a:gd name="T52" fmla="*/ 81 w 140"/>
              <a:gd name="T53" fmla="*/ 107 h 140"/>
              <a:gd name="T54" fmla="*/ 75 w 140"/>
              <a:gd name="T55" fmla="*/ 62 h 140"/>
              <a:gd name="T56" fmla="*/ 83 w 140"/>
              <a:gd name="T57" fmla="*/ 137 h 140"/>
              <a:gd name="T58" fmla="*/ 87 w 140"/>
              <a:gd name="T59" fmla="*/ 121 h 140"/>
              <a:gd name="T60" fmla="*/ 71 w 140"/>
              <a:gd name="T61" fmla="*/ 137 h 140"/>
              <a:gd name="T62" fmla="*/ 65 w 140"/>
              <a:gd name="T63" fmla="*/ 107 h 140"/>
              <a:gd name="T64" fmla="*/ 58 w 140"/>
              <a:gd name="T65" fmla="*/ 62 h 140"/>
              <a:gd name="T66" fmla="*/ 54 w 140"/>
              <a:gd name="T67" fmla="*/ 123 h 140"/>
              <a:gd name="T68" fmla="*/ 68 w 140"/>
              <a:gd name="T69" fmla="*/ 137 h 140"/>
              <a:gd name="T70" fmla="*/ 52 w 140"/>
              <a:gd name="T71" fmla="*/ 121 h 140"/>
              <a:gd name="T72" fmla="*/ 48 w 140"/>
              <a:gd name="T73" fmla="*/ 107 h 140"/>
              <a:gd name="T74" fmla="*/ 42 w 140"/>
              <a:gd name="T75" fmla="*/ 62 h 140"/>
              <a:gd name="T76" fmla="*/ 105 w 140"/>
              <a:gd name="T77" fmla="*/ 42 h 140"/>
              <a:gd name="T78" fmla="*/ 35 w 140"/>
              <a:gd name="T79" fmla="*/ 50 h 140"/>
              <a:gd name="T80" fmla="*/ 104 w 140"/>
              <a:gd name="T81" fmla="*/ 51 h 140"/>
              <a:gd name="T82" fmla="*/ 109 w 140"/>
              <a:gd name="T83" fmla="*/ 46 h 140"/>
              <a:gd name="T84" fmla="*/ 5 w 140"/>
              <a:gd name="T85" fmla="*/ 87 h 140"/>
              <a:gd name="T86" fmla="*/ 32 w 140"/>
              <a:gd name="T87" fmla="*/ 79 h 140"/>
              <a:gd name="T88" fmla="*/ 108 w 140"/>
              <a:gd name="T89" fmla="*/ 111 h 140"/>
              <a:gd name="T90" fmla="*/ 108 w 140"/>
              <a:gd name="T91" fmla="*/ 10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0" h="140">
                <a:moveTo>
                  <a:pt x="140" y="83"/>
                </a:moveTo>
                <a:cubicBezTo>
                  <a:pt x="140" y="85"/>
                  <a:pt x="138" y="87"/>
                  <a:pt x="136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94"/>
                  <a:pt x="135" y="94"/>
                  <a:pt x="135" y="94"/>
                </a:cubicBezTo>
                <a:cubicBezTo>
                  <a:pt x="108" y="94"/>
                  <a:pt x="108" y="94"/>
                  <a:pt x="108" y="94"/>
                </a:cubicBezTo>
                <a:cubicBezTo>
                  <a:pt x="108" y="79"/>
                  <a:pt x="108" y="79"/>
                  <a:pt x="108" y="79"/>
                </a:cubicBezTo>
                <a:cubicBezTo>
                  <a:pt x="136" y="79"/>
                  <a:pt x="136" y="79"/>
                  <a:pt x="136" y="79"/>
                </a:cubicBezTo>
                <a:cubicBezTo>
                  <a:pt x="138" y="79"/>
                  <a:pt x="140" y="81"/>
                  <a:pt x="140" y="83"/>
                </a:cubicBezTo>
                <a:close/>
                <a:moveTo>
                  <a:pt x="5" y="135"/>
                </a:moveTo>
                <a:cubicBezTo>
                  <a:pt x="5" y="138"/>
                  <a:pt x="7" y="140"/>
                  <a:pt x="9" y="140"/>
                </a:cubicBezTo>
                <a:cubicBezTo>
                  <a:pt x="32" y="140"/>
                  <a:pt x="32" y="140"/>
                  <a:pt x="32" y="140"/>
                </a:cubicBezTo>
                <a:cubicBezTo>
                  <a:pt x="32" y="117"/>
                  <a:pt x="32" y="117"/>
                  <a:pt x="32" y="117"/>
                </a:cubicBezTo>
                <a:cubicBezTo>
                  <a:pt x="5" y="117"/>
                  <a:pt x="5" y="117"/>
                  <a:pt x="5" y="117"/>
                </a:cubicBezTo>
                <a:lnTo>
                  <a:pt x="5" y="135"/>
                </a:lnTo>
                <a:close/>
                <a:moveTo>
                  <a:pt x="68" y="33"/>
                </a:moveTo>
                <a:cubicBezTo>
                  <a:pt x="68" y="23"/>
                  <a:pt x="68" y="23"/>
                  <a:pt x="68" y="23"/>
                </a:cubicBezTo>
                <a:cubicBezTo>
                  <a:pt x="64" y="22"/>
                  <a:pt x="61" y="20"/>
                  <a:pt x="60" y="18"/>
                </a:cubicBezTo>
                <a:cubicBezTo>
                  <a:pt x="58" y="15"/>
                  <a:pt x="57" y="13"/>
                  <a:pt x="57" y="11"/>
                </a:cubicBezTo>
                <a:cubicBezTo>
                  <a:pt x="57" y="9"/>
                  <a:pt x="58" y="7"/>
                  <a:pt x="60" y="5"/>
                </a:cubicBezTo>
                <a:cubicBezTo>
                  <a:pt x="61" y="3"/>
                  <a:pt x="64" y="2"/>
                  <a:pt x="68" y="2"/>
                </a:cubicBezTo>
                <a:cubicBezTo>
                  <a:pt x="68" y="0"/>
                  <a:pt x="68" y="0"/>
                  <a:pt x="68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72" y="2"/>
                  <a:pt x="72" y="2"/>
                  <a:pt x="72" y="2"/>
                </a:cubicBezTo>
                <a:cubicBezTo>
                  <a:pt x="75" y="2"/>
                  <a:pt x="78" y="3"/>
                  <a:pt x="79" y="5"/>
                </a:cubicBezTo>
                <a:cubicBezTo>
                  <a:pt x="81" y="7"/>
                  <a:pt x="82" y="9"/>
                  <a:pt x="82" y="12"/>
                </a:cubicBezTo>
                <a:cubicBezTo>
                  <a:pt x="74" y="12"/>
                  <a:pt x="74" y="12"/>
                  <a:pt x="74" y="12"/>
                </a:cubicBezTo>
                <a:cubicBezTo>
                  <a:pt x="74" y="11"/>
                  <a:pt x="74" y="10"/>
                  <a:pt x="73" y="9"/>
                </a:cubicBezTo>
                <a:cubicBezTo>
                  <a:pt x="73" y="8"/>
                  <a:pt x="72" y="8"/>
                  <a:pt x="72" y="7"/>
                </a:cubicBezTo>
                <a:cubicBezTo>
                  <a:pt x="72" y="17"/>
                  <a:pt x="72" y="17"/>
                  <a:pt x="72" y="17"/>
                </a:cubicBezTo>
                <a:cubicBezTo>
                  <a:pt x="75" y="18"/>
                  <a:pt x="78" y="19"/>
                  <a:pt x="80" y="21"/>
                </a:cubicBezTo>
                <a:cubicBezTo>
                  <a:pt x="82" y="23"/>
                  <a:pt x="83" y="26"/>
                  <a:pt x="83" y="29"/>
                </a:cubicBezTo>
                <a:cubicBezTo>
                  <a:pt x="83" y="31"/>
                  <a:pt x="82" y="34"/>
                  <a:pt x="79" y="36"/>
                </a:cubicBezTo>
                <a:cubicBezTo>
                  <a:pt x="77" y="38"/>
                  <a:pt x="75" y="39"/>
                  <a:pt x="72" y="39"/>
                </a:cubicBezTo>
                <a:cubicBezTo>
                  <a:pt x="72" y="40"/>
                  <a:pt x="72" y="40"/>
                  <a:pt x="72" y="40"/>
                </a:cubicBezTo>
                <a:cubicBezTo>
                  <a:pt x="68" y="40"/>
                  <a:pt x="68" y="40"/>
                  <a:pt x="68" y="40"/>
                </a:cubicBezTo>
                <a:cubicBezTo>
                  <a:pt x="68" y="39"/>
                  <a:pt x="68" y="39"/>
                  <a:pt x="68" y="39"/>
                </a:cubicBezTo>
                <a:cubicBezTo>
                  <a:pt x="65" y="39"/>
                  <a:pt x="63" y="38"/>
                  <a:pt x="60" y="36"/>
                </a:cubicBezTo>
                <a:cubicBezTo>
                  <a:pt x="58" y="34"/>
                  <a:pt x="57" y="31"/>
                  <a:pt x="57" y="27"/>
                </a:cubicBezTo>
                <a:cubicBezTo>
                  <a:pt x="64" y="27"/>
                  <a:pt x="64" y="27"/>
                  <a:pt x="64" y="27"/>
                </a:cubicBezTo>
                <a:cubicBezTo>
                  <a:pt x="64" y="28"/>
                  <a:pt x="65" y="30"/>
                  <a:pt x="65" y="31"/>
                </a:cubicBezTo>
                <a:cubicBezTo>
                  <a:pt x="66" y="32"/>
                  <a:pt x="67" y="32"/>
                  <a:pt x="68" y="33"/>
                </a:cubicBezTo>
                <a:close/>
                <a:moveTo>
                  <a:pt x="72" y="33"/>
                </a:moveTo>
                <a:cubicBezTo>
                  <a:pt x="72" y="33"/>
                  <a:pt x="73" y="32"/>
                  <a:pt x="74" y="31"/>
                </a:cubicBezTo>
                <a:cubicBezTo>
                  <a:pt x="74" y="30"/>
                  <a:pt x="75" y="29"/>
                  <a:pt x="75" y="28"/>
                </a:cubicBezTo>
                <a:cubicBezTo>
                  <a:pt x="75" y="27"/>
                  <a:pt x="75" y="26"/>
                  <a:pt x="74" y="26"/>
                </a:cubicBezTo>
                <a:cubicBezTo>
                  <a:pt x="74" y="25"/>
                  <a:pt x="73" y="24"/>
                  <a:pt x="72" y="24"/>
                </a:cubicBezTo>
                <a:lnTo>
                  <a:pt x="72" y="33"/>
                </a:lnTo>
                <a:close/>
                <a:moveTo>
                  <a:pt x="68" y="15"/>
                </a:moveTo>
                <a:cubicBezTo>
                  <a:pt x="68" y="7"/>
                  <a:pt x="68" y="7"/>
                  <a:pt x="68" y="7"/>
                </a:cubicBezTo>
                <a:cubicBezTo>
                  <a:pt x="67" y="7"/>
                  <a:pt x="66" y="8"/>
                  <a:pt x="66" y="8"/>
                </a:cubicBezTo>
                <a:cubicBezTo>
                  <a:pt x="65" y="9"/>
                  <a:pt x="65" y="10"/>
                  <a:pt x="65" y="11"/>
                </a:cubicBezTo>
                <a:cubicBezTo>
                  <a:pt x="65" y="12"/>
                  <a:pt x="65" y="13"/>
                  <a:pt x="66" y="13"/>
                </a:cubicBezTo>
                <a:cubicBezTo>
                  <a:pt x="66" y="14"/>
                  <a:pt x="67" y="15"/>
                  <a:pt x="68" y="15"/>
                </a:cubicBezTo>
                <a:close/>
                <a:moveTo>
                  <a:pt x="5" y="111"/>
                </a:moveTo>
                <a:cubicBezTo>
                  <a:pt x="32" y="111"/>
                  <a:pt x="32" y="111"/>
                  <a:pt x="32" y="111"/>
                </a:cubicBezTo>
                <a:cubicBezTo>
                  <a:pt x="32" y="100"/>
                  <a:pt x="32" y="100"/>
                  <a:pt x="32" y="100"/>
                </a:cubicBezTo>
                <a:cubicBezTo>
                  <a:pt x="5" y="100"/>
                  <a:pt x="5" y="100"/>
                  <a:pt x="5" y="100"/>
                </a:cubicBezTo>
                <a:lnTo>
                  <a:pt x="5" y="111"/>
                </a:lnTo>
                <a:close/>
                <a:moveTo>
                  <a:pt x="108" y="140"/>
                </a:moveTo>
                <a:cubicBezTo>
                  <a:pt x="130" y="140"/>
                  <a:pt x="130" y="140"/>
                  <a:pt x="130" y="140"/>
                </a:cubicBezTo>
                <a:cubicBezTo>
                  <a:pt x="133" y="140"/>
                  <a:pt x="135" y="138"/>
                  <a:pt x="135" y="135"/>
                </a:cubicBezTo>
                <a:cubicBezTo>
                  <a:pt x="135" y="117"/>
                  <a:pt x="135" y="117"/>
                  <a:pt x="135" y="117"/>
                </a:cubicBezTo>
                <a:cubicBezTo>
                  <a:pt x="108" y="117"/>
                  <a:pt x="108" y="117"/>
                  <a:pt x="108" y="117"/>
                </a:cubicBezTo>
                <a:lnTo>
                  <a:pt x="108" y="140"/>
                </a:lnTo>
                <a:close/>
                <a:moveTo>
                  <a:pt x="35" y="54"/>
                </a:moveTo>
                <a:cubicBezTo>
                  <a:pt x="104" y="54"/>
                  <a:pt x="104" y="54"/>
                  <a:pt x="104" y="54"/>
                </a:cubicBezTo>
                <a:cubicBezTo>
                  <a:pt x="104" y="135"/>
                  <a:pt x="104" y="135"/>
                  <a:pt x="104" y="135"/>
                </a:cubicBezTo>
                <a:cubicBezTo>
                  <a:pt x="104" y="138"/>
                  <a:pt x="102" y="140"/>
                  <a:pt x="99" y="140"/>
                </a:cubicBezTo>
                <a:cubicBezTo>
                  <a:pt x="40" y="140"/>
                  <a:pt x="40" y="140"/>
                  <a:pt x="40" y="140"/>
                </a:cubicBezTo>
                <a:cubicBezTo>
                  <a:pt x="38" y="140"/>
                  <a:pt x="35" y="138"/>
                  <a:pt x="35" y="135"/>
                </a:cubicBezTo>
                <a:lnTo>
                  <a:pt x="35" y="54"/>
                </a:lnTo>
                <a:close/>
                <a:moveTo>
                  <a:pt x="91" y="107"/>
                </a:moveTo>
                <a:cubicBezTo>
                  <a:pt x="91" y="109"/>
                  <a:pt x="92" y="110"/>
                  <a:pt x="94" y="110"/>
                </a:cubicBezTo>
                <a:cubicBezTo>
                  <a:pt x="96" y="110"/>
                  <a:pt x="97" y="109"/>
                  <a:pt x="97" y="107"/>
                </a:cubicBezTo>
                <a:cubicBezTo>
                  <a:pt x="97" y="62"/>
                  <a:pt x="97" y="62"/>
                  <a:pt x="97" y="62"/>
                </a:cubicBezTo>
                <a:cubicBezTo>
                  <a:pt x="97" y="60"/>
                  <a:pt x="96" y="59"/>
                  <a:pt x="94" y="59"/>
                </a:cubicBezTo>
                <a:cubicBezTo>
                  <a:pt x="92" y="59"/>
                  <a:pt x="91" y="60"/>
                  <a:pt x="91" y="62"/>
                </a:cubicBezTo>
                <a:lnTo>
                  <a:pt x="91" y="107"/>
                </a:lnTo>
                <a:close/>
                <a:moveTo>
                  <a:pt x="75" y="107"/>
                </a:moveTo>
                <a:cubicBezTo>
                  <a:pt x="75" y="109"/>
                  <a:pt x="76" y="110"/>
                  <a:pt x="78" y="110"/>
                </a:cubicBezTo>
                <a:cubicBezTo>
                  <a:pt x="79" y="110"/>
                  <a:pt x="81" y="109"/>
                  <a:pt x="81" y="107"/>
                </a:cubicBezTo>
                <a:cubicBezTo>
                  <a:pt x="81" y="62"/>
                  <a:pt x="81" y="62"/>
                  <a:pt x="81" y="62"/>
                </a:cubicBezTo>
                <a:cubicBezTo>
                  <a:pt x="81" y="60"/>
                  <a:pt x="79" y="59"/>
                  <a:pt x="78" y="59"/>
                </a:cubicBezTo>
                <a:cubicBezTo>
                  <a:pt x="76" y="59"/>
                  <a:pt x="75" y="60"/>
                  <a:pt x="75" y="62"/>
                </a:cubicBezTo>
                <a:lnTo>
                  <a:pt x="75" y="107"/>
                </a:lnTo>
                <a:close/>
                <a:moveTo>
                  <a:pt x="71" y="137"/>
                </a:moveTo>
                <a:cubicBezTo>
                  <a:pt x="83" y="137"/>
                  <a:pt x="83" y="137"/>
                  <a:pt x="83" y="137"/>
                </a:cubicBezTo>
                <a:cubicBezTo>
                  <a:pt x="84" y="137"/>
                  <a:pt x="85" y="136"/>
                  <a:pt x="85" y="135"/>
                </a:cubicBezTo>
                <a:cubicBezTo>
                  <a:pt x="85" y="123"/>
                  <a:pt x="85" y="123"/>
                  <a:pt x="85" y="123"/>
                </a:cubicBezTo>
                <a:cubicBezTo>
                  <a:pt x="86" y="123"/>
                  <a:pt x="87" y="122"/>
                  <a:pt x="87" y="121"/>
                </a:cubicBezTo>
                <a:cubicBezTo>
                  <a:pt x="87" y="120"/>
                  <a:pt x="86" y="119"/>
                  <a:pt x="85" y="119"/>
                </a:cubicBezTo>
                <a:cubicBezTo>
                  <a:pt x="71" y="119"/>
                  <a:pt x="71" y="119"/>
                  <a:pt x="71" y="119"/>
                </a:cubicBezTo>
                <a:lnTo>
                  <a:pt x="71" y="137"/>
                </a:lnTo>
                <a:close/>
                <a:moveTo>
                  <a:pt x="58" y="107"/>
                </a:moveTo>
                <a:cubicBezTo>
                  <a:pt x="58" y="109"/>
                  <a:pt x="60" y="110"/>
                  <a:pt x="62" y="110"/>
                </a:cubicBezTo>
                <a:cubicBezTo>
                  <a:pt x="63" y="110"/>
                  <a:pt x="65" y="109"/>
                  <a:pt x="65" y="107"/>
                </a:cubicBezTo>
                <a:cubicBezTo>
                  <a:pt x="65" y="62"/>
                  <a:pt x="65" y="62"/>
                  <a:pt x="65" y="62"/>
                </a:cubicBezTo>
                <a:cubicBezTo>
                  <a:pt x="65" y="60"/>
                  <a:pt x="63" y="59"/>
                  <a:pt x="62" y="59"/>
                </a:cubicBezTo>
                <a:cubicBezTo>
                  <a:pt x="60" y="59"/>
                  <a:pt x="58" y="60"/>
                  <a:pt x="58" y="62"/>
                </a:cubicBezTo>
                <a:lnTo>
                  <a:pt x="58" y="107"/>
                </a:lnTo>
                <a:close/>
                <a:moveTo>
                  <a:pt x="52" y="121"/>
                </a:moveTo>
                <a:cubicBezTo>
                  <a:pt x="52" y="122"/>
                  <a:pt x="53" y="123"/>
                  <a:pt x="54" y="123"/>
                </a:cubicBezTo>
                <a:cubicBezTo>
                  <a:pt x="54" y="135"/>
                  <a:pt x="54" y="135"/>
                  <a:pt x="54" y="135"/>
                </a:cubicBezTo>
                <a:cubicBezTo>
                  <a:pt x="54" y="136"/>
                  <a:pt x="55" y="137"/>
                  <a:pt x="56" y="137"/>
                </a:cubicBezTo>
                <a:cubicBezTo>
                  <a:pt x="68" y="137"/>
                  <a:pt x="68" y="137"/>
                  <a:pt x="68" y="137"/>
                </a:cubicBezTo>
                <a:cubicBezTo>
                  <a:pt x="68" y="119"/>
                  <a:pt x="68" y="119"/>
                  <a:pt x="68" y="119"/>
                </a:cubicBezTo>
                <a:cubicBezTo>
                  <a:pt x="54" y="119"/>
                  <a:pt x="54" y="119"/>
                  <a:pt x="54" y="119"/>
                </a:cubicBezTo>
                <a:cubicBezTo>
                  <a:pt x="53" y="119"/>
                  <a:pt x="52" y="120"/>
                  <a:pt x="52" y="121"/>
                </a:cubicBezTo>
                <a:close/>
                <a:moveTo>
                  <a:pt x="42" y="107"/>
                </a:moveTo>
                <a:cubicBezTo>
                  <a:pt x="42" y="109"/>
                  <a:pt x="44" y="110"/>
                  <a:pt x="45" y="110"/>
                </a:cubicBezTo>
                <a:cubicBezTo>
                  <a:pt x="47" y="110"/>
                  <a:pt x="48" y="109"/>
                  <a:pt x="48" y="107"/>
                </a:cubicBezTo>
                <a:cubicBezTo>
                  <a:pt x="48" y="62"/>
                  <a:pt x="48" y="62"/>
                  <a:pt x="48" y="62"/>
                </a:cubicBezTo>
                <a:cubicBezTo>
                  <a:pt x="48" y="60"/>
                  <a:pt x="47" y="59"/>
                  <a:pt x="45" y="59"/>
                </a:cubicBezTo>
                <a:cubicBezTo>
                  <a:pt x="44" y="59"/>
                  <a:pt x="42" y="60"/>
                  <a:pt x="42" y="62"/>
                </a:cubicBezTo>
                <a:lnTo>
                  <a:pt x="42" y="107"/>
                </a:lnTo>
                <a:close/>
                <a:moveTo>
                  <a:pt x="109" y="46"/>
                </a:moveTo>
                <a:cubicBezTo>
                  <a:pt x="109" y="44"/>
                  <a:pt x="107" y="42"/>
                  <a:pt x="105" y="42"/>
                </a:cubicBezTo>
                <a:cubicBezTo>
                  <a:pt x="35" y="42"/>
                  <a:pt x="35" y="42"/>
                  <a:pt x="35" y="42"/>
                </a:cubicBezTo>
                <a:cubicBezTo>
                  <a:pt x="32" y="42"/>
                  <a:pt x="30" y="44"/>
                  <a:pt x="30" y="46"/>
                </a:cubicBezTo>
                <a:cubicBezTo>
                  <a:pt x="30" y="48"/>
                  <a:pt x="32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5" y="51"/>
                  <a:pt x="35" y="51"/>
                  <a:pt x="35" y="51"/>
                </a:cubicBezTo>
                <a:cubicBezTo>
                  <a:pt x="104" y="51"/>
                  <a:pt x="104" y="51"/>
                  <a:pt x="104" y="51"/>
                </a:cubicBezTo>
                <a:cubicBezTo>
                  <a:pt x="104" y="50"/>
                  <a:pt x="104" y="50"/>
                  <a:pt x="104" y="50"/>
                </a:cubicBezTo>
                <a:cubicBezTo>
                  <a:pt x="105" y="50"/>
                  <a:pt x="105" y="50"/>
                  <a:pt x="105" y="50"/>
                </a:cubicBezTo>
                <a:cubicBezTo>
                  <a:pt x="107" y="50"/>
                  <a:pt x="109" y="48"/>
                  <a:pt x="109" y="46"/>
                </a:cubicBezTo>
                <a:close/>
                <a:moveTo>
                  <a:pt x="0" y="83"/>
                </a:moveTo>
                <a:cubicBezTo>
                  <a:pt x="0" y="85"/>
                  <a:pt x="1" y="87"/>
                  <a:pt x="4" y="87"/>
                </a:cubicBezTo>
                <a:cubicBezTo>
                  <a:pt x="5" y="87"/>
                  <a:pt x="5" y="87"/>
                  <a:pt x="5" y="87"/>
                </a:cubicBezTo>
                <a:cubicBezTo>
                  <a:pt x="5" y="94"/>
                  <a:pt x="5" y="94"/>
                  <a:pt x="5" y="94"/>
                </a:cubicBezTo>
                <a:cubicBezTo>
                  <a:pt x="32" y="94"/>
                  <a:pt x="32" y="94"/>
                  <a:pt x="32" y="94"/>
                </a:cubicBezTo>
                <a:cubicBezTo>
                  <a:pt x="32" y="79"/>
                  <a:pt x="32" y="79"/>
                  <a:pt x="32" y="79"/>
                </a:cubicBezTo>
                <a:cubicBezTo>
                  <a:pt x="4" y="79"/>
                  <a:pt x="4" y="79"/>
                  <a:pt x="4" y="79"/>
                </a:cubicBezTo>
                <a:cubicBezTo>
                  <a:pt x="1" y="79"/>
                  <a:pt x="0" y="81"/>
                  <a:pt x="0" y="83"/>
                </a:cubicBezTo>
                <a:close/>
                <a:moveTo>
                  <a:pt x="108" y="111"/>
                </a:moveTo>
                <a:cubicBezTo>
                  <a:pt x="135" y="111"/>
                  <a:pt x="135" y="111"/>
                  <a:pt x="135" y="111"/>
                </a:cubicBezTo>
                <a:cubicBezTo>
                  <a:pt x="135" y="100"/>
                  <a:pt x="135" y="100"/>
                  <a:pt x="135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1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544457" y="569396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61378" y="5827259"/>
            <a:ext cx="326208" cy="312178"/>
          </a:xfrm>
          <a:custGeom>
            <a:avLst/>
            <a:gdLst>
              <a:gd name="T0" fmla="*/ 0 w 140"/>
              <a:gd name="T1" fmla="*/ 7 h 134"/>
              <a:gd name="T2" fmla="*/ 5 w 140"/>
              <a:gd name="T3" fmla="*/ 7 h 134"/>
              <a:gd name="T4" fmla="*/ 5 w 140"/>
              <a:gd name="T5" fmla="*/ 9 h 134"/>
              <a:gd name="T6" fmla="*/ 0 w 140"/>
              <a:gd name="T7" fmla="*/ 9 h 134"/>
              <a:gd name="T8" fmla="*/ 0 w 140"/>
              <a:gd name="T9" fmla="*/ 7 h 134"/>
              <a:gd name="T10" fmla="*/ 0 w 140"/>
              <a:gd name="T11" fmla="*/ 21 h 134"/>
              <a:gd name="T12" fmla="*/ 5 w 140"/>
              <a:gd name="T13" fmla="*/ 21 h 134"/>
              <a:gd name="T14" fmla="*/ 5 w 140"/>
              <a:gd name="T15" fmla="*/ 19 h 134"/>
              <a:gd name="T16" fmla="*/ 0 w 140"/>
              <a:gd name="T17" fmla="*/ 19 h 134"/>
              <a:gd name="T18" fmla="*/ 0 w 140"/>
              <a:gd name="T19" fmla="*/ 21 h 134"/>
              <a:gd name="T20" fmla="*/ 0 w 140"/>
              <a:gd name="T21" fmla="*/ 34 h 134"/>
              <a:gd name="T22" fmla="*/ 5 w 140"/>
              <a:gd name="T23" fmla="*/ 34 h 134"/>
              <a:gd name="T24" fmla="*/ 5 w 140"/>
              <a:gd name="T25" fmla="*/ 32 h 134"/>
              <a:gd name="T26" fmla="*/ 0 w 140"/>
              <a:gd name="T27" fmla="*/ 32 h 134"/>
              <a:gd name="T28" fmla="*/ 0 w 140"/>
              <a:gd name="T29" fmla="*/ 34 h 134"/>
              <a:gd name="T30" fmla="*/ 0 w 140"/>
              <a:gd name="T31" fmla="*/ 46 h 134"/>
              <a:gd name="T32" fmla="*/ 5 w 140"/>
              <a:gd name="T33" fmla="*/ 46 h 134"/>
              <a:gd name="T34" fmla="*/ 5 w 140"/>
              <a:gd name="T35" fmla="*/ 44 h 134"/>
              <a:gd name="T36" fmla="*/ 0 w 140"/>
              <a:gd name="T37" fmla="*/ 44 h 134"/>
              <a:gd name="T38" fmla="*/ 0 w 140"/>
              <a:gd name="T39" fmla="*/ 46 h 134"/>
              <a:gd name="T40" fmla="*/ 0 w 140"/>
              <a:gd name="T41" fmla="*/ 59 h 134"/>
              <a:gd name="T42" fmla="*/ 5 w 140"/>
              <a:gd name="T43" fmla="*/ 59 h 134"/>
              <a:gd name="T44" fmla="*/ 5 w 140"/>
              <a:gd name="T45" fmla="*/ 57 h 134"/>
              <a:gd name="T46" fmla="*/ 0 w 140"/>
              <a:gd name="T47" fmla="*/ 57 h 134"/>
              <a:gd name="T48" fmla="*/ 0 w 140"/>
              <a:gd name="T49" fmla="*/ 59 h 134"/>
              <a:gd name="T50" fmla="*/ 140 w 140"/>
              <a:gd name="T51" fmla="*/ 99 h 134"/>
              <a:gd name="T52" fmla="*/ 104 w 140"/>
              <a:gd name="T53" fmla="*/ 134 h 134"/>
              <a:gd name="T54" fmla="*/ 69 w 140"/>
              <a:gd name="T55" fmla="*/ 99 h 134"/>
              <a:gd name="T56" fmla="*/ 72 w 140"/>
              <a:gd name="T57" fmla="*/ 85 h 134"/>
              <a:gd name="T58" fmla="*/ 9 w 140"/>
              <a:gd name="T59" fmla="*/ 85 h 134"/>
              <a:gd name="T60" fmla="*/ 9 w 140"/>
              <a:gd name="T61" fmla="*/ 0 h 134"/>
              <a:gd name="T62" fmla="*/ 11 w 140"/>
              <a:gd name="T63" fmla="*/ 0 h 134"/>
              <a:gd name="T64" fmla="*/ 11 w 140"/>
              <a:gd name="T65" fmla="*/ 82 h 134"/>
              <a:gd name="T66" fmla="*/ 23 w 140"/>
              <a:gd name="T67" fmla="*/ 82 h 134"/>
              <a:gd name="T68" fmla="*/ 23 w 140"/>
              <a:gd name="T69" fmla="*/ 8 h 134"/>
              <a:gd name="T70" fmla="*/ 33 w 140"/>
              <a:gd name="T71" fmla="*/ 8 h 134"/>
              <a:gd name="T72" fmla="*/ 33 w 140"/>
              <a:gd name="T73" fmla="*/ 82 h 134"/>
              <a:gd name="T74" fmla="*/ 41 w 140"/>
              <a:gd name="T75" fmla="*/ 82 h 134"/>
              <a:gd name="T76" fmla="*/ 41 w 140"/>
              <a:gd name="T77" fmla="*/ 24 h 134"/>
              <a:gd name="T78" fmla="*/ 51 w 140"/>
              <a:gd name="T79" fmla="*/ 24 h 134"/>
              <a:gd name="T80" fmla="*/ 51 w 140"/>
              <a:gd name="T81" fmla="*/ 82 h 134"/>
              <a:gd name="T82" fmla="*/ 59 w 140"/>
              <a:gd name="T83" fmla="*/ 82 h 134"/>
              <a:gd name="T84" fmla="*/ 59 w 140"/>
              <a:gd name="T85" fmla="*/ 37 h 134"/>
              <a:gd name="T86" fmla="*/ 69 w 140"/>
              <a:gd name="T87" fmla="*/ 37 h 134"/>
              <a:gd name="T88" fmla="*/ 69 w 140"/>
              <a:gd name="T89" fmla="*/ 82 h 134"/>
              <a:gd name="T90" fmla="*/ 74 w 140"/>
              <a:gd name="T91" fmla="*/ 82 h 134"/>
              <a:gd name="T92" fmla="*/ 78 w 140"/>
              <a:gd name="T93" fmla="*/ 76 h 134"/>
              <a:gd name="T94" fmla="*/ 78 w 140"/>
              <a:gd name="T95" fmla="*/ 13 h 134"/>
              <a:gd name="T96" fmla="*/ 87 w 140"/>
              <a:gd name="T97" fmla="*/ 13 h 134"/>
              <a:gd name="T98" fmla="*/ 87 w 140"/>
              <a:gd name="T99" fmla="*/ 68 h 134"/>
              <a:gd name="T100" fmla="*/ 104 w 140"/>
              <a:gd name="T101" fmla="*/ 64 h 134"/>
              <a:gd name="T102" fmla="*/ 140 w 140"/>
              <a:gd name="T103" fmla="*/ 99 h 134"/>
              <a:gd name="T104" fmla="*/ 122 w 140"/>
              <a:gd name="T105" fmla="*/ 77 h 134"/>
              <a:gd name="T106" fmla="*/ 104 w 140"/>
              <a:gd name="T107" fmla="*/ 71 h 134"/>
              <a:gd name="T108" fmla="*/ 76 w 140"/>
              <a:gd name="T109" fmla="*/ 99 h 134"/>
              <a:gd name="T110" fmla="*/ 102 w 140"/>
              <a:gd name="T111" fmla="*/ 127 h 134"/>
              <a:gd name="T112" fmla="*/ 104 w 140"/>
              <a:gd name="T113" fmla="*/ 99 h 134"/>
              <a:gd name="T114" fmla="*/ 122 w 140"/>
              <a:gd name="T115" fmla="*/ 77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0" h="134">
                <a:moveTo>
                  <a:pt x="0" y="7"/>
                </a:moveTo>
                <a:cubicBezTo>
                  <a:pt x="5" y="7"/>
                  <a:pt x="5" y="7"/>
                  <a:pt x="5" y="7"/>
                </a:cubicBezTo>
                <a:cubicBezTo>
                  <a:pt x="5" y="9"/>
                  <a:pt x="5" y="9"/>
                  <a:pt x="5" y="9"/>
                </a:cubicBezTo>
                <a:cubicBezTo>
                  <a:pt x="0" y="9"/>
                  <a:pt x="0" y="9"/>
                  <a:pt x="0" y="9"/>
                </a:cubicBezTo>
                <a:lnTo>
                  <a:pt x="0" y="7"/>
                </a:lnTo>
                <a:close/>
                <a:moveTo>
                  <a:pt x="0" y="21"/>
                </a:moveTo>
                <a:cubicBezTo>
                  <a:pt x="5" y="21"/>
                  <a:pt x="5" y="21"/>
                  <a:pt x="5" y="21"/>
                </a:cubicBezTo>
                <a:cubicBezTo>
                  <a:pt x="5" y="19"/>
                  <a:pt x="5" y="19"/>
                  <a:pt x="5" y="19"/>
                </a:cubicBezTo>
                <a:cubicBezTo>
                  <a:pt x="0" y="19"/>
                  <a:pt x="0" y="19"/>
                  <a:pt x="0" y="19"/>
                </a:cubicBezTo>
                <a:lnTo>
                  <a:pt x="0" y="21"/>
                </a:lnTo>
                <a:close/>
                <a:moveTo>
                  <a:pt x="0" y="34"/>
                </a:moveTo>
                <a:cubicBezTo>
                  <a:pt x="5" y="34"/>
                  <a:pt x="5" y="34"/>
                  <a:pt x="5" y="34"/>
                </a:cubicBezTo>
                <a:cubicBezTo>
                  <a:pt x="5" y="32"/>
                  <a:pt x="5" y="32"/>
                  <a:pt x="5" y="32"/>
                </a:cubicBezTo>
                <a:cubicBezTo>
                  <a:pt x="0" y="32"/>
                  <a:pt x="0" y="32"/>
                  <a:pt x="0" y="32"/>
                </a:cubicBezTo>
                <a:lnTo>
                  <a:pt x="0" y="34"/>
                </a:lnTo>
                <a:close/>
                <a:moveTo>
                  <a:pt x="0" y="46"/>
                </a:moveTo>
                <a:cubicBezTo>
                  <a:pt x="5" y="46"/>
                  <a:pt x="5" y="46"/>
                  <a:pt x="5" y="46"/>
                </a:cubicBezTo>
                <a:cubicBezTo>
                  <a:pt x="5" y="44"/>
                  <a:pt x="5" y="44"/>
                  <a:pt x="5" y="44"/>
                </a:cubicBezTo>
                <a:cubicBezTo>
                  <a:pt x="0" y="44"/>
                  <a:pt x="0" y="44"/>
                  <a:pt x="0" y="44"/>
                </a:cubicBezTo>
                <a:lnTo>
                  <a:pt x="0" y="46"/>
                </a:lnTo>
                <a:close/>
                <a:moveTo>
                  <a:pt x="0" y="59"/>
                </a:moveTo>
                <a:cubicBezTo>
                  <a:pt x="5" y="59"/>
                  <a:pt x="5" y="59"/>
                  <a:pt x="5" y="59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57"/>
                  <a:pt x="0" y="57"/>
                  <a:pt x="0" y="57"/>
                </a:cubicBezTo>
                <a:lnTo>
                  <a:pt x="0" y="59"/>
                </a:lnTo>
                <a:close/>
                <a:moveTo>
                  <a:pt x="140" y="99"/>
                </a:moveTo>
                <a:cubicBezTo>
                  <a:pt x="140" y="118"/>
                  <a:pt x="124" y="134"/>
                  <a:pt x="104" y="134"/>
                </a:cubicBezTo>
                <a:cubicBezTo>
                  <a:pt x="85" y="134"/>
                  <a:pt x="69" y="118"/>
                  <a:pt x="69" y="99"/>
                </a:cubicBezTo>
                <a:cubicBezTo>
                  <a:pt x="69" y="94"/>
                  <a:pt x="70" y="89"/>
                  <a:pt x="72" y="85"/>
                </a:cubicBezTo>
                <a:cubicBezTo>
                  <a:pt x="9" y="85"/>
                  <a:pt x="9" y="85"/>
                  <a:pt x="9" y="85"/>
                </a:cubicBezTo>
                <a:cubicBezTo>
                  <a:pt x="9" y="0"/>
                  <a:pt x="9" y="0"/>
                  <a:pt x="9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1" y="82"/>
                  <a:pt x="11" y="82"/>
                  <a:pt x="11" y="82"/>
                </a:cubicBezTo>
                <a:cubicBezTo>
                  <a:pt x="23" y="82"/>
                  <a:pt x="23" y="82"/>
                  <a:pt x="23" y="82"/>
                </a:cubicBezTo>
                <a:cubicBezTo>
                  <a:pt x="23" y="8"/>
                  <a:pt x="23" y="8"/>
                  <a:pt x="23" y="8"/>
                </a:cubicBezTo>
                <a:cubicBezTo>
                  <a:pt x="33" y="8"/>
                  <a:pt x="33" y="8"/>
                  <a:pt x="33" y="8"/>
                </a:cubicBezTo>
                <a:cubicBezTo>
                  <a:pt x="33" y="82"/>
                  <a:pt x="33" y="82"/>
                  <a:pt x="33" y="82"/>
                </a:cubicBezTo>
                <a:cubicBezTo>
                  <a:pt x="41" y="82"/>
                  <a:pt x="41" y="82"/>
                  <a:pt x="41" y="82"/>
                </a:cubicBezTo>
                <a:cubicBezTo>
                  <a:pt x="41" y="24"/>
                  <a:pt x="41" y="24"/>
                  <a:pt x="41" y="24"/>
                </a:cubicBezTo>
                <a:cubicBezTo>
                  <a:pt x="51" y="24"/>
                  <a:pt x="51" y="24"/>
                  <a:pt x="51" y="24"/>
                </a:cubicBezTo>
                <a:cubicBezTo>
                  <a:pt x="51" y="82"/>
                  <a:pt x="51" y="82"/>
                  <a:pt x="51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59" y="37"/>
                  <a:pt x="59" y="37"/>
                  <a:pt x="59" y="37"/>
                </a:cubicBezTo>
                <a:cubicBezTo>
                  <a:pt x="69" y="37"/>
                  <a:pt x="69" y="37"/>
                  <a:pt x="69" y="37"/>
                </a:cubicBezTo>
                <a:cubicBezTo>
                  <a:pt x="69" y="82"/>
                  <a:pt x="69" y="82"/>
                  <a:pt x="69" y="82"/>
                </a:cubicBezTo>
                <a:cubicBezTo>
                  <a:pt x="74" y="82"/>
                  <a:pt x="74" y="82"/>
                  <a:pt x="74" y="82"/>
                </a:cubicBezTo>
                <a:cubicBezTo>
                  <a:pt x="75" y="80"/>
                  <a:pt x="76" y="78"/>
                  <a:pt x="78" y="76"/>
                </a:cubicBezTo>
                <a:cubicBezTo>
                  <a:pt x="78" y="13"/>
                  <a:pt x="78" y="13"/>
                  <a:pt x="78" y="13"/>
                </a:cubicBezTo>
                <a:cubicBezTo>
                  <a:pt x="87" y="13"/>
                  <a:pt x="87" y="13"/>
                  <a:pt x="87" y="13"/>
                </a:cubicBezTo>
                <a:cubicBezTo>
                  <a:pt x="87" y="68"/>
                  <a:pt x="87" y="68"/>
                  <a:pt x="87" y="68"/>
                </a:cubicBezTo>
                <a:cubicBezTo>
                  <a:pt x="92" y="65"/>
                  <a:pt x="98" y="64"/>
                  <a:pt x="104" y="64"/>
                </a:cubicBezTo>
                <a:cubicBezTo>
                  <a:pt x="124" y="64"/>
                  <a:pt x="140" y="80"/>
                  <a:pt x="140" y="99"/>
                </a:cubicBezTo>
                <a:close/>
                <a:moveTo>
                  <a:pt x="122" y="77"/>
                </a:moveTo>
                <a:cubicBezTo>
                  <a:pt x="117" y="73"/>
                  <a:pt x="111" y="71"/>
                  <a:pt x="104" y="71"/>
                </a:cubicBezTo>
                <a:cubicBezTo>
                  <a:pt x="89" y="71"/>
                  <a:pt x="76" y="83"/>
                  <a:pt x="76" y="99"/>
                </a:cubicBezTo>
                <a:cubicBezTo>
                  <a:pt x="76" y="114"/>
                  <a:pt x="87" y="126"/>
                  <a:pt x="102" y="127"/>
                </a:cubicBezTo>
                <a:cubicBezTo>
                  <a:pt x="104" y="99"/>
                  <a:pt x="104" y="99"/>
                  <a:pt x="104" y="99"/>
                </a:cubicBezTo>
                <a:lnTo>
                  <a:pt x="122" y="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96388" y="1645935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05124" y="1767532"/>
            <a:ext cx="342577" cy="315686"/>
          </a:xfrm>
          <a:custGeom>
            <a:avLst/>
            <a:gdLst>
              <a:gd name="T0" fmla="*/ 134 w 147"/>
              <a:gd name="T1" fmla="*/ 56 h 136"/>
              <a:gd name="T2" fmla="*/ 107 w 147"/>
              <a:gd name="T3" fmla="*/ 94 h 136"/>
              <a:gd name="T4" fmla="*/ 89 w 147"/>
              <a:gd name="T5" fmla="*/ 106 h 136"/>
              <a:gd name="T6" fmla="*/ 47 w 147"/>
              <a:gd name="T7" fmla="*/ 136 h 136"/>
              <a:gd name="T8" fmla="*/ 7 w 147"/>
              <a:gd name="T9" fmla="*/ 136 h 136"/>
              <a:gd name="T10" fmla="*/ 29 w 147"/>
              <a:gd name="T11" fmla="*/ 89 h 136"/>
              <a:gd name="T12" fmla="*/ 49 w 147"/>
              <a:gd name="T13" fmla="*/ 88 h 136"/>
              <a:gd name="T14" fmla="*/ 94 w 147"/>
              <a:gd name="T15" fmla="*/ 77 h 136"/>
              <a:gd name="T16" fmla="*/ 121 w 147"/>
              <a:gd name="T17" fmla="*/ 42 h 136"/>
              <a:gd name="T18" fmla="*/ 137 w 147"/>
              <a:gd name="T19" fmla="*/ 36 h 136"/>
              <a:gd name="T20" fmla="*/ 134 w 147"/>
              <a:gd name="T21" fmla="*/ 56 h 136"/>
              <a:gd name="T22" fmla="*/ 24 w 147"/>
              <a:gd name="T23" fmla="*/ 38 h 136"/>
              <a:gd name="T24" fmla="*/ 62 w 147"/>
              <a:gd name="T25" fmla="*/ 0 h 136"/>
              <a:gd name="T26" fmla="*/ 100 w 147"/>
              <a:gd name="T27" fmla="*/ 38 h 136"/>
              <a:gd name="T28" fmla="*/ 62 w 147"/>
              <a:gd name="T29" fmla="*/ 77 h 136"/>
              <a:gd name="T30" fmla="*/ 24 w 147"/>
              <a:gd name="T31" fmla="*/ 38 h 136"/>
              <a:gd name="T32" fmla="*/ 30 w 147"/>
              <a:gd name="T33" fmla="*/ 38 h 136"/>
              <a:gd name="T34" fmla="*/ 40 w 147"/>
              <a:gd name="T35" fmla="*/ 61 h 136"/>
              <a:gd name="T36" fmla="*/ 62 w 147"/>
              <a:gd name="T37" fmla="*/ 70 h 136"/>
              <a:gd name="T38" fmla="*/ 84 w 147"/>
              <a:gd name="T39" fmla="*/ 61 h 136"/>
              <a:gd name="T40" fmla="*/ 94 w 147"/>
              <a:gd name="T41" fmla="*/ 38 h 136"/>
              <a:gd name="T42" fmla="*/ 84 w 147"/>
              <a:gd name="T43" fmla="*/ 16 h 136"/>
              <a:gd name="T44" fmla="*/ 62 w 147"/>
              <a:gd name="T45" fmla="*/ 7 h 136"/>
              <a:gd name="T46" fmla="*/ 40 w 147"/>
              <a:gd name="T47" fmla="*/ 16 h 136"/>
              <a:gd name="T48" fmla="*/ 30 w 147"/>
              <a:gd name="T49" fmla="*/ 38 h 136"/>
              <a:gd name="T50" fmla="*/ 51 w 147"/>
              <a:gd name="T51" fmla="*/ 53 h 136"/>
              <a:gd name="T52" fmla="*/ 66 w 147"/>
              <a:gd name="T53" fmla="*/ 60 h 136"/>
              <a:gd name="T54" fmla="*/ 75 w 147"/>
              <a:gd name="T55" fmla="*/ 58 h 136"/>
              <a:gd name="T56" fmla="*/ 74 w 147"/>
              <a:gd name="T57" fmla="*/ 51 h 136"/>
              <a:gd name="T58" fmla="*/ 67 w 147"/>
              <a:gd name="T59" fmla="*/ 53 h 136"/>
              <a:gd name="T60" fmla="*/ 59 w 147"/>
              <a:gd name="T61" fmla="*/ 50 h 136"/>
              <a:gd name="T62" fmla="*/ 57 w 147"/>
              <a:gd name="T63" fmla="*/ 45 h 136"/>
              <a:gd name="T64" fmla="*/ 72 w 147"/>
              <a:gd name="T65" fmla="*/ 45 h 136"/>
              <a:gd name="T66" fmla="*/ 72 w 147"/>
              <a:gd name="T67" fmla="*/ 41 h 136"/>
              <a:gd name="T68" fmla="*/ 56 w 147"/>
              <a:gd name="T69" fmla="*/ 41 h 136"/>
              <a:gd name="T70" fmla="*/ 56 w 147"/>
              <a:gd name="T71" fmla="*/ 40 h 136"/>
              <a:gd name="T72" fmla="*/ 56 w 147"/>
              <a:gd name="T73" fmla="*/ 38 h 136"/>
              <a:gd name="T74" fmla="*/ 72 w 147"/>
              <a:gd name="T75" fmla="*/ 38 h 136"/>
              <a:gd name="T76" fmla="*/ 72 w 147"/>
              <a:gd name="T77" fmla="*/ 34 h 136"/>
              <a:gd name="T78" fmla="*/ 57 w 147"/>
              <a:gd name="T79" fmla="*/ 34 h 136"/>
              <a:gd name="T80" fmla="*/ 59 w 147"/>
              <a:gd name="T81" fmla="*/ 30 h 136"/>
              <a:gd name="T82" fmla="*/ 67 w 147"/>
              <a:gd name="T83" fmla="*/ 26 h 136"/>
              <a:gd name="T84" fmla="*/ 73 w 147"/>
              <a:gd name="T85" fmla="*/ 28 h 136"/>
              <a:gd name="T86" fmla="*/ 75 w 147"/>
              <a:gd name="T87" fmla="*/ 21 h 136"/>
              <a:gd name="T88" fmla="*/ 66 w 147"/>
              <a:gd name="T89" fmla="*/ 19 h 136"/>
              <a:gd name="T90" fmla="*/ 52 w 147"/>
              <a:gd name="T91" fmla="*/ 25 h 136"/>
              <a:gd name="T92" fmla="*/ 47 w 147"/>
              <a:gd name="T93" fmla="*/ 34 h 136"/>
              <a:gd name="T94" fmla="*/ 43 w 147"/>
              <a:gd name="T95" fmla="*/ 34 h 136"/>
              <a:gd name="T96" fmla="*/ 43 w 147"/>
              <a:gd name="T97" fmla="*/ 38 h 136"/>
              <a:gd name="T98" fmla="*/ 47 w 147"/>
              <a:gd name="T99" fmla="*/ 38 h 136"/>
              <a:gd name="T100" fmla="*/ 47 w 147"/>
              <a:gd name="T101" fmla="*/ 40 h 136"/>
              <a:gd name="T102" fmla="*/ 47 w 147"/>
              <a:gd name="T103" fmla="*/ 41 h 136"/>
              <a:gd name="T104" fmla="*/ 43 w 147"/>
              <a:gd name="T105" fmla="*/ 41 h 136"/>
              <a:gd name="T106" fmla="*/ 43 w 147"/>
              <a:gd name="T107" fmla="*/ 45 h 136"/>
              <a:gd name="T108" fmla="*/ 47 w 147"/>
              <a:gd name="T109" fmla="*/ 45 h 136"/>
              <a:gd name="T110" fmla="*/ 51 w 147"/>
              <a:gd name="T111" fmla="*/ 53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47" h="136">
                <a:moveTo>
                  <a:pt x="134" y="56"/>
                </a:moveTo>
                <a:cubicBezTo>
                  <a:pt x="112" y="90"/>
                  <a:pt x="107" y="94"/>
                  <a:pt x="107" y="94"/>
                </a:cubicBezTo>
                <a:cubicBezTo>
                  <a:pt x="103" y="100"/>
                  <a:pt x="95" y="103"/>
                  <a:pt x="89" y="106"/>
                </a:cubicBezTo>
                <a:cubicBezTo>
                  <a:pt x="70" y="113"/>
                  <a:pt x="54" y="125"/>
                  <a:pt x="47" y="136"/>
                </a:cubicBezTo>
                <a:cubicBezTo>
                  <a:pt x="7" y="136"/>
                  <a:pt x="7" y="136"/>
                  <a:pt x="7" y="136"/>
                </a:cubicBezTo>
                <a:cubicBezTo>
                  <a:pt x="0" y="89"/>
                  <a:pt x="29" y="89"/>
                  <a:pt x="29" y="89"/>
                </a:cubicBezTo>
                <a:cubicBezTo>
                  <a:pt x="33" y="88"/>
                  <a:pt x="40" y="87"/>
                  <a:pt x="49" y="88"/>
                </a:cubicBezTo>
                <a:cubicBezTo>
                  <a:pt x="86" y="87"/>
                  <a:pt x="94" y="77"/>
                  <a:pt x="94" y="77"/>
                </a:cubicBezTo>
                <a:cubicBezTo>
                  <a:pt x="103" y="67"/>
                  <a:pt x="105" y="63"/>
                  <a:pt x="121" y="42"/>
                </a:cubicBezTo>
                <a:cubicBezTo>
                  <a:pt x="130" y="29"/>
                  <a:pt x="133" y="34"/>
                  <a:pt x="137" y="36"/>
                </a:cubicBezTo>
                <a:cubicBezTo>
                  <a:pt x="147" y="41"/>
                  <a:pt x="134" y="56"/>
                  <a:pt x="134" y="56"/>
                </a:cubicBezTo>
                <a:close/>
                <a:moveTo>
                  <a:pt x="24" y="38"/>
                </a:moveTo>
                <a:cubicBezTo>
                  <a:pt x="24" y="17"/>
                  <a:pt x="41" y="0"/>
                  <a:pt x="62" y="0"/>
                </a:cubicBezTo>
                <a:cubicBezTo>
                  <a:pt x="83" y="0"/>
                  <a:pt x="100" y="17"/>
                  <a:pt x="100" y="38"/>
                </a:cubicBezTo>
                <a:cubicBezTo>
                  <a:pt x="100" y="60"/>
                  <a:pt x="83" y="77"/>
                  <a:pt x="62" y="77"/>
                </a:cubicBezTo>
                <a:cubicBezTo>
                  <a:pt x="41" y="77"/>
                  <a:pt x="24" y="60"/>
                  <a:pt x="24" y="38"/>
                </a:cubicBezTo>
                <a:close/>
                <a:moveTo>
                  <a:pt x="30" y="38"/>
                </a:moveTo>
                <a:cubicBezTo>
                  <a:pt x="30" y="47"/>
                  <a:pt x="34" y="55"/>
                  <a:pt x="40" y="61"/>
                </a:cubicBezTo>
                <a:cubicBezTo>
                  <a:pt x="45" y="66"/>
                  <a:pt x="53" y="70"/>
                  <a:pt x="62" y="70"/>
                </a:cubicBezTo>
                <a:cubicBezTo>
                  <a:pt x="71" y="70"/>
                  <a:pt x="79" y="66"/>
                  <a:pt x="84" y="61"/>
                </a:cubicBezTo>
                <a:cubicBezTo>
                  <a:pt x="90" y="55"/>
                  <a:pt x="94" y="47"/>
                  <a:pt x="94" y="38"/>
                </a:cubicBezTo>
                <a:cubicBezTo>
                  <a:pt x="94" y="30"/>
                  <a:pt x="90" y="22"/>
                  <a:pt x="84" y="16"/>
                </a:cubicBezTo>
                <a:cubicBezTo>
                  <a:pt x="79" y="10"/>
                  <a:pt x="71" y="7"/>
                  <a:pt x="62" y="7"/>
                </a:cubicBezTo>
                <a:cubicBezTo>
                  <a:pt x="53" y="7"/>
                  <a:pt x="45" y="10"/>
                  <a:pt x="40" y="16"/>
                </a:cubicBezTo>
                <a:cubicBezTo>
                  <a:pt x="34" y="22"/>
                  <a:pt x="30" y="30"/>
                  <a:pt x="30" y="38"/>
                </a:cubicBezTo>
                <a:close/>
                <a:moveTo>
                  <a:pt x="51" y="53"/>
                </a:moveTo>
                <a:cubicBezTo>
                  <a:pt x="54" y="58"/>
                  <a:pt x="60" y="60"/>
                  <a:pt x="66" y="60"/>
                </a:cubicBezTo>
                <a:cubicBezTo>
                  <a:pt x="70" y="60"/>
                  <a:pt x="73" y="59"/>
                  <a:pt x="75" y="58"/>
                </a:cubicBezTo>
                <a:cubicBezTo>
                  <a:pt x="74" y="51"/>
                  <a:pt x="74" y="51"/>
                  <a:pt x="74" y="51"/>
                </a:cubicBezTo>
                <a:cubicBezTo>
                  <a:pt x="73" y="52"/>
                  <a:pt x="70" y="53"/>
                  <a:pt x="67" y="53"/>
                </a:cubicBezTo>
                <a:cubicBezTo>
                  <a:pt x="64" y="53"/>
                  <a:pt x="61" y="52"/>
                  <a:pt x="59" y="50"/>
                </a:cubicBezTo>
                <a:cubicBezTo>
                  <a:pt x="58" y="49"/>
                  <a:pt x="57" y="47"/>
                  <a:pt x="57" y="45"/>
                </a:cubicBezTo>
                <a:cubicBezTo>
                  <a:pt x="72" y="45"/>
                  <a:pt x="72" y="45"/>
                  <a:pt x="72" y="45"/>
                </a:cubicBezTo>
                <a:cubicBezTo>
                  <a:pt x="72" y="41"/>
                  <a:pt x="72" y="41"/>
                  <a:pt x="72" y="41"/>
                </a:cubicBezTo>
                <a:cubicBezTo>
                  <a:pt x="56" y="41"/>
                  <a:pt x="56" y="41"/>
                  <a:pt x="56" y="41"/>
                </a:cubicBezTo>
                <a:cubicBezTo>
                  <a:pt x="56" y="41"/>
                  <a:pt x="56" y="40"/>
                  <a:pt x="56" y="40"/>
                </a:cubicBezTo>
                <a:cubicBezTo>
                  <a:pt x="56" y="39"/>
                  <a:pt x="56" y="39"/>
                  <a:pt x="56" y="38"/>
                </a:cubicBezTo>
                <a:cubicBezTo>
                  <a:pt x="72" y="38"/>
                  <a:pt x="72" y="38"/>
                  <a:pt x="72" y="38"/>
                </a:cubicBezTo>
                <a:cubicBezTo>
                  <a:pt x="72" y="34"/>
                  <a:pt x="72" y="34"/>
                  <a:pt x="72" y="34"/>
                </a:cubicBezTo>
                <a:cubicBezTo>
                  <a:pt x="57" y="34"/>
                  <a:pt x="57" y="34"/>
                  <a:pt x="57" y="34"/>
                </a:cubicBezTo>
                <a:cubicBezTo>
                  <a:pt x="58" y="32"/>
                  <a:pt x="58" y="31"/>
                  <a:pt x="59" y="30"/>
                </a:cubicBezTo>
                <a:cubicBezTo>
                  <a:pt x="61" y="27"/>
                  <a:pt x="64" y="26"/>
                  <a:pt x="67" y="26"/>
                </a:cubicBezTo>
                <a:cubicBezTo>
                  <a:pt x="69" y="26"/>
                  <a:pt x="72" y="27"/>
                  <a:pt x="73" y="28"/>
                </a:cubicBezTo>
                <a:cubicBezTo>
                  <a:pt x="75" y="21"/>
                  <a:pt x="75" y="21"/>
                  <a:pt x="75" y="21"/>
                </a:cubicBezTo>
                <a:cubicBezTo>
                  <a:pt x="73" y="20"/>
                  <a:pt x="70" y="19"/>
                  <a:pt x="66" y="19"/>
                </a:cubicBezTo>
                <a:cubicBezTo>
                  <a:pt x="60" y="19"/>
                  <a:pt x="55" y="21"/>
                  <a:pt x="52" y="25"/>
                </a:cubicBezTo>
                <a:cubicBezTo>
                  <a:pt x="50" y="28"/>
                  <a:pt x="48" y="30"/>
                  <a:pt x="47" y="34"/>
                </a:cubicBezTo>
                <a:cubicBezTo>
                  <a:pt x="43" y="34"/>
                  <a:pt x="43" y="34"/>
                  <a:pt x="43" y="34"/>
                </a:cubicBezTo>
                <a:cubicBezTo>
                  <a:pt x="43" y="38"/>
                  <a:pt x="43" y="38"/>
                  <a:pt x="43" y="38"/>
                </a:cubicBezTo>
                <a:cubicBezTo>
                  <a:pt x="47" y="38"/>
                  <a:pt x="47" y="38"/>
                  <a:pt x="47" y="38"/>
                </a:cubicBezTo>
                <a:cubicBezTo>
                  <a:pt x="47" y="39"/>
                  <a:pt x="47" y="39"/>
                  <a:pt x="47" y="40"/>
                </a:cubicBezTo>
                <a:cubicBezTo>
                  <a:pt x="47" y="40"/>
                  <a:pt x="47" y="41"/>
                  <a:pt x="47" y="41"/>
                </a:cubicBezTo>
                <a:cubicBezTo>
                  <a:pt x="43" y="41"/>
                  <a:pt x="43" y="41"/>
                  <a:pt x="43" y="41"/>
                </a:cubicBezTo>
                <a:cubicBezTo>
                  <a:pt x="43" y="45"/>
                  <a:pt x="43" y="45"/>
                  <a:pt x="43" y="45"/>
                </a:cubicBezTo>
                <a:cubicBezTo>
                  <a:pt x="47" y="45"/>
                  <a:pt x="47" y="45"/>
                  <a:pt x="47" y="45"/>
                </a:cubicBezTo>
                <a:cubicBezTo>
                  <a:pt x="48" y="49"/>
                  <a:pt x="49" y="51"/>
                  <a:pt x="51" y="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96388" y="3271697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44877" y="3397971"/>
            <a:ext cx="260733" cy="298148"/>
          </a:xfrm>
          <a:custGeom>
            <a:avLst/>
            <a:gdLst>
              <a:gd name="T0" fmla="*/ 0 w 112"/>
              <a:gd name="T1" fmla="*/ 15 h 128"/>
              <a:gd name="T2" fmla="*/ 98 w 112"/>
              <a:gd name="T3" fmla="*/ 128 h 128"/>
              <a:gd name="T4" fmla="*/ 98 w 112"/>
              <a:gd name="T5" fmla="*/ 0 h 128"/>
              <a:gd name="T6" fmla="*/ 15 w 112"/>
              <a:gd name="T7" fmla="*/ 120 h 128"/>
              <a:gd name="T8" fmla="*/ 15 w 112"/>
              <a:gd name="T9" fmla="*/ 8 h 128"/>
              <a:gd name="T10" fmla="*/ 104 w 112"/>
              <a:gd name="T11" fmla="*/ 113 h 128"/>
              <a:gd name="T12" fmla="*/ 51 w 112"/>
              <a:gd name="T13" fmla="*/ 80 h 128"/>
              <a:gd name="T14" fmla="*/ 40 w 112"/>
              <a:gd name="T15" fmla="*/ 69 h 128"/>
              <a:gd name="T16" fmla="*/ 54 w 112"/>
              <a:gd name="T17" fmla="*/ 69 h 128"/>
              <a:gd name="T18" fmla="*/ 70 w 112"/>
              <a:gd name="T19" fmla="*/ 112 h 128"/>
              <a:gd name="T20" fmla="*/ 59 w 112"/>
              <a:gd name="T21" fmla="*/ 101 h 128"/>
              <a:gd name="T22" fmla="*/ 73 w 112"/>
              <a:gd name="T23" fmla="*/ 101 h 128"/>
              <a:gd name="T24" fmla="*/ 51 w 112"/>
              <a:gd name="T25" fmla="*/ 63 h 128"/>
              <a:gd name="T26" fmla="*/ 40 w 112"/>
              <a:gd name="T27" fmla="*/ 53 h 128"/>
              <a:gd name="T28" fmla="*/ 54 w 112"/>
              <a:gd name="T29" fmla="*/ 53 h 128"/>
              <a:gd name="T30" fmla="*/ 51 w 112"/>
              <a:gd name="T31" fmla="*/ 112 h 128"/>
              <a:gd name="T32" fmla="*/ 40 w 112"/>
              <a:gd name="T33" fmla="*/ 101 h 128"/>
              <a:gd name="T34" fmla="*/ 54 w 112"/>
              <a:gd name="T35" fmla="*/ 101 h 128"/>
              <a:gd name="T36" fmla="*/ 51 w 112"/>
              <a:gd name="T37" fmla="*/ 96 h 128"/>
              <a:gd name="T38" fmla="*/ 40 w 112"/>
              <a:gd name="T39" fmla="*/ 85 h 128"/>
              <a:gd name="T40" fmla="*/ 54 w 112"/>
              <a:gd name="T41" fmla="*/ 85 h 128"/>
              <a:gd name="T42" fmla="*/ 32 w 112"/>
              <a:gd name="T43" fmla="*/ 96 h 128"/>
              <a:gd name="T44" fmla="*/ 21 w 112"/>
              <a:gd name="T45" fmla="*/ 85 h 128"/>
              <a:gd name="T46" fmla="*/ 35 w 112"/>
              <a:gd name="T47" fmla="*/ 85 h 128"/>
              <a:gd name="T48" fmla="*/ 32 w 112"/>
              <a:gd name="T49" fmla="*/ 63 h 128"/>
              <a:gd name="T50" fmla="*/ 21 w 112"/>
              <a:gd name="T51" fmla="*/ 53 h 128"/>
              <a:gd name="T52" fmla="*/ 35 w 112"/>
              <a:gd name="T53" fmla="*/ 53 h 128"/>
              <a:gd name="T54" fmla="*/ 32 w 112"/>
              <a:gd name="T55" fmla="*/ 80 h 128"/>
              <a:gd name="T56" fmla="*/ 21 w 112"/>
              <a:gd name="T57" fmla="*/ 69 h 128"/>
              <a:gd name="T58" fmla="*/ 35 w 112"/>
              <a:gd name="T59" fmla="*/ 69 h 128"/>
              <a:gd name="T60" fmla="*/ 32 w 112"/>
              <a:gd name="T61" fmla="*/ 112 h 128"/>
              <a:gd name="T62" fmla="*/ 21 w 112"/>
              <a:gd name="T63" fmla="*/ 101 h 128"/>
              <a:gd name="T64" fmla="*/ 35 w 112"/>
              <a:gd name="T65" fmla="*/ 101 h 128"/>
              <a:gd name="T66" fmla="*/ 81 w 112"/>
              <a:gd name="T67" fmla="*/ 29 h 128"/>
              <a:gd name="T68" fmla="*/ 92 w 112"/>
              <a:gd name="T69" fmla="*/ 53 h 128"/>
              <a:gd name="T70" fmla="*/ 81 w 112"/>
              <a:gd name="T71" fmla="*/ 63 h 128"/>
              <a:gd name="T72" fmla="*/ 81 w 112"/>
              <a:gd name="T73" fmla="*/ 50 h 128"/>
              <a:gd name="T74" fmla="*/ 92 w 112"/>
              <a:gd name="T75" fmla="*/ 69 h 128"/>
              <a:gd name="T76" fmla="*/ 81 w 112"/>
              <a:gd name="T77" fmla="*/ 80 h 128"/>
              <a:gd name="T78" fmla="*/ 81 w 112"/>
              <a:gd name="T79" fmla="*/ 66 h 128"/>
              <a:gd name="T80" fmla="*/ 88 w 112"/>
              <a:gd name="T81" fmla="*/ 16 h 128"/>
              <a:gd name="T82" fmla="*/ 19 w 112"/>
              <a:gd name="T83" fmla="*/ 35 h 128"/>
              <a:gd name="T84" fmla="*/ 94 w 112"/>
              <a:gd name="T85" fmla="*/ 35 h 128"/>
              <a:gd name="T86" fmla="*/ 83 w 112"/>
              <a:gd name="T87" fmla="*/ 37 h 128"/>
              <a:gd name="T88" fmla="*/ 89 w 112"/>
              <a:gd name="T89" fmla="*/ 29 h 128"/>
              <a:gd name="T90" fmla="*/ 73 w 112"/>
              <a:gd name="T91" fmla="*/ 77 h 128"/>
              <a:gd name="T92" fmla="*/ 59 w 112"/>
              <a:gd name="T93" fmla="*/ 77 h 128"/>
              <a:gd name="T94" fmla="*/ 70 w 112"/>
              <a:gd name="T95" fmla="*/ 66 h 128"/>
              <a:gd name="T96" fmla="*/ 73 w 112"/>
              <a:gd name="T97" fmla="*/ 93 h 128"/>
              <a:gd name="T98" fmla="*/ 59 w 112"/>
              <a:gd name="T99" fmla="*/ 93 h 128"/>
              <a:gd name="T100" fmla="*/ 70 w 112"/>
              <a:gd name="T101" fmla="*/ 82 h 128"/>
              <a:gd name="T102" fmla="*/ 92 w 112"/>
              <a:gd name="T103" fmla="*/ 93 h 128"/>
              <a:gd name="T104" fmla="*/ 78 w 112"/>
              <a:gd name="T105" fmla="*/ 93 h 128"/>
              <a:gd name="T106" fmla="*/ 89 w 112"/>
              <a:gd name="T107" fmla="*/ 82 h 128"/>
              <a:gd name="T108" fmla="*/ 73 w 112"/>
              <a:gd name="T109" fmla="*/ 60 h 128"/>
              <a:gd name="T110" fmla="*/ 59 w 112"/>
              <a:gd name="T111" fmla="*/ 60 h 128"/>
              <a:gd name="T112" fmla="*/ 70 w 112"/>
              <a:gd name="T113" fmla="*/ 50 h 128"/>
              <a:gd name="T114" fmla="*/ 92 w 112"/>
              <a:gd name="T115" fmla="*/ 109 h 128"/>
              <a:gd name="T116" fmla="*/ 78 w 112"/>
              <a:gd name="T117" fmla="*/ 109 h 128"/>
              <a:gd name="T118" fmla="*/ 89 w 112"/>
              <a:gd name="T119" fmla="*/ 9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12" h="128">
                <a:moveTo>
                  <a:pt x="98" y="0"/>
                </a:moveTo>
                <a:cubicBezTo>
                  <a:pt x="15" y="0"/>
                  <a:pt x="15" y="0"/>
                  <a:pt x="15" y="0"/>
                </a:cubicBezTo>
                <a:cubicBezTo>
                  <a:pt x="7" y="0"/>
                  <a:pt x="0" y="7"/>
                  <a:pt x="0" y="15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21"/>
                  <a:pt x="7" y="128"/>
                  <a:pt x="15" y="128"/>
                </a:cubicBezTo>
                <a:cubicBezTo>
                  <a:pt x="98" y="128"/>
                  <a:pt x="98" y="128"/>
                  <a:pt x="98" y="128"/>
                </a:cubicBezTo>
                <a:cubicBezTo>
                  <a:pt x="106" y="128"/>
                  <a:pt x="112" y="121"/>
                  <a:pt x="112" y="113"/>
                </a:cubicBezTo>
                <a:cubicBezTo>
                  <a:pt x="112" y="15"/>
                  <a:pt x="112" y="15"/>
                  <a:pt x="112" y="15"/>
                </a:cubicBezTo>
                <a:cubicBezTo>
                  <a:pt x="112" y="7"/>
                  <a:pt x="106" y="0"/>
                  <a:pt x="98" y="0"/>
                </a:cubicBezTo>
                <a:close/>
                <a:moveTo>
                  <a:pt x="104" y="113"/>
                </a:moveTo>
                <a:cubicBezTo>
                  <a:pt x="104" y="117"/>
                  <a:pt x="101" y="120"/>
                  <a:pt x="98" y="120"/>
                </a:cubicBezTo>
                <a:cubicBezTo>
                  <a:pt x="15" y="120"/>
                  <a:pt x="15" y="120"/>
                  <a:pt x="15" y="120"/>
                </a:cubicBezTo>
                <a:cubicBezTo>
                  <a:pt x="12" y="120"/>
                  <a:pt x="9" y="117"/>
                  <a:pt x="9" y="113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1"/>
                  <a:pt x="12" y="8"/>
                  <a:pt x="15" y="8"/>
                </a:cubicBezTo>
                <a:cubicBezTo>
                  <a:pt x="98" y="8"/>
                  <a:pt x="98" y="8"/>
                  <a:pt x="98" y="8"/>
                </a:cubicBezTo>
                <a:cubicBezTo>
                  <a:pt x="101" y="8"/>
                  <a:pt x="104" y="11"/>
                  <a:pt x="104" y="15"/>
                </a:cubicBezTo>
                <a:lnTo>
                  <a:pt x="104" y="113"/>
                </a:lnTo>
                <a:close/>
                <a:moveTo>
                  <a:pt x="54" y="69"/>
                </a:moveTo>
                <a:cubicBezTo>
                  <a:pt x="54" y="77"/>
                  <a:pt x="54" y="77"/>
                  <a:pt x="54" y="77"/>
                </a:cubicBezTo>
                <a:cubicBezTo>
                  <a:pt x="54" y="78"/>
                  <a:pt x="52" y="80"/>
                  <a:pt x="51" y="80"/>
                </a:cubicBezTo>
                <a:cubicBezTo>
                  <a:pt x="43" y="80"/>
                  <a:pt x="43" y="80"/>
                  <a:pt x="43" y="80"/>
                </a:cubicBezTo>
                <a:cubicBezTo>
                  <a:pt x="41" y="80"/>
                  <a:pt x="40" y="78"/>
                  <a:pt x="40" y="77"/>
                </a:cubicBezTo>
                <a:cubicBezTo>
                  <a:pt x="40" y="69"/>
                  <a:pt x="40" y="69"/>
                  <a:pt x="40" y="69"/>
                </a:cubicBezTo>
                <a:cubicBezTo>
                  <a:pt x="40" y="67"/>
                  <a:pt x="41" y="66"/>
                  <a:pt x="43" y="66"/>
                </a:cubicBezTo>
                <a:cubicBezTo>
                  <a:pt x="51" y="66"/>
                  <a:pt x="51" y="66"/>
                  <a:pt x="51" y="66"/>
                </a:cubicBezTo>
                <a:cubicBezTo>
                  <a:pt x="52" y="66"/>
                  <a:pt x="54" y="67"/>
                  <a:pt x="54" y="69"/>
                </a:cubicBezTo>
                <a:close/>
                <a:moveTo>
                  <a:pt x="73" y="101"/>
                </a:moveTo>
                <a:cubicBezTo>
                  <a:pt x="73" y="109"/>
                  <a:pt x="73" y="109"/>
                  <a:pt x="73" y="109"/>
                </a:cubicBezTo>
                <a:cubicBezTo>
                  <a:pt x="73" y="110"/>
                  <a:pt x="71" y="112"/>
                  <a:pt x="70" y="112"/>
                </a:cubicBezTo>
                <a:cubicBezTo>
                  <a:pt x="62" y="112"/>
                  <a:pt x="62" y="112"/>
                  <a:pt x="62" y="112"/>
                </a:cubicBezTo>
                <a:cubicBezTo>
                  <a:pt x="60" y="112"/>
                  <a:pt x="59" y="110"/>
                  <a:pt x="59" y="109"/>
                </a:cubicBezTo>
                <a:cubicBezTo>
                  <a:pt x="59" y="101"/>
                  <a:pt x="59" y="101"/>
                  <a:pt x="59" y="101"/>
                </a:cubicBezTo>
                <a:cubicBezTo>
                  <a:pt x="59" y="99"/>
                  <a:pt x="60" y="98"/>
                  <a:pt x="62" y="98"/>
                </a:cubicBezTo>
                <a:cubicBezTo>
                  <a:pt x="70" y="98"/>
                  <a:pt x="70" y="98"/>
                  <a:pt x="70" y="98"/>
                </a:cubicBezTo>
                <a:cubicBezTo>
                  <a:pt x="71" y="98"/>
                  <a:pt x="73" y="99"/>
                  <a:pt x="73" y="101"/>
                </a:cubicBezTo>
                <a:close/>
                <a:moveTo>
                  <a:pt x="54" y="53"/>
                </a:moveTo>
                <a:cubicBezTo>
                  <a:pt x="54" y="60"/>
                  <a:pt x="54" y="60"/>
                  <a:pt x="54" y="60"/>
                </a:cubicBezTo>
                <a:cubicBezTo>
                  <a:pt x="54" y="62"/>
                  <a:pt x="52" y="63"/>
                  <a:pt x="51" y="63"/>
                </a:cubicBezTo>
                <a:cubicBezTo>
                  <a:pt x="43" y="63"/>
                  <a:pt x="43" y="63"/>
                  <a:pt x="43" y="63"/>
                </a:cubicBezTo>
                <a:cubicBezTo>
                  <a:pt x="41" y="63"/>
                  <a:pt x="40" y="62"/>
                  <a:pt x="40" y="60"/>
                </a:cubicBezTo>
                <a:cubicBezTo>
                  <a:pt x="40" y="53"/>
                  <a:pt x="40" y="53"/>
                  <a:pt x="40" y="53"/>
                </a:cubicBezTo>
                <a:cubicBezTo>
                  <a:pt x="40" y="51"/>
                  <a:pt x="41" y="50"/>
                  <a:pt x="43" y="50"/>
                </a:cubicBezTo>
                <a:cubicBezTo>
                  <a:pt x="51" y="50"/>
                  <a:pt x="51" y="50"/>
                  <a:pt x="51" y="50"/>
                </a:cubicBezTo>
                <a:cubicBezTo>
                  <a:pt x="52" y="50"/>
                  <a:pt x="54" y="51"/>
                  <a:pt x="54" y="53"/>
                </a:cubicBezTo>
                <a:close/>
                <a:moveTo>
                  <a:pt x="54" y="101"/>
                </a:moveTo>
                <a:cubicBezTo>
                  <a:pt x="54" y="109"/>
                  <a:pt x="54" y="109"/>
                  <a:pt x="54" y="109"/>
                </a:cubicBezTo>
                <a:cubicBezTo>
                  <a:pt x="54" y="110"/>
                  <a:pt x="52" y="112"/>
                  <a:pt x="51" y="112"/>
                </a:cubicBezTo>
                <a:cubicBezTo>
                  <a:pt x="43" y="112"/>
                  <a:pt x="43" y="112"/>
                  <a:pt x="43" y="112"/>
                </a:cubicBezTo>
                <a:cubicBezTo>
                  <a:pt x="41" y="112"/>
                  <a:pt x="40" y="110"/>
                  <a:pt x="40" y="109"/>
                </a:cubicBezTo>
                <a:cubicBezTo>
                  <a:pt x="40" y="101"/>
                  <a:pt x="40" y="101"/>
                  <a:pt x="40" y="101"/>
                </a:cubicBezTo>
                <a:cubicBezTo>
                  <a:pt x="40" y="99"/>
                  <a:pt x="41" y="98"/>
                  <a:pt x="43" y="98"/>
                </a:cubicBezTo>
                <a:cubicBezTo>
                  <a:pt x="51" y="98"/>
                  <a:pt x="51" y="98"/>
                  <a:pt x="51" y="98"/>
                </a:cubicBezTo>
                <a:cubicBezTo>
                  <a:pt x="52" y="98"/>
                  <a:pt x="54" y="99"/>
                  <a:pt x="54" y="101"/>
                </a:cubicBezTo>
                <a:close/>
                <a:moveTo>
                  <a:pt x="54" y="85"/>
                </a:moveTo>
                <a:cubicBezTo>
                  <a:pt x="54" y="93"/>
                  <a:pt x="54" y="93"/>
                  <a:pt x="54" y="93"/>
                </a:cubicBezTo>
                <a:cubicBezTo>
                  <a:pt x="54" y="94"/>
                  <a:pt x="52" y="96"/>
                  <a:pt x="51" y="96"/>
                </a:cubicBezTo>
                <a:cubicBezTo>
                  <a:pt x="43" y="96"/>
                  <a:pt x="43" y="96"/>
                  <a:pt x="43" y="96"/>
                </a:cubicBezTo>
                <a:cubicBezTo>
                  <a:pt x="41" y="96"/>
                  <a:pt x="40" y="94"/>
                  <a:pt x="40" y="93"/>
                </a:cubicBezTo>
                <a:cubicBezTo>
                  <a:pt x="40" y="85"/>
                  <a:pt x="40" y="85"/>
                  <a:pt x="40" y="85"/>
                </a:cubicBezTo>
                <a:cubicBezTo>
                  <a:pt x="40" y="83"/>
                  <a:pt x="41" y="82"/>
                  <a:pt x="43" y="82"/>
                </a:cubicBezTo>
                <a:cubicBezTo>
                  <a:pt x="51" y="82"/>
                  <a:pt x="51" y="82"/>
                  <a:pt x="51" y="82"/>
                </a:cubicBezTo>
                <a:cubicBezTo>
                  <a:pt x="52" y="82"/>
                  <a:pt x="54" y="83"/>
                  <a:pt x="54" y="85"/>
                </a:cubicBezTo>
                <a:close/>
                <a:moveTo>
                  <a:pt x="35" y="85"/>
                </a:moveTo>
                <a:cubicBezTo>
                  <a:pt x="35" y="93"/>
                  <a:pt x="35" y="93"/>
                  <a:pt x="35" y="93"/>
                </a:cubicBezTo>
                <a:cubicBezTo>
                  <a:pt x="35" y="94"/>
                  <a:pt x="33" y="96"/>
                  <a:pt x="32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2" y="96"/>
                  <a:pt x="21" y="94"/>
                  <a:pt x="21" y="93"/>
                </a:cubicBezTo>
                <a:cubicBezTo>
                  <a:pt x="21" y="85"/>
                  <a:pt x="21" y="85"/>
                  <a:pt x="21" y="85"/>
                </a:cubicBezTo>
                <a:cubicBezTo>
                  <a:pt x="21" y="83"/>
                  <a:pt x="22" y="82"/>
                  <a:pt x="24" y="82"/>
                </a:cubicBezTo>
                <a:cubicBezTo>
                  <a:pt x="32" y="82"/>
                  <a:pt x="32" y="82"/>
                  <a:pt x="32" y="82"/>
                </a:cubicBezTo>
                <a:cubicBezTo>
                  <a:pt x="33" y="82"/>
                  <a:pt x="35" y="83"/>
                  <a:pt x="35" y="85"/>
                </a:cubicBezTo>
                <a:close/>
                <a:moveTo>
                  <a:pt x="35" y="53"/>
                </a:moveTo>
                <a:cubicBezTo>
                  <a:pt x="35" y="60"/>
                  <a:pt x="35" y="60"/>
                  <a:pt x="35" y="60"/>
                </a:cubicBezTo>
                <a:cubicBezTo>
                  <a:pt x="35" y="62"/>
                  <a:pt x="33" y="63"/>
                  <a:pt x="32" y="63"/>
                </a:cubicBezTo>
                <a:cubicBezTo>
                  <a:pt x="24" y="63"/>
                  <a:pt x="24" y="63"/>
                  <a:pt x="24" y="63"/>
                </a:cubicBezTo>
                <a:cubicBezTo>
                  <a:pt x="22" y="63"/>
                  <a:pt x="21" y="62"/>
                  <a:pt x="21" y="60"/>
                </a:cubicBezTo>
                <a:cubicBezTo>
                  <a:pt x="21" y="53"/>
                  <a:pt x="21" y="53"/>
                  <a:pt x="21" y="53"/>
                </a:cubicBezTo>
                <a:cubicBezTo>
                  <a:pt x="21" y="51"/>
                  <a:pt x="22" y="50"/>
                  <a:pt x="24" y="50"/>
                </a:cubicBezTo>
                <a:cubicBezTo>
                  <a:pt x="32" y="50"/>
                  <a:pt x="32" y="50"/>
                  <a:pt x="32" y="50"/>
                </a:cubicBezTo>
                <a:cubicBezTo>
                  <a:pt x="33" y="50"/>
                  <a:pt x="35" y="51"/>
                  <a:pt x="35" y="53"/>
                </a:cubicBezTo>
                <a:close/>
                <a:moveTo>
                  <a:pt x="35" y="69"/>
                </a:moveTo>
                <a:cubicBezTo>
                  <a:pt x="35" y="77"/>
                  <a:pt x="35" y="77"/>
                  <a:pt x="35" y="77"/>
                </a:cubicBezTo>
                <a:cubicBezTo>
                  <a:pt x="35" y="78"/>
                  <a:pt x="33" y="80"/>
                  <a:pt x="32" y="80"/>
                </a:cubicBezTo>
                <a:cubicBezTo>
                  <a:pt x="24" y="80"/>
                  <a:pt x="24" y="80"/>
                  <a:pt x="24" y="80"/>
                </a:cubicBezTo>
                <a:cubicBezTo>
                  <a:pt x="22" y="80"/>
                  <a:pt x="21" y="78"/>
                  <a:pt x="21" y="77"/>
                </a:cubicBezTo>
                <a:cubicBezTo>
                  <a:pt x="21" y="69"/>
                  <a:pt x="21" y="69"/>
                  <a:pt x="21" y="69"/>
                </a:cubicBezTo>
                <a:cubicBezTo>
                  <a:pt x="21" y="67"/>
                  <a:pt x="22" y="66"/>
                  <a:pt x="24" y="66"/>
                </a:cubicBezTo>
                <a:cubicBezTo>
                  <a:pt x="32" y="66"/>
                  <a:pt x="32" y="66"/>
                  <a:pt x="32" y="66"/>
                </a:cubicBezTo>
                <a:cubicBezTo>
                  <a:pt x="33" y="66"/>
                  <a:pt x="35" y="67"/>
                  <a:pt x="35" y="69"/>
                </a:cubicBezTo>
                <a:close/>
                <a:moveTo>
                  <a:pt x="35" y="101"/>
                </a:moveTo>
                <a:cubicBezTo>
                  <a:pt x="35" y="109"/>
                  <a:pt x="35" y="109"/>
                  <a:pt x="35" y="109"/>
                </a:cubicBezTo>
                <a:cubicBezTo>
                  <a:pt x="35" y="110"/>
                  <a:pt x="33" y="112"/>
                  <a:pt x="32" y="112"/>
                </a:cubicBezTo>
                <a:cubicBezTo>
                  <a:pt x="24" y="112"/>
                  <a:pt x="24" y="112"/>
                  <a:pt x="24" y="112"/>
                </a:cubicBezTo>
                <a:cubicBezTo>
                  <a:pt x="22" y="112"/>
                  <a:pt x="21" y="110"/>
                  <a:pt x="21" y="109"/>
                </a:cubicBezTo>
                <a:cubicBezTo>
                  <a:pt x="21" y="101"/>
                  <a:pt x="21" y="101"/>
                  <a:pt x="21" y="101"/>
                </a:cubicBezTo>
                <a:cubicBezTo>
                  <a:pt x="21" y="99"/>
                  <a:pt x="22" y="98"/>
                  <a:pt x="24" y="98"/>
                </a:cubicBezTo>
                <a:cubicBezTo>
                  <a:pt x="32" y="98"/>
                  <a:pt x="32" y="98"/>
                  <a:pt x="32" y="98"/>
                </a:cubicBezTo>
                <a:cubicBezTo>
                  <a:pt x="33" y="98"/>
                  <a:pt x="35" y="99"/>
                  <a:pt x="35" y="101"/>
                </a:cubicBezTo>
                <a:close/>
                <a:moveTo>
                  <a:pt x="85" y="29"/>
                </a:moveTo>
                <a:cubicBezTo>
                  <a:pt x="85" y="32"/>
                  <a:pt x="85" y="34"/>
                  <a:pt x="83" y="34"/>
                </a:cubicBezTo>
                <a:cubicBezTo>
                  <a:pt x="82" y="34"/>
                  <a:pt x="81" y="32"/>
                  <a:pt x="81" y="29"/>
                </a:cubicBezTo>
                <a:cubicBezTo>
                  <a:pt x="81" y="25"/>
                  <a:pt x="82" y="23"/>
                  <a:pt x="83" y="23"/>
                </a:cubicBezTo>
                <a:cubicBezTo>
                  <a:pt x="85" y="23"/>
                  <a:pt x="85" y="25"/>
                  <a:pt x="85" y="29"/>
                </a:cubicBezTo>
                <a:close/>
                <a:moveTo>
                  <a:pt x="92" y="53"/>
                </a:moveTo>
                <a:cubicBezTo>
                  <a:pt x="92" y="60"/>
                  <a:pt x="92" y="60"/>
                  <a:pt x="92" y="60"/>
                </a:cubicBezTo>
                <a:cubicBezTo>
                  <a:pt x="92" y="62"/>
                  <a:pt x="91" y="63"/>
                  <a:pt x="89" y="63"/>
                </a:cubicBezTo>
                <a:cubicBezTo>
                  <a:pt x="81" y="63"/>
                  <a:pt x="81" y="63"/>
                  <a:pt x="81" y="63"/>
                </a:cubicBezTo>
                <a:cubicBezTo>
                  <a:pt x="80" y="63"/>
                  <a:pt x="78" y="62"/>
                  <a:pt x="78" y="60"/>
                </a:cubicBezTo>
                <a:cubicBezTo>
                  <a:pt x="78" y="53"/>
                  <a:pt x="78" y="53"/>
                  <a:pt x="78" y="53"/>
                </a:cubicBezTo>
                <a:cubicBezTo>
                  <a:pt x="78" y="51"/>
                  <a:pt x="80" y="50"/>
                  <a:pt x="81" y="50"/>
                </a:cubicBezTo>
                <a:cubicBezTo>
                  <a:pt x="89" y="50"/>
                  <a:pt x="89" y="50"/>
                  <a:pt x="89" y="50"/>
                </a:cubicBezTo>
                <a:cubicBezTo>
                  <a:pt x="91" y="50"/>
                  <a:pt x="92" y="51"/>
                  <a:pt x="92" y="53"/>
                </a:cubicBezTo>
                <a:close/>
                <a:moveTo>
                  <a:pt x="92" y="69"/>
                </a:moveTo>
                <a:cubicBezTo>
                  <a:pt x="92" y="77"/>
                  <a:pt x="92" y="77"/>
                  <a:pt x="92" y="77"/>
                </a:cubicBezTo>
                <a:cubicBezTo>
                  <a:pt x="92" y="78"/>
                  <a:pt x="91" y="80"/>
                  <a:pt x="89" y="80"/>
                </a:cubicBezTo>
                <a:cubicBezTo>
                  <a:pt x="81" y="80"/>
                  <a:pt x="81" y="80"/>
                  <a:pt x="81" y="80"/>
                </a:cubicBezTo>
                <a:cubicBezTo>
                  <a:pt x="80" y="80"/>
                  <a:pt x="78" y="78"/>
                  <a:pt x="78" y="77"/>
                </a:cubicBezTo>
                <a:cubicBezTo>
                  <a:pt x="78" y="69"/>
                  <a:pt x="78" y="69"/>
                  <a:pt x="78" y="69"/>
                </a:cubicBezTo>
                <a:cubicBezTo>
                  <a:pt x="78" y="67"/>
                  <a:pt x="80" y="66"/>
                  <a:pt x="81" y="66"/>
                </a:cubicBezTo>
                <a:cubicBezTo>
                  <a:pt x="89" y="66"/>
                  <a:pt x="89" y="66"/>
                  <a:pt x="89" y="66"/>
                </a:cubicBezTo>
                <a:cubicBezTo>
                  <a:pt x="91" y="66"/>
                  <a:pt x="92" y="67"/>
                  <a:pt x="92" y="69"/>
                </a:cubicBezTo>
                <a:close/>
                <a:moveTo>
                  <a:pt x="88" y="16"/>
                </a:moveTo>
                <a:cubicBezTo>
                  <a:pt x="24" y="16"/>
                  <a:pt x="24" y="16"/>
                  <a:pt x="24" y="16"/>
                </a:cubicBezTo>
                <a:cubicBezTo>
                  <a:pt x="22" y="16"/>
                  <a:pt x="19" y="19"/>
                  <a:pt x="19" y="22"/>
                </a:cubicBezTo>
                <a:cubicBezTo>
                  <a:pt x="19" y="35"/>
                  <a:pt x="19" y="35"/>
                  <a:pt x="19" y="35"/>
                </a:cubicBezTo>
                <a:cubicBezTo>
                  <a:pt x="19" y="39"/>
                  <a:pt x="22" y="42"/>
                  <a:pt x="24" y="42"/>
                </a:cubicBezTo>
                <a:cubicBezTo>
                  <a:pt x="88" y="42"/>
                  <a:pt x="88" y="42"/>
                  <a:pt x="88" y="42"/>
                </a:cubicBezTo>
                <a:cubicBezTo>
                  <a:pt x="91" y="42"/>
                  <a:pt x="94" y="39"/>
                  <a:pt x="94" y="35"/>
                </a:cubicBezTo>
                <a:cubicBezTo>
                  <a:pt x="94" y="22"/>
                  <a:pt x="94" y="22"/>
                  <a:pt x="94" y="22"/>
                </a:cubicBezTo>
                <a:cubicBezTo>
                  <a:pt x="94" y="19"/>
                  <a:pt x="91" y="16"/>
                  <a:pt x="88" y="16"/>
                </a:cubicBezTo>
                <a:close/>
                <a:moveTo>
                  <a:pt x="83" y="37"/>
                </a:moveTo>
                <a:cubicBezTo>
                  <a:pt x="79" y="37"/>
                  <a:pt x="77" y="33"/>
                  <a:pt x="77" y="29"/>
                </a:cubicBezTo>
                <a:cubicBezTo>
                  <a:pt x="77" y="24"/>
                  <a:pt x="79" y="20"/>
                  <a:pt x="83" y="20"/>
                </a:cubicBezTo>
                <a:cubicBezTo>
                  <a:pt x="87" y="20"/>
                  <a:pt x="89" y="24"/>
                  <a:pt x="89" y="29"/>
                </a:cubicBezTo>
                <a:cubicBezTo>
                  <a:pt x="89" y="33"/>
                  <a:pt x="87" y="37"/>
                  <a:pt x="83" y="37"/>
                </a:cubicBezTo>
                <a:close/>
                <a:moveTo>
                  <a:pt x="73" y="69"/>
                </a:moveTo>
                <a:cubicBezTo>
                  <a:pt x="73" y="77"/>
                  <a:pt x="73" y="77"/>
                  <a:pt x="73" y="77"/>
                </a:cubicBezTo>
                <a:cubicBezTo>
                  <a:pt x="73" y="78"/>
                  <a:pt x="71" y="80"/>
                  <a:pt x="70" y="80"/>
                </a:cubicBezTo>
                <a:cubicBezTo>
                  <a:pt x="62" y="80"/>
                  <a:pt x="62" y="80"/>
                  <a:pt x="62" y="80"/>
                </a:cubicBezTo>
                <a:cubicBezTo>
                  <a:pt x="60" y="80"/>
                  <a:pt x="59" y="78"/>
                  <a:pt x="59" y="77"/>
                </a:cubicBezTo>
                <a:cubicBezTo>
                  <a:pt x="59" y="69"/>
                  <a:pt x="59" y="69"/>
                  <a:pt x="59" y="69"/>
                </a:cubicBezTo>
                <a:cubicBezTo>
                  <a:pt x="59" y="67"/>
                  <a:pt x="60" y="66"/>
                  <a:pt x="62" y="66"/>
                </a:cubicBezTo>
                <a:cubicBezTo>
                  <a:pt x="70" y="66"/>
                  <a:pt x="70" y="66"/>
                  <a:pt x="70" y="66"/>
                </a:cubicBezTo>
                <a:cubicBezTo>
                  <a:pt x="71" y="66"/>
                  <a:pt x="73" y="67"/>
                  <a:pt x="73" y="69"/>
                </a:cubicBezTo>
                <a:close/>
                <a:moveTo>
                  <a:pt x="73" y="85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94"/>
                  <a:pt x="71" y="96"/>
                  <a:pt x="70" y="96"/>
                </a:cubicBezTo>
                <a:cubicBezTo>
                  <a:pt x="62" y="96"/>
                  <a:pt x="62" y="96"/>
                  <a:pt x="62" y="96"/>
                </a:cubicBezTo>
                <a:cubicBezTo>
                  <a:pt x="60" y="96"/>
                  <a:pt x="59" y="94"/>
                  <a:pt x="59" y="93"/>
                </a:cubicBezTo>
                <a:cubicBezTo>
                  <a:pt x="59" y="85"/>
                  <a:pt x="59" y="85"/>
                  <a:pt x="59" y="85"/>
                </a:cubicBezTo>
                <a:cubicBezTo>
                  <a:pt x="59" y="83"/>
                  <a:pt x="60" y="82"/>
                  <a:pt x="62" y="82"/>
                </a:cubicBezTo>
                <a:cubicBezTo>
                  <a:pt x="70" y="82"/>
                  <a:pt x="70" y="82"/>
                  <a:pt x="70" y="82"/>
                </a:cubicBezTo>
                <a:cubicBezTo>
                  <a:pt x="71" y="82"/>
                  <a:pt x="73" y="83"/>
                  <a:pt x="73" y="85"/>
                </a:cubicBezTo>
                <a:close/>
                <a:moveTo>
                  <a:pt x="92" y="85"/>
                </a:moveTo>
                <a:cubicBezTo>
                  <a:pt x="92" y="93"/>
                  <a:pt x="92" y="93"/>
                  <a:pt x="92" y="93"/>
                </a:cubicBezTo>
                <a:cubicBezTo>
                  <a:pt x="92" y="94"/>
                  <a:pt x="91" y="96"/>
                  <a:pt x="89" y="96"/>
                </a:cubicBezTo>
                <a:cubicBezTo>
                  <a:pt x="81" y="96"/>
                  <a:pt x="81" y="96"/>
                  <a:pt x="81" y="96"/>
                </a:cubicBezTo>
                <a:cubicBezTo>
                  <a:pt x="80" y="96"/>
                  <a:pt x="78" y="94"/>
                  <a:pt x="78" y="93"/>
                </a:cubicBezTo>
                <a:cubicBezTo>
                  <a:pt x="78" y="85"/>
                  <a:pt x="78" y="85"/>
                  <a:pt x="78" y="85"/>
                </a:cubicBezTo>
                <a:cubicBezTo>
                  <a:pt x="78" y="83"/>
                  <a:pt x="80" y="82"/>
                  <a:pt x="81" y="82"/>
                </a:cubicBezTo>
                <a:cubicBezTo>
                  <a:pt x="89" y="82"/>
                  <a:pt x="89" y="82"/>
                  <a:pt x="89" y="82"/>
                </a:cubicBezTo>
                <a:cubicBezTo>
                  <a:pt x="91" y="82"/>
                  <a:pt x="92" y="83"/>
                  <a:pt x="92" y="85"/>
                </a:cubicBezTo>
                <a:close/>
                <a:moveTo>
                  <a:pt x="73" y="53"/>
                </a:moveTo>
                <a:cubicBezTo>
                  <a:pt x="73" y="60"/>
                  <a:pt x="73" y="60"/>
                  <a:pt x="73" y="60"/>
                </a:cubicBezTo>
                <a:cubicBezTo>
                  <a:pt x="73" y="62"/>
                  <a:pt x="71" y="63"/>
                  <a:pt x="70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0" y="63"/>
                  <a:pt x="59" y="62"/>
                  <a:pt x="59" y="60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1"/>
                  <a:pt x="60" y="50"/>
                  <a:pt x="62" y="50"/>
                </a:cubicBezTo>
                <a:cubicBezTo>
                  <a:pt x="70" y="50"/>
                  <a:pt x="70" y="50"/>
                  <a:pt x="70" y="50"/>
                </a:cubicBezTo>
                <a:cubicBezTo>
                  <a:pt x="71" y="50"/>
                  <a:pt x="73" y="51"/>
                  <a:pt x="73" y="53"/>
                </a:cubicBezTo>
                <a:close/>
                <a:moveTo>
                  <a:pt x="92" y="101"/>
                </a:moveTo>
                <a:cubicBezTo>
                  <a:pt x="92" y="109"/>
                  <a:pt x="92" y="109"/>
                  <a:pt x="92" y="109"/>
                </a:cubicBezTo>
                <a:cubicBezTo>
                  <a:pt x="92" y="110"/>
                  <a:pt x="91" y="112"/>
                  <a:pt x="89" y="112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0" y="112"/>
                  <a:pt x="78" y="110"/>
                  <a:pt x="78" y="109"/>
                </a:cubicBezTo>
                <a:cubicBezTo>
                  <a:pt x="78" y="101"/>
                  <a:pt x="78" y="101"/>
                  <a:pt x="78" y="101"/>
                </a:cubicBezTo>
                <a:cubicBezTo>
                  <a:pt x="78" y="99"/>
                  <a:pt x="80" y="98"/>
                  <a:pt x="81" y="98"/>
                </a:cubicBezTo>
                <a:cubicBezTo>
                  <a:pt x="89" y="98"/>
                  <a:pt x="89" y="98"/>
                  <a:pt x="89" y="98"/>
                </a:cubicBezTo>
                <a:cubicBezTo>
                  <a:pt x="91" y="98"/>
                  <a:pt x="92" y="99"/>
                  <a:pt x="92" y="1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96388" y="4888105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35524" y="5027241"/>
            <a:ext cx="279440" cy="279441"/>
          </a:xfrm>
          <a:custGeom>
            <a:avLst/>
            <a:gdLst>
              <a:gd name="T0" fmla="*/ 11 w 120"/>
              <a:gd name="T1" fmla="*/ 67 h 120"/>
              <a:gd name="T2" fmla="*/ 54 w 120"/>
              <a:gd name="T3" fmla="*/ 109 h 120"/>
              <a:gd name="T4" fmla="*/ 54 w 120"/>
              <a:gd name="T5" fmla="*/ 63 h 120"/>
              <a:gd name="T6" fmla="*/ 34 w 120"/>
              <a:gd name="T7" fmla="*/ 80 h 120"/>
              <a:gd name="T8" fmla="*/ 34 w 120"/>
              <a:gd name="T9" fmla="*/ 101 h 120"/>
              <a:gd name="T10" fmla="*/ 38 w 120"/>
              <a:gd name="T11" fmla="*/ 96 h 120"/>
              <a:gd name="T12" fmla="*/ 48 w 120"/>
              <a:gd name="T13" fmla="*/ 90 h 120"/>
              <a:gd name="T14" fmla="*/ 21 w 120"/>
              <a:gd name="T15" fmla="*/ 90 h 120"/>
              <a:gd name="T16" fmla="*/ 18 w 120"/>
              <a:gd name="T17" fmla="*/ 86 h 120"/>
              <a:gd name="T18" fmla="*/ 21 w 120"/>
              <a:gd name="T19" fmla="*/ 81 h 120"/>
              <a:gd name="T20" fmla="*/ 48 w 120"/>
              <a:gd name="T21" fmla="*/ 81 h 120"/>
              <a:gd name="T22" fmla="*/ 54 w 120"/>
              <a:gd name="T23" fmla="*/ 11 h 120"/>
              <a:gd name="T24" fmla="*/ 11 w 120"/>
              <a:gd name="T25" fmla="*/ 53 h 120"/>
              <a:gd name="T26" fmla="*/ 57 w 120"/>
              <a:gd name="T27" fmla="*/ 53 h 120"/>
              <a:gd name="T28" fmla="*/ 49 w 120"/>
              <a:gd name="T29" fmla="*/ 36 h 120"/>
              <a:gd name="T30" fmla="*/ 46 w 120"/>
              <a:gd name="T31" fmla="*/ 38 h 120"/>
              <a:gd name="T32" fmla="*/ 38 w 120"/>
              <a:gd name="T33" fmla="*/ 47 h 120"/>
              <a:gd name="T34" fmla="*/ 29 w 120"/>
              <a:gd name="T35" fmla="*/ 47 h 120"/>
              <a:gd name="T36" fmla="*/ 21 w 120"/>
              <a:gd name="T37" fmla="*/ 38 h 120"/>
              <a:gd name="T38" fmla="*/ 18 w 120"/>
              <a:gd name="T39" fmla="*/ 31 h 120"/>
              <a:gd name="T40" fmla="*/ 29 w 120"/>
              <a:gd name="T41" fmla="*/ 29 h 120"/>
              <a:gd name="T42" fmla="*/ 31 w 120"/>
              <a:gd name="T43" fmla="*/ 18 h 120"/>
              <a:gd name="T44" fmla="*/ 38 w 120"/>
              <a:gd name="T45" fmla="*/ 21 h 120"/>
              <a:gd name="T46" fmla="*/ 48 w 120"/>
              <a:gd name="T47" fmla="*/ 29 h 120"/>
              <a:gd name="T48" fmla="*/ 49 w 120"/>
              <a:gd name="T49" fmla="*/ 36 h 120"/>
              <a:gd name="T50" fmla="*/ 64 w 120"/>
              <a:gd name="T51" fmla="*/ 67 h 120"/>
              <a:gd name="T52" fmla="*/ 106 w 120"/>
              <a:gd name="T53" fmla="*/ 109 h 120"/>
              <a:gd name="T54" fmla="*/ 106 w 120"/>
              <a:gd name="T55" fmla="*/ 63 h 120"/>
              <a:gd name="T56" fmla="*/ 94 w 120"/>
              <a:gd name="T57" fmla="*/ 101 h 120"/>
              <a:gd name="T58" fmla="*/ 88 w 120"/>
              <a:gd name="T59" fmla="*/ 94 h 120"/>
              <a:gd name="T60" fmla="*/ 75 w 120"/>
              <a:gd name="T61" fmla="*/ 97 h 120"/>
              <a:gd name="T62" fmla="*/ 82 w 120"/>
              <a:gd name="T63" fmla="*/ 88 h 120"/>
              <a:gd name="T64" fmla="*/ 75 w 120"/>
              <a:gd name="T65" fmla="*/ 81 h 120"/>
              <a:gd name="T66" fmla="*/ 81 w 120"/>
              <a:gd name="T67" fmla="*/ 75 h 120"/>
              <a:gd name="T68" fmla="*/ 94 w 120"/>
              <a:gd name="T69" fmla="*/ 75 h 120"/>
              <a:gd name="T70" fmla="*/ 101 w 120"/>
              <a:gd name="T71" fmla="*/ 81 h 120"/>
              <a:gd name="T72" fmla="*/ 94 w 120"/>
              <a:gd name="T73" fmla="*/ 88 h 120"/>
              <a:gd name="T74" fmla="*/ 101 w 120"/>
              <a:gd name="T75" fmla="*/ 94 h 120"/>
              <a:gd name="T76" fmla="*/ 67 w 120"/>
              <a:gd name="T77" fmla="*/ 11 h 120"/>
              <a:gd name="T78" fmla="*/ 67 w 120"/>
              <a:gd name="T79" fmla="*/ 57 h 120"/>
              <a:gd name="T80" fmla="*/ 110 w 120"/>
              <a:gd name="T81" fmla="*/ 14 h 120"/>
              <a:gd name="T82" fmla="*/ 101 w 120"/>
              <a:gd name="T83" fmla="*/ 38 h 120"/>
              <a:gd name="T84" fmla="*/ 74 w 120"/>
              <a:gd name="T85" fmla="*/ 38 h 120"/>
              <a:gd name="T86" fmla="*/ 71 w 120"/>
              <a:gd name="T87" fmla="*/ 34 h 120"/>
              <a:gd name="T88" fmla="*/ 74 w 120"/>
              <a:gd name="T89" fmla="*/ 29 h 120"/>
              <a:gd name="T90" fmla="*/ 101 w 120"/>
              <a:gd name="T91" fmla="*/ 29 h 120"/>
              <a:gd name="T92" fmla="*/ 108 w 120"/>
              <a:gd name="T93" fmla="*/ 0 h 120"/>
              <a:gd name="T94" fmla="*/ 0 w 120"/>
              <a:gd name="T95" fmla="*/ 108 h 120"/>
              <a:gd name="T96" fmla="*/ 120 w 120"/>
              <a:gd name="T97" fmla="*/ 108 h 120"/>
              <a:gd name="T98" fmla="*/ 114 w 120"/>
              <a:gd name="T99" fmla="*/ 109 h 120"/>
              <a:gd name="T100" fmla="*/ 7 w 120"/>
              <a:gd name="T101" fmla="*/ 109 h 120"/>
              <a:gd name="T102" fmla="*/ 109 w 120"/>
              <a:gd name="T103" fmla="*/ 6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0" h="120">
                <a:moveTo>
                  <a:pt x="54" y="63"/>
                </a:moveTo>
                <a:cubicBezTo>
                  <a:pt x="15" y="63"/>
                  <a:pt x="15" y="63"/>
                  <a:pt x="15" y="63"/>
                </a:cubicBezTo>
                <a:cubicBezTo>
                  <a:pt x="13" y="63"/>
                  <a:pt x="11" y="65"/>
                  <a:pt x="11" y="67"/>
                </a:cubicBezTo>
                <a:cubicBezTo>
                  <a:pt x="11" y="106"/>
                  <a:pt x="11" y="106"/>
                  <a:pt x="11" y="106"/>
                </a:cubicBezTo>
                <a:cubicBezTo>
                  <a:pt x="11" y="108"/>
                  <a:pt x="13" y="109"/>
                  <a:pt x="15" y="109"/>
                </a:cubicBezTo>
                <a:cubicBezTo>
                  <a:pt x="54" y="109"/>
                  <a:pt x="54" y="109"/>
                  <a:pt x="54" y="109"/>
                </a:cubicBezTo>
                <a:cubicBezTo>
                  <a:pt x="56" y="109"/>
                  <a:pt x="57" y="108"/>
                  <a:pt x="57" y="106"/>
                </a:cubicBezTo>
                <a:cubicBezTo>
                  <a:pt x="57" y="67"/>
                  <a:pt x="57" y="67"/>
                  <a:pt x="57" y="67"/>
                </a:cubicBezTo>
                <a:cubicBezTo>
                  <a:pt x="57" y="65"/>
                  <a:pt x="56" y="63"/>
                  <a:pt x="54" y="63"/>
                </a:cubicBezTo>
                <a:close/>
                <a:moveTo>
                  <a:pt x="34" y="71"/>
                </a:moveTo>
                <a:cubicBezTo>
                  <a:pt x="36" y="71"/>
                  <a:pt x="38" y="73"/>
                  <a:pt x="38" y="75"/>
                </a:cubicBezTo>
                <a:cubicBezTo>
                  <a:pt x="38" y="78"/>
                  <a:pt x="36" y="80"/>
                  <a:pt x="34" y="80"/>
                </a:cubicBezTo>
                <a:cubicBezTo>
                  <a:pt x="31" y="80"/>
                  <a:pt x="29" y="78"/>
                  <a:pt x="29" y="75"/>
                </a:cubicBezTo>
                <a:cubicBezTo>
                  <a:pt x="29" y="73"/>
                  <a:pt x="31" y="71"/>
                  <a:pt x="34" y="71"/>
                </a:cubicBezTo>
                <a:close/>
                <a:moveTo>
                  <a:pt x="34" y="101"/>
                </a:moveTo>
                <a:cubicBezTo>
                  <a:pt x="31" y="101"/>
                  <a:pt x="29" y="99"/>
                  <a:pt x="29" y="96"/>
                </a:cubicBezTo>
                <a:cubicBezTo>
                  <a:pt x="29" y="94"/>
                  <a:pt x="31" y="92"/>
                  <a:pt x="34" y="92"/>
                </a:cubicBezTo>
                <a:cubicBezTo>
                  <a:pt x="36" y="92"/>
                  <a:pt x="38" y="94"/>
                  <a:pt x="38" y="96"/>
                </a:cubicBezTo>
                <a:cubicBezTo>
                  <a:pt x="38" y="99"/>
                  <a:pt x="36" y="101"/>
                  <a:pt x="34" y="101"/>
                </a:cubicBezTo>
                <a:close/>
                <a:moveTo>
                  <a:pt x="49" y="88"/>
                </a:moveTo>
                <a:cubicBezTo>
                  <a:pt x="49" y="89"/>
                  <a:pt x="49" y="90"/>
                  <a:pt x="48" y="90"/>
                </a:cubicBezTo>
                <a:cubicBezTo>
                  <a:pt x="48" y="90"/>
                  <a:pt x="48" y="90"/>
                  <a:pt x="48" y="90"/>
                </a:cubicBezTo>
                <a:cubicBezTo>
                  <a:pt x="46" y="90"/>
                  <a:pt x="46" y="90"/>
                  <a:pt x="46" y="90"/>
                </a:cubicBezTo>
                <a:cubicBezTo>
                  <a:pt x="21" y="90"/>
                  <a:pt x="21" y="90"/>
                  <a:pt x="21" y="90"/>
                </a:cubicBezTo>
                <a:cubicBezTo>
                  <a:pt x="20" y="90"/>
                  <a:pt x="20" y="90"/>
                  <a:pt x="20" y="90"/>
                </a:cubicBezTo>
                <a:cubicBezTo>
                  <a:pt x="19" y="90"/>
                  <a:pt x="18" y="89"/>
                  <a:pt x="18" y="88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3"/>
                  <a:pt x="18" y="83"/>
                  <a:pt x="18" y="83"/>
                </a:cubicBezTo>
                <a:cubicBezTo>
                  <a:pt x="18" y="82"/>
                  <a:pt x="19" y="81"/>
                  <a:pt x="20" y="81"/>
                </a:cubicBezTo>
                <a:cubicBezTo>
                  <a:pt x="21" y="81"/>
                  <a:pt x="21" y="81"/>
                  <a:pt x="21" y="81"/>
                </a:cubicBezTo>
                <a:cubicBezTo>
                  <a:pt x="46" y="81"/>
                  <a:pt x="46" y="81"/>
                  <a:pt x="46" y="81"/>
                </a:cubicBezTo>
                <a:cubicBezTo>
                  <a:pt x="48" y="81"/>
                  <a:pt x="48" y="81"/>
                  <a:pt x="48" y="81"/>
                </a:cubicBezTo>
                <a:cubicBezTo>
                  <a:pt x="48" y="81"/>
                  <a:pt x="48" y="81"/>
                  <a:pt x="48" y="81"/>
                </a:cubicBezTo>
                <a:cubicBezTo>
                  <a:pt x="49" y="81"/>
                  <a:pt x="49" y="82"/>
                  <a:pt x="49" y="83"/>
                </a:cubicBezTo>
                <a:lnTo>
                  <a:pt x="49" y="88"/>
                </a:lnTo>
                <a:close/>
                <a:moveTo>
                  <a:pt x="54" y="11"/>
                </a:moveTo>
                <a:cubicBezTo>
                  <a:pt x="15" y="11"/>
                  <a:pt x="15" y="11"/>
                  <a:pt x="15" y="11"/>
                </a:cubicBezTo>
                <a:cubicBezTo>
                  <a:pt x="13" y="11"/>
                  <a:pt x="11" y="12"/>
                  <a:pt x="11" y="14"/>
                </a:cubicBezTo>
                <a:cubicBezTo>
                  <a:pt x="11" y="53"/>
                  <a:pt x="11" y="53"/>
                  <a:pt x="11" y="53"/>
                </a:cubicBezTo>
                <a:cubicBezTo>
                  <a:pt x="11" y="55"/>
                  <a:pt x="13" y="57"/>
                  <a:pt x="15" y="57"/>
                </a:cubicBezTo>
                <a:cubicBezTo>
                  <a:pt x="54" y="57"/>
                  <a:pt x="54" y="57"/>
                  <a:pt x="54" y="57"/>
                </a:cubicBezTo>
                <a:cubicBezTo>
                  <a:pt x="56" y="57"/>
                  <a:pt x="57" y="55"/>
                  <a:pt x="57" y="53"/>
                </a:cubicBezTo>
                <a:cubicBezTo>
                  <a:pt x="57" y="14"/>
                  <a:pt x="57" y="14"/>
                  <a:pt x="57" y="14"/>
                </a:cubicBezTo>
                <a:cubicBezTo>
                  <a:pt x="57" y="12"/>
                  <a:pt x="56" y="11"/>
                  <a:pt x="54" y="11"/>
                </a:cubicBezTo>
                <a:close/>
                <a:moveTo>
                  <a:pt x="49" y="36"/>
                </a:moveTo>
                <a:cubicBezTo>
                  <a:pt x="49" y="37"/>
                  <a:pt x="48" y="38"/>
                  <a:pt x="48" y="38"/>
                </a:cubicBezTo>
                <a:cubicBezTo>
                  <a:pt x="48" y="38"/>
                  <a:pt x="48" y="38"/>
                  <a:pt x="48" y="38"/>
                </a:cubicBezTo>
                <a:cubicBezTo>
                  <a:pt x="46" y="38"/>
                  <a:pt x="46" y="38"/>
                  <a:pt x="46" y="38"/>
                </a:cubicBezTo>
                <a:cubicBezTo>
                  <a:pt x="38" y="38"/>
                  <a:pt x="38" y="38"/>
                  <a:pt x="38" y="38"/>
                </a:cubicBezTo>
                <a:cubicBezTo>
                  <a:pt x="38" y="46"/>
                  <a:pt x="38" y="46"/>
                  <a:pt x="38" y="46"/>
                </a:cubicBezTo>
                <a:cubicBezTo>
                  <a:pt x="38" y="47"/>
                  <a:pt x="38" y="47"/>
                  <a:pt x="38" y="47"/>
                </a:cubicBezTo>
                <a:cubicBezTo>
                  <a:pt x="38" y="48"/>
                  <a:pt x="37" y="49"/>
                  <a:pt x="36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0" y="49"/>
                  <a:pt x="29" y="48"/>
                  <a:pt x="29" y="47"/>
                </a:cubicBezTo>
                <a:cubicBezTo>
                  <a:pt x="29" y="46"/>
                  <a:pt x="29" y="46"/>
                  <a:pt x="29" y="46"/>
                </a:cubicBezTo>
                <a:cubicBezTo>
                  <a:pt x="29" y="38"/>
                  <a:pt x="29" y="38"/>
                  <a:pt x="29" y="38"/>
                </a:cubicBezTo>
                <a:cubicBezTo>
                  <a:pt x="21" y="38"/>
                  <a:pt x="21" y="38"/>
                  <a:pt x="21" y="38"/>
                </a:cubicBezTo>
                <a:cubicBezTo>
                  <a:pt x="20" y="38"/>
                  <a:pt x="20" y="38"/>
                  <a:pt x="20" y="38"/>
                </a:cubicBezTo>
                <a:cubicBezTo>
                  <a:pt x="19" y="38"/>
                  <a:pt x="18" y="37"/>
                  <a:pt x="18" y="36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30"/>
                  <a:pt x="19" y="29"/>
                  <a:pt x="20" y="29"/>
                </a:cubicBezTo>
                <a:cubicBezTo>
                  <a:pt x="21" y="29"/>
                  <a:pt x="21" y="29"/>
                  <a:pt x="21" y="29"/>
                </a:cubicBezTo>
                <a:cubicBezTo>
                  <a:pt x="29" y="29"/>
                  <a:pt x="29" y="29"/>
                  <a:pt x="29" y="29"/>
                </a:cubicBezTo>
                <a:cubicBezTo>
                  <a:pt x="29" y="21"/>
                  <a:pt x="29" y="21"/>
                  <a:pt x="29" y="21"/>
                </a:cubicBezTo>
                <a:cubicBezTo>
                  <a:pt x="29" y="20"/>
                  <a:pt x="29" y="20"/>
                  <a:pt x="29" y="20"/>
                </a:cubicBezTo>
                <a:cubicBezTo>
                  <a:pt x="29" y="19"/>
                  <a:pt x="30" y="18"/>
                  <a:pt x="31" y="18"/>
                </a:cubicBezTo>
                <a:cubicBezTo>
                  <a:pt x="36" y="18"/>
                  <a:pt x="36" y="18"/>
                  <a:pt x="36" y="18"/>
                </a:cubicBezTo>
                <a:cubicBezTo>
                  <a:pt x="37" y="18"/>
                  <a:pt x="38" y="19"/>
                  <a:pt x="38" y="20"/>
                </a:cubicBezTo>
                <a:cubicBezTo>
                  <a:pt x="38" y="21"/>
                  <a:pt x="38" y="21"/>
                  <a:pt x="38" y="21"/>
                </a:cubicBezTo>
                <a:cubicBezTo>
                  <a:pt x="38" y="29"/>
                  <a:pt x="38" y="29"/>
                  <a:pt x="38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8" y="29"/>
                  <a:pt x="48" y="29"/>
                  <a:pt x="48" y="29"/>
                </a:cubicBezTo>
                <a:cubicBezTo>
                  <a:pt x="48" y="29"/>
                  <a:pt x="48" y="29"/>
                  <a:pt x="48" y="29"/>
                </a:cubicBezTo>
                <a:cubicBezTo>
                  <a:pt x="48" y="29"/>
                  <a:pt x="49" y="30"/>
                  <a:pt x="49" y="31"/>
                </a:cubicBezTo>
                <a:lnTo>
                  <a:pt x="49" y="36"/>
                </a:lnTo>
                <a:close/>
                <a:moveTo>
                  <a:pt x="106" y="63"/>
                </a:moveTo>
                <a:cubicBezTo>
                  <a:pt x="67" y="63"/>
                  <a:pt x="67" y="63"/>
                  <a:pt x="67" y="63"/>
                </a:cubicBezTo>
                <a:cubicBezTo>
                  <a:pt x="65" y="63"/>
                  <a:pt x="64" y="65"/>
                  <a:pt x="64" y="67"/>
                </a:cubicBezTo>
                <a:cubicBezTo>
                  <a:pt x="64" y="106"/>
                  <a:pt x="64" y="106"/>
                  <a:pt x="64" y="106"/>
                </a:cubicBezTo>
                <a:cubicBezTo>
                  <a:pt x="64" y="108"/>
                  <a:pt x="65" y="109"/>
                  <a:pt x="67" y="109"/>
                </a:cubicBezTo>
                <a:cubicBezTo>
                  <a:pt x="106" y="109"/>
                  <a:pt x="106" y="109"/>
                  <a:pt x="106" y="109"/>
                </a:cubicBezTo>
                <a:cubicBezTo>
                  <a:pt x="108" y="109"/>
                  <a:pt x="110" y="108"/>
                  <a:pt x="110" y="106"/>
                </a:cubicBezTo>
                <a:cubicBezTo>
                  <a:pt x="110" y="67"/>
                  <a:pt x="110" y="67"/>
                  <a:pt x="110" y="67"/>
                </a:cubicBezTo>
                <a:cubicBezTo>
                  <a:pt x="110" y="65"/>
                  <a:pt x="108" y="63"/>
                  <a:pt x="106" y="63"/>
                </a:cubicBezTo>
                <a:close/>
                <a:moveTo>
                  <a:pt x="101" y="97"/>
                </a:moveTo>
                <a:cubicBezTo>
                  <a:pt x="97" y="101"/>
                  <a:pt x="97" y="101"/>
                  <a:pt x="97" y="101"/>
                </a:cubicBezTo>
                <a:cubicBezTo>
                  <a:pt x="96" y="101"/>
                  <a:pt x="95" y="101"/>
                  <a:pt x="94" y="101"/>
                </a:cubicBezTo>
                <a:cubicBezTo>
                  <a:pt x="94" y="101"/>
                  <a:pt x="94" y="101"/>
                  <a:pt x="94" y="101"/>
                </a:cubicBezTo>
                <a:cubicBezTo>
                  <a:pt x="94" y="101"/>
                  <a:pt x="94" y="101"/>
                  <a:pt x="94" y="101"/>
                </a:cubicBezTo>
                <a:cubicBezTo>
                  <a:pt x="88" y="94"/>
                  <a:pt x="88" y="94"/>
                  <a:pt x="88" y="94"/>
                </a:cubicBezTo>
                <a:cubicBezTo>
                  <a:pt x="81" y="101"/>
                  <a:pt x="81" y="101"/>
                  <a:pt x="81" y="101"/>
                </a:cubicBezTo>
                <a:cubicBezTo>
                  <a:pt x="81" y="101"/>
                  <a:pt x="79" y="101"/>
                  <a:pt x="79" y="101"/>
                </a:cubicBezTo>
                <a:cubicBezTo>
                  <a:pt x="75" y="97"/>
                  <a:pt x="75" y="97"/>
                  <a:pt x="75" y="97"/>
                </a:cubicBezTo>
                <a:cubicBezTo>
                  <a:pt x="74" y="96"/>
                  <a:pt x="74" y="95"/>
                  <a:pt x="75" y="94"/>
                </a:cubicBezTo>
                <a:cubicBezTo>
                  <a:pt x="76" y="93"/>
                  <a:pt x="76" y="93"/>
                  <a:pt x="76" y="93"/>
                </a:cubicBezTo>
                <a:cubicBezTo>
                  <a:pt x="82" y="88"/>
                  <a:pt x="82" y="88"/>
                  <a:pt x="82" y="88"/>
                </a:cubicBezTo>
                <a:cubicBezTo>
                  <a:pt x="76" y="82"/>
                  <a:pt x="76" y="82"/>
                  <a:pt x="76" y="82"/>
                </a:cubicBezTo>
                <a:cubicBezTo>
                  <a:pt x="76" y="82"/>
                  <a:pt x="76" y="82"/>
                  <a:pt x="76" y="82"/>
                </a:cubicBezTo>
                <a:cubicBezTo>
                  <a:pt x="75" y="81"/>
                  <a:pt x="75" y="81"/>
                  <a:pt x="75" y="81"/>
                </a:cubicBezTo>
                <a:cubicBezTo>
                  <a:pt x="74" y="80"/>
                  <a:pt x="74" y="79"/>
                  <a:pt x="75" y="79"/>
                </a:cubicBezTo>
                <a:cubicBezTo>
                  <a:pt x="79" y="75"/>
                  <a:pt x="79" y="75"/>
                  <a:pt x="79" y="75"/>
                </a:cubicBezTo>
                <a:cubicBezTo>
                  <a:pt x="79" y="74"/>
                  <a:pt x="81" y="74"/>
                  <a:pt x="81" y="75"/>
                </a:cubicBezTo>
                <a:cubicBezTo>
                  <a:pt x="88" y="81"/>
                  <a:pt x="88" y="81"/>
                  <a:pt x="88" y="81"/>
                </a:cubicBezTo>
                <a:cubicBezTo>
                  <a:pt x="92" y="77"/>
                  <a:pt x="92" y="77"/>
                  <a:pt x="92" y="77"/>
                </a:cubicBezTo>
                <a:cubicBezTo>
                  <a:pt x="94" y="75"/>
                  <a:pt x="94" y="75"/>
                  <a:pt x="94" y="75"/>
                </a:cubicBezTo>
                <a:cubicBezTo>
                  <a:pt x="95" y="74"/>
                  <a:pt x="96" y="74"/>
                  <a:pt x="97" y="75"/>
                </a:cubicBezTo>
                <a:cubicBezTo>
                  <a:pt x="101" y="79"/>
                  <a:pt x="101" y="79"/>
                  <a:pt x="101" y="79"/>
                </a:cubicBezTo>
                <a:cubicBezTo>
                  <a:pt x="101" y="79"/>
                  <a:pt x="101" y="80"/>
                  <a:pt x="101" y="81"/>
                </a:cubicBezTo>
                <a:cubicBezTo>
                  <a:pt x="98" y="84"/>
                  <a:pt x="98" y="84"/>
                  <a:pt x="98" y="84"/>
                </a:cubicBezTo>
                <a:cubicBezTo>
                  <a:pt x="98" y="84"/>
                  <a:pt x="98" y="84"/>
                  <a:pt x="98" y="84"/>
                </a:cubicBezTo>
                <a:cubicBezTo>
                  <a:pt x="94" y="88"/>
                  <a:pt x="94" y="88"/>
                  <a:pt x="94" y="88"/>
                </a:cubicBezTo>
                <a:cubicBezTo>
                  <a:pt x="100" y="93"/>
                  <a:pt x="100" y="93"/>
                  <a:pt x="100" y="93"/>
                </a:cubicBezTo>
                <a:cubicBezTo>
                  <a:pt x="100" y="93"/>
                  <a:pt x="100" y="93"/>
                  <a:pt x="100" y="93"/>
                </a:cubicBezTo>
                <a:cubicBezTo>
                  <a:pt x="101" y="94"/>
                  <a:pt x="101" y="94"/>
                  <a:pt x="101" y="94"/>
                </a:cubicBezTo>
                <a:cubicBezTo>
                  <a:pt x="101" y="95"/>
                  <a:pt x="101" y="96"/>
                  <a:pt x="101" y="97"/>
                </a:cubicBezTo>
                <a:close/>
                <a:moveTo>
                  <a:pt x="106" y="11"/>
                </a:moveTo>
                <a:cubicBezTo>
                  <a:pt x="67" y="11"/>
                  <a:pt x="67" y="11"/>
                  <a:pt x="67" y="11"/>
                </a:cubicBezTo>
                <a:cubicBezTo>
                  <a:pt x="65" y="11"/>
                  <a:pt x="64" y="12"/>
                  <a:pt x="64" y="14"/>
                </a:cubicBezTo>
                <a:cubicBezTo>
                  <a:pt x="64" y="53"/>
                  <a:pt x="64" y="53"/>
                  <a:pt x="64" y="53"/>
                </a:cubicBezTo>
                <a:cubicBezTo>
                  <a:pt x="64" y="55"/>
                  <a:pt x="65" y="57"/>
                  <a:pt x="67" y="57"/>
                </a:cubicBezTo>
                <a:cubicBezTo>
                  <a:pt x="106" y="57"/>
                  <a:pt x="106" y="57"/>
                  <a:pt x="106" y="57"/>
                </a:cubicBezTo>
                <a:cubicBezTo>
                  <a:pt x="108" y="57"/>
                  <a:pt x="110" y="55"/>
                  <a:pt x="110" y="53"/>
                </a:cubicBezTo>
                <a:cubicBezTo>
                  <a:pt x="110" y="14"/>
                  <a:pt x="110" y="14"/>
                  <a:pt x="110" y="14"/>
                </a:cubicBezTo>
                <a:cubicBezTo>
                  <a:pt x="110" y="12"/>
                  <a:pt x="108" y="11"/>
                  <a:pt x="106" y="11"/>
                </a:cubicBezTo>
                <a:close/>
                <a:moveTo>
                  <a:pt x="102" y="36"/>
                </a:moveTo>
                <a:cubicBezTo>
                  <a:pt x="102" y="37"/>
                  <a:pt x="101" y="38"/>
                  <a:pt x="101" y="38"/>
                </a:cubicBezTo>
                <a:cubicBezTo>
                  <a:pt x="101" y="38"/>
                  <a:pt x="101" y="38"/>
                  <a:pt x="101" y="38"/>
                </a:cubicBezTo>
                <a:cubicBezTo>
                  <a:pt x="99" y="38"/>
                  <a:pt x="99" y="38"/>
                  <a:pt x="99" y="38"/>
                </a:cubicBezTo>
                <a:cubicBezTo>
                  <a:pt x="74" y="38"/>
                  <a:pt x="74" y="38"/>
                  <a:pt x="74" y="38"/>
                </a:cubicBezTo>
                <a:cubicBezTo>
                  <a:pt x="73" y="38"/>
                  <a:pt x="73" y="38"/>
                  <a:pt x="73" y="38"/>
                </a:cubicBezTo>
                <a:cubicBezTo>
                  <a:pt x="72" y="38"/>
                  <a:pt x="71" y="37"/>
                  <a:pt x="71" y="36"/>
                </a:cubicBezTo>
                <a:cubicBezTo>
                  <a:pt x="71" y="34"/>
                  <a:pt x="71" y="34"/>
                  <a:pt x="71" y="34"/>
                </a:cubicBezTo>
                <a:cubicBezTo>
                  <a:pt x="71" y="31"/>
                  <a:pt x="71" y="31"/>
                  <a:pt x="71" y="31"/>
                </a:cubicBezTo>
                <a:cubicBezTo>
                  <a:pt x="71" y="30"/>
                  <a:pt x="72" y="29"/>
                  <a:pt x="73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99" y="29"/>
                  <a:pt x="99" y="29"/>
                  <a:pt x="99" y="29"/>
                </a:cubicBezTo>
                <a:cubicBezTo>
                  <a:pt x="101" y="29"/>
                  <a:pt x="101" y="29"/>
                  <a:pt x="101" y="29"/>
                </a:cubicBezTo>
                <a:cubicBezTo>
                  <a:pt x="101" y="29"/>
                  <a:pt x="101" y="29"/>
                  <a:pt x="101" y="29"/>
                </a:cubicBezTo>
                <a:cubicBezTo>
                  <a:pt x="101" y="29"/>
                  <a:pt x="102" y="30"/>
                  <a:pt x="102" y="31"/>
                </a:cubicBezTo>
                <a:lnTo>
                  <a:pt x="102" y="36"/>
                </a:lnTo>
                <a:close/>
                <a:moveTo>
                  <a:pt x="108" y="0"/>
                </a:move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5"/>
                  <a:pt x="0" y="12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115"/>
                  <a:pt x="6" y="120"/>
                  <a:pt x="13" y="120"/>
                </a:cubicBezTo>
                <a:cubicBezTo>
                  <a:pt x="108" y="120"/>
                  <a:pt x="108" y="120"/>
                  <a:pt x="108" y="120"/>
                </a:cubicBezTo>
                <a:cubicBezTo>
                  <a:pt x="115" y="120"/>
                  <a:pt x="120" y="115"/>
                  <a:pt x="120" y="108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20" y="5"/>
                  <a:pt x="115" y="0"/>
                  <a:pt x="108" y="0"/>
                </a:cubicBezTo>
                <a:close/>
                <a:moveTo>
                  <a:pt x="114" y="109"/>
                </a:moveTo>
                <a:cubicBezTo>
                  <a:pt x="114" y="112"/>
                  <a:pt x="112" y="114"/>
                  <a:pt x="109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9" y="114"/>
                  <a:pt x="7" y="112"/>
                  <a:pt x="7" y="109"/>
                </a:cubicBezTo>
                <a:cubicBezTo>
                  <a:pt x="7" y="11"/>
                  <a:pt x="7" y="11"/>
                  <a:pt x="7" y="11"/>
                </a:cubicBezTo>
                <a:cubicBezTo>
                  <a:pt x="7" y="8"/>
                  <a:pt x="9" y="6"/>
                  <a:pt x="11" y="6"/>
                </a:cubicBezTo>
                <a:cubicBezTo>
                  <a:pt x="109" y="6"/>
                  <a:pt x="109" y="6"/>
                  <a:pt x="109" y="6"/>
                </a:cubicBezTo>
                <a:cubicBezTo>
                  <a:pt x="112" y="6"/>
                  <a:pt x="114" y="8"/>
                  <a:pt x="114" y="11"/>
                </a:cubicBezTo>
                <a:lnTo>
                  <a:pt x="114" y="10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96388" y="2465831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21493" y="2581583"/>
            <a:ext cx="307501" cy="307502"/>
          </a:xfrm>
          <a:custGeom>
            <a:avLst/>
            <a:gdLst>
              <a:gd name="T0" fmla="*/ 80 w 132"/>
              <a:gd name="T1" fmla="*/ 85 h 132"/>
              <a:gd name="T2" fmla="*/ 65 w 132"/>
              <a:gd name="T3" fmla="*/ 89 h 132"/>
              <a:gd name="T4" fmla="*/ 47 w 132"/>
              <a:gd name="T5" fmla="*/ 86 h 132"/>
              <a:gd name="T6" fmla="*/ 65 w 132"/>
              <a:gd name="T7" fmla="*/ 81 h 132"/>
              <a:gd name="T8" fmla="*/ 73 w 132"/>
              <a:gd name="T9" fmla="*/ 78 h 132"/>
              <a:gd name="T10" fmla="*/ 73 w 132"/>
              <a:gd name="T11" fmla="*/ 76 h 132"/>
              <a:gd name="T12" fmla="*/ 53 w 132"/>
              <a:gd name="T13" fmla="*/ 67 h 132"/>
              <a:gd name="T14" fmla="*/ 51 w 132"/>
              <a:gd name="T15" fmla="*/ 65 h 132"/>
              <a:gd name="T16" fmla="*/ 47 w 132"/>
              <a:gd name="T17" fmla="*/ 56 h 132"/>
              <a:gd name="T18" fmla="*/ 54 w 132"/>
              <a:gd name="T19" fmla="*/ 36 h 132"/>
              <a:gd name="T20" fmla="*/ 68 w 132"/>
              <a:gd name="T21" fmla="*/ 41 h 132"/>
              <a:gd name="T22" fmla="*/ 78 w 132"/>
              <a:gd name="T23" fmla="*/ 42 h 132"/>
              <a:gd name="T24" fmla="*/ 83 w 132"/>
              <a:gd name="T25" fmla="*/ 55 h 132"/>
              <a:gd name="T26" fmla="*/ 72 w 132"/>
              <a:gd name="T27" fmla="*/ 50 h 132"/>
              <a:gd name="T28" fmla="*/ 63 w 132"/>
              <a:gd name="T29" fmla="*/ 51 h 132"/>
              <a:gd name="T30" fmla="*/ 60 w 132"/>
              <a:gd name="T31" fmla="*/ 56 h 132"/>
              <a:gd name="T32" fmla="*/ 62 w 132"/>
              <a:gd name="T33" fmla="*/ 57 h 132"/>
              <a:gd name="T34" fmla="*/ 76 w 132"/>
              <a:gd name="T35" fmla="*/ 61 h 132"/>
              <a:gd name="T36" fmla="*/ 66 w 132"/>
              <a:gd name="T37" fmla="*/ 22 h 132"/>
              <a:gd name="T38" fmla="*/ 66 w 132"/>
              <a:gd name="T39" fmla="*/ 106 h 132"/>
              <a:gd name="T40" fmla="*/ 66 w 132"/>
              <a:gd name="T41" fmla="*/ 0 h 132"/>
              <a:gd name="T42" fmla="*/ 119 w 132"/>
              <a:gd name="T43" fmla="*/ 68 h 132"/>
              <a:gd name="T44" fmla="*/ 121 w 132"/>
              <a:gd name="T45" fmla="*/ 60 h 132"/>
              <a:gd name="T46" fmla="*/ 121 w 132"/>
              <a:gd name="T47" fmla="*/ 53 h 132"/>
              <a:gd name="T48" fmla="*/ 114 w 132"/>
              <a:gd name="T49" fmla="*/ 44 h 132"/>
              <a:gd name="T50" fmla="*/ 112 w 132"/>
              <a:gd name="T51" fmla="*/ 37 h 132"/>
              <a:gd name="T52" fmla="*/ 106 w 132"/>
              <a:gd name="T53" fmla="*/ 26 h 132"/>
              <a:gd name="T54" fmla="*/ 100 w 132"/>
              <a:gd name="T55" fmla="*/ 22 h 132"/>
              <a:gd name="T56" fmla="*/ 92 w 132"/>
              <a:gd name="T57" fmla="*/ 20 h 132"/>
              <a:gd name="T58" fmla="*/ 84 w 132"/>
              <a:gd name="T59" fmla="*/ 14 h 132"/>
              <a:gd name="T60" fmla="*/ 78 w 132"/>
              <a:gd name="T61" fmla="*/ 11 h 132"/>
              <a:gd name="T62" fmla="*/ 67 w 132"/>
              <a:gd name="T63" fmla="*/ 14 h 132"/>
              <a:gd name="T64" fmla="*/ 58 w 132"/>
              <a:gd name="T65" fmla="*/ 14 h 132"/>
              <a:gd name="T66" fmla="*/ 47 w 132"/>
              <a:gd name="T67" fmla="*/ 13 h 132"/>
              <a:gd name="T68" fmla="*/ 41 w 132"/>
              <a:gd name="T69" fmla="*/ 17 h 132"/>
              <a:gd name="T70" fmla="*/ 34 w 132"/>
              <a:gd name="T71" fmla="*/ 24 h 132"/>
              <a:gd name="T72" fmla="*/ 27 w 132"/>
              <a:gd name="T73" fmla="*/ 27 h 132"/>
              <a:gd name="T74" fmla="*/ 22 w 132"/>
              <a:gd name="T75" fmla="*/ 32 h 132"/>
              <a:gd name="T76" fmla="*/ 17 w 132"/>
              <a:gd name="T77" fmla="*/ 44 h 132"/>
              <a:gd name="T78" fmla="*/ 16 w 132"/>
              <a:gd name="T79" fmla="*/ 51 h 132"/>
              <a:gd name="T80" fmla="*/ 11 w 132"/>
              <a:gd name="T81" fmla="*/ 61 h 132"/>
              <a:gd name="T82" fmla="*/ 11 w 132"/>
              <a:gd name="T83" fmla="*/ 68 h 132"/>
              <a:gd name="T84" fmla="*/ 15 w 132"/>
              <a:gd name="T85" fmla="*/ 77 h 132"/>
              <a:gd name="T86" fmla="*/ 15 w 132"/>
              <a:gd name="T87" fmla="*/ 85 h 132"/>
              <a:gd name="T88" fmla="*/ 20 w 132"/>
              <a:gd name="T89" fmla="*/ 97 h 132"/>
              <a:gd name="T90" fmla="*/ 24 w 132"/>
              <a:gd name="T91" fmla="*/ 102 h 132"/>
              <a:gd name="T92" fmla="*/ 34 w 132"/>
              <a:gd name="T93" fmla="*/ 110 h 132"/>
              <a:gd name="T94" fmla="*/ 43 w 132"/>
              <a:gd name="T95" fmla="*/ 113 h 132"/>
              <a:gd name="T96" fmla="*/ 52 w 132"/>
              <a:gd name="T97" fmla="*/ 117 h 132"/>
              <a:gd name="T98" fmla="*/ 61 w 132"/>
              <a:gd name="T99" fmla="*/ 121 h 132"/>
              <a:gd name="T100" fmla="*/ 74 w 132"/>
              <a:gd name="T101" fmla="*/ 122 h 132"/>
              <a:gd name="T102" fmla="*/ 81 w 132"/>
              <a:gd name="T103" fmla="*/ 120 h 132"/>
              <a:gd name="T104" fmla="*/ 92 w 132"/>
              <a:gd name="T105" fmla="*/ 115 h 132"/>
              <a:gd name="T106" fmla="*/ 99 w 132"/>
              <a:gd name="T107" fmla="*/ 107 h 132"/>
              <a:gd name="T108" fmla="*/ 106 w 132"/>
              <a:gd name="T109" fmla="*/ 101 h 132"/>
              <a:gd name="T110" fmla="*/ 114 w 132"/>
              <a:gd name="T111" fmla="*/ 94 h 132"/>
              <a:gd name="T112" fmla="*/ 120 w 132"/>
              <a:gd name="T113" fmla="*/ 83 h 132"/>
              <a:gd name="T114" fmla="*/ 121 w 132"/>
              <a:gd name="T115" fmla="*/ 76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32" h="132">
                <a:moveTo>
                  <a:pt x="84" y="66"/>
                </a:moveTo>
                <a:cubicBezTo>
                  <a:pt x="85" y="68"/>
                  <a:pt x="86" y="71"/>
                  <a:pt x="86" y="74"/>
                </a:cubicBezTo>
                <a:cubicBezTo>
                  <a:pt x="86" y="74"/>
                  <a:pt x="86" y="74"/>
                  <a:pt x="86" y="74"/>
                </a:cubicBezTo>
                <a:cubicBezTo>
                  <a:pt x="86" y="74"/>
                  <a:pt x="86" y="74"/>
                  <a:pt x="86" y="74"/>
                </a:cubicBezTo>
                <a:cubicBezTo>
                  <a:pt x="86" y="79"/>
                  <a:pt x="84" y="82"/>
                  <a:pt x="80" y="85"/>
                </a:cubicBezTo>
                <a:cubicBezTo>
                  <a:pt x="79" y="86"/>
                  <a:pt x="79" y="86"/>
                  <a:pt x="78" y="87"/>
                </a:cubicBezTo>
                <a:cubicBezTo>
                  <a:pt x="78" y="96"/>
                  <a:pt x="78" y="96"/>
                  <a:pt x="78" y="96"/>
                </a:cubicBezTo>
                <a:cubicBezTo>
                  <a:pt x="68" y="96"/>
                  <a:pt x="68" y="96"/>
                  <a:pt x="68" y="96"/>
                </a:cubicBezTo>
                <a:cubicBezTo>
                  <a:pt x="68" y="89"/>
                  <a:pt x="68" y="89"/>
                  <a:pt x="68" y="89"/>
                </a:cubicBezTo>
                <a:cubicBezTo>
                  <a:pt x="67" y="89"/>
                  <a:pt x="66" y="89"/>
                  <a:pt x="65" y="89"/>
                </a:cubicBezTo>
                <a:cubicBezTo>
                  <a:pt x="64" y="89"/>
                  <a:pt x="64" y="89"/>
                  <a:pt x="64" y="89"/>
                </a:cubicBezTo>
                <a:cubicBezTo>
                  <a:pt x="64" y="96"/>
                  <a:pt x="64" y="96"/>
                  <a:pt x="64" y="96"/>
                </a:cubicBezTo>
                <a:cubicBezTo>
                  <a:pt x="54" y="96"/>
                  <a:pt x="54" y="96"/>
                  <a:pt x="54" y="96"/>
                </a:cubicBezTo>
                <a:cubicBezTo>
                  <a:pt x="54" y="88"/>
                  <a:pt x="54" y="88"/>
                  <a:pt x="54" y="88"/>
                </a:cubicBezTo>
                <a:cubicBezTo>
                  <a:pt x="51" y="87"/>
                  <a:pt x="49" y="87"/>
                  <a:pt x="47" y="86"/>
                </a:cubicBezTo>
                <a:cubicBezTo>
                  <a:pt x="47" y="75"/>
                  <a:pt x="47" y="75"/>
                  <a:pt x="47" y="75"/>
                </a:cubicBezTo>
                <a:cubicBezTo>
                  <a:pt x="47" y="75"/>
                  <a:pt x="47" y="75"/>
                  <a:pt x="47" y="75"/>
                </a:cubicBezTo>
                <a:cubicBezTo>
                  <a:pt x="48" y="75"/>
                  <a:pt x="48" y="75"/>
                  <a:pt x="48" y="75"/>
                </a:cubicBezTo>
                <a:cubicBezTo>
                  <a:pt x="50" y="77"/>
                  <a:pt x="53" y="78"/>
                  <a:pt x="56" y="79"/>
                </a:cubicBezTo>
                <a:cubicBezTo>
                  <a:pt x="59" y="80"/>
                  <a:pt x="62" y="81"/>
                  <a:pt x="65" y="81"/>
                </a:cubicBezTo>
                <a:cubicBezTo>
                  <a:pt x="65" y="81"/>
                  <a:pt x="66" y="81"/>
                  <a:pt x="68" y="81"/>
                </a:cubicBezTo>
                <a:cubicBezTo>
                  <a:pt x="69" y="80"/>
                  <a:pt x="70" y="80"/>
                  <a:pt x="70" y="80"/>
                </a:cubicBezTo>
                <a:cubicBezTo>
                  <a:pt x="71" y="79"/>
                  <a:pt x="72" y="79"/>
                  <a:pt x="73" y="78"/>
                </a:cubicBezTo>
                <a:cubicBezTo>
                  <a:pt x="73" y="78"/>
                  <a:pt x="73" y="78"/>
                  <a:pt x="73" y="78"/>
                </a:cubicBezTo>
                <a:cubicBezTo>
                  <a:pt x="73" y="78"/>
                  <a:pt x="73" y="78"/>
                  <a:pt x="73" y="78"/>
                </a:cubicBezTo>
                <a:cubicBezTo>
                  <a:pt x="73" y="78"/>
                  <a:pt x="73" y="77"/>
                  <a:pt x="73" y="77"/>
                </a:cubicBezTo>
                <a:cubicBezTo>
                  <a:pt x="73" y="77"/>
                  <a:pt x="73" y="77"/>
                  <a:pt x="73" y="77"/>
                </a:cubicBezTo>
                <a:cubicBezTo>
                  <a:pt x="73" y="77"/>
                  <a:pt x="73" y="77"/>
                  <a:pt x="73" y="77"/>
                </a:cubicBezTo>
                <a:cubicBezTo>
                  <a:pt x="73" y="77"/>
                  <a:pt x="73" y="77"/>
                  <a:pt x="73" y="76"/>
                </a:cubicBezTo>
                <a:cubicBezTo>
                  <a:pt x="73" y="76"/>
                  <a:pt x="73" y="76"/>
                  <a:pt x="73" y="76"/>
                </a:cubicBezTo>
                <a:cubicBezTo>
                  <a:pt x="73" y="75"/>
                  <a:pt x="73" y="74"/>
                  <a:pt x="72" y="73"/>
                </a:cubicBezTo>
                <a:cubicBezTo>
                  <a:pt x="71" y="72"/>
                  <a:pt x="70" y="72"/>
                  <a:pt x="69" y="71"/>
                </a:cubicBezTo>
                <a:cubicBezTo>
                  <a:pt x="67" y="71"/>
                  <a:pt x="65" y="71"/>
                  <a:pt x="63" y="70"/>
                </a:cubicBezTo>
                <a:cubicBezTo>
                  <a:pt x="61" y="70"/>
                  <a:pt x="59" y="69"/>
                  <a:pt x="58" y="69"/>
                </a:cubicBezTo>
                <a:cubicBezTo>
                  <a:pt x="56" y="68"/>
                  <a:pt x="54" y="67"/>
                  <a:pt x="53" y="67"/>
                </a:cubicBezTo>
                <a:cubicBezTo>
                  <a:pt x="53" y="67"/>
                  <a:pt x="53" y="67"/>
                  <a:pt x="53" y="67"/>
                </a:cubicBezTo>
                <a:cubicBezTo>
                  <a:pt x="53" y="66"/>
                  <a:pt x="52" y="66"/>
                  <a:pt x="52" y="66"/>
                </a:cubicBezTo>
                <a:cubicBezTo>
                  <a:pt x="52" y="66"/>
                  <a:pt x="52" y="66"/>
                  <a:pt x="52" y="66"/>
                </a:cubicBezTo>
                <a:cubicBezTo>
                  <a:pt x="52" y="66"/>
                  <a:pt x="52" y="66"/>
                  <a:pt x="51" y="66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0" y="65"/>
                </a:cubicBezTo>
                <a:cubicBezTo>
                  <a:pt x="50" y="65"/>
                  <a:pt x="50" y="65"/>
                  <a:pt x="50" y="65"/>
                </a:cubicBezTo>
                <a:cubicBezTo>
                  <a:pt x="50" y="64"/>
                  <a:pt x="50" y="64"/>
                  <a:pt x="50" y="64"/>
                </a:cubicBezTo>
                <a:cubicBezTo>
                  <a:pt x="48" y="62"/>
                  <a:pt x="47" y="59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1"/>
                  <a:pt x="49" y="48"/>
                  <a:pt x="53" y="45"/>
                </a:cubicBezTo>
                <a:cubicBezTo>
                  <a:pt x="53" y="45"/>
                  <a:pt x="54" y="45"/>
                  <a:pt x="54" y="44"/>
                </a:cubicBezTo>
                <a:cubicBezTo>
                  <a:pt x="54" y="37"/>
                  <a:pt x="54" y="37"/>
                  <a:pt x="54" y="37"/>
                </a:cubicBezTo>
                <a:cubicBezTo>
                  <a:pt x="54" y="36"/>
                  <a:pt x="54" y="36"/>
                  <a:pt x="54" y="36"/>
                </a:cubicBezTo>
                <a:cubicBezTo>
                  <a:pt x="64" y="36"/>
                  <a:pt x="64" y="36"/>
                  <a:pt x="64" y="36"/>
                </a:cubicBezTo>
                <a:cubicBezTo>
                  <a:pt x="64" y="37"/>
                  <a:pt x="64" y="37"/>
                  <a:pt x="64" y="37"/>
                </a:cubicBezTo>
                <a:cubicBezTo>
                  <a:pt x="64" y="41"/>
                  <a:pt x="64" y="41"/>
                  <a:pt x="64" y="41"/>
                </a:cubicBezTo>
                <a:cubicBezTo>
                  <a:pt x="65" y="41"/>
                  <a:pt x="66" y="41"/>
                  <a:pt x="68" y="41"/>
                </a:cubicBezTo>
                <a:cubicBezTo>
                  <a:pt x="68" y="41"/>
                  <a:pt x="68" y="41"/>
                  <a:pt x="68" y="41"/>
                </a:cubicBezTo>
                <a:cubicBezTo>
                  <a:pt x="68" y="37"/>
                  <a:pt x="68" y="37"/>
                  <a:pt x="68" y="37"/>
                </a:cubicBezTo>
                <a:cubicBezTo>
                  <a:pt x="68" y="36"/>
                  <a:pt x="68" y="36"/>
                  <a:pt x="68" y="36"/>
                </a:cubicBezTo>
                <a:cubicBezTo>
                  <a:pt x="78" y="36"/>
                  <a:pt x="78" y="36"/>
                  <a:pt x="78" y="36"/>
                </a:cubicBezTo>
                <a:cubicBezTo>
                  <a:pt x="78" y="37"/>
                  <a:pt x="78" y="37"/>
                  <a:pt x="78" y="37"/>
                </a:cubicBezTo>
                <a:cubicBezTo>
                  <a:pt x="78" y="42"/>
                  <a:pt x="78" y="42"/>
                  <a:pt x="78" y="42"/>
                </a:cubicBezTo>
                <a:cubicBezTo>
                  <a:pt x="80" y="43"/>
                  <a:pt x="82" y="43"/>
                  <a:pt x="84" y="44"/>
                </a:cubicBezTo>
                <a:cubicBezTo>
                  <a:pt x="84" y="45"/>
                  <a:pt x="84" y="45"/>
                  <a:pt x="84" y="45"/>
                </a:cubicBezTo>
                <a:cubicBezTo>
                  <a:pt x="84" y="47"/>
                  <a:pt x="84" y="47"/>
                  <a:pt x="84" y="47"/>
                </a:cubicBezTo>
                <a:cubicBezTo>
                  <a:pt x="84" y="55"/>
                  <a:pt x="84" y="55"/>
                  <a:pt x="84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1" y="53"/>
                  <a:pt x="79" y="52"/>
                  <a:pt x="76" y="51"/>
                </a:cubicBezTo>
                <a:cubicBezTo>
                  <a:pt x="76" y="51"/>
                  <a:pt x="75" y="51"/>
                  <a:pt x="75" y="51"/>
                </a:cubicBezTo>
                <a:cubicBezTo>
                  <a:pt x="74" y="50"/>
                  <a:pt x="74" y="50"/>
                  <a:pt x="74" y="50"/>
                </a:cubicBezTo>
                <a:cubicBezTo>
                  <a:pt x="74" y="50"/>
                  <a:pt x="73" y="50"/>
                  <a:pt x="73" y="50"/>
                </a:cubicBezTo>
                <a:cubicBezTo>
                  <a:pt x="73" y="50"/>
                  <a:pt x="72" y="50"/>
                  <a:pt x="72" y="50"/>
                </a:cubicBezTo>
                <a:cubicBezTo>
                  <a:pt x="72" y="50"/>
                  <a:pt x="71" y="50"/>
                  <a:pt x="71" y="50"/>
                </a:cubicBezTo>
                <a:cubicBezTo>
                  <a:pt x="71" y="50"/>
                  <a:pt x="70" y="50"/>
                  <a:pt x="70" y="50"/>
                </a:cubicBezTo>
                <a:cubicBezTo>
                  <a:pt x="69" y="50"/>
                  <a:pt x="69" y="50"/>
                  <a:pt x="68" y="50"/>
                </a:cubicBezTo>
                <a:cubicBezTo>
                  <a:pt x="67" y="50"/>
                  <a:pt x="66" y="50"/>
                  <a:pt x="65" y="50"/>
                </a:cubicBezTo>
                <a:cubicBezTo>
                  <a:pt x="64" y="50"/>
                  <a:pt x="64" y="50"/>
                  <a:pt x="63" y="51"/>
                </a:cubicBezTo>
                <a:cubicBezTo>
                  <a:pt x="62" y="51"/>
                  <a:pt x="61" y="51"/>
                  <a:pt x="61" y="52"/>
                </a:cubicBezTo>
                <a:cubicBezTo>
                  <a:pt x="60" y="53"/>
                  <a:pt x="60" y="53"/>
                  <a:pt x="60" y="54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5"/>
                  <a:pt x="60" y="56"/>
                  <a:pt x="60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6"/>
                  <a:pt x="60" y="57"/>
                  <a:pt x="61" y="57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61" y="57"/>
                  <a:pt x="62" y="57"/>
                </a:cubicBezTo>
                <a:cubicBezTo>
                  <a:pt x="62" y="57"/>
                  <a:pt x="62" y="58"/>
                  <a:pt x="62" y="58"/>
                </a:cubicBezTo>
                <a:cubicBezTo>
                  <a:pt x="62" y="58"/>
                  <a:pt x="62" y="58"/>
                  <a:pt x="62" y="58"/>
                </a:cubicBezTo>
                <a:cubicBezTo>
                  <a:pt x="63" y="58"/>
                  <a:pt x="65" y="59"/>
                  <a:pt x="66" y="59"/>
                </a:cubicBezTo>
                <a:cubicBezTo>
                  <a:pt x="68" y="59"/>
                  <a:pt x="70" y="60"/>
                  <a:pt x="71" y="60"/>
                </a:cubicBezTo>
                <a:cubicBezTo>
                  <a:pt x="73" y="60"/>
                  <a:pt x="74" y="61"/>
                  <a:pt x="76" y="61"/>
                </a:cubicBezTo>
                <a:cubicBezTo>
                  <a:pt x="79" y="63"/>
                  <a:pt x="82" y="64"/>
                  <a:pt x="84" y="66"/>
                </a:cubicBezTo>
                <a:close/>
                <a:moveTo>
                  <a:pt x="110" y="66"/>
                </a:moveTo>
                <a:cubicBezTo>
                  <a:pt x="110" y="90"/>
                  <a:pt x="91" y="110"/>
                  <a:pt x="66" y="110"/>
                </a:cubicBezTo>
                <a:cubicBezTo>
                  <a:pt x="42" y="110"/>
                  <a:pt x="23" y="90"/>
                  <a:pt x="23" y="66"/>
                </a:cubicBezTo>
                <a:cubicBezTo>
                  <a:pt x="23" y="42"/>
                  <a:pt x="42" y="22"/>
                  <a:pt x="66" y="22"/>
                </a:cubicBezTo>
                <a:cubicBezTo>
                  <a:pt x="91" y="22"/>
                  <a:pt x="110" y="42"/>
                  <a:pt x="110" y="66"/>
                </a:cubicBezTo>
                <a:close/>
                <a:moveTo>
                  <a:pt x="106" y="66"/>
                </a:moveTo>
                <a:cubicBezTo>
                  <a:pt x="106" y="44"/>
                  <a:pt x="88" y="26"/>
                  <a:pt x="66" y="26"/>
                </a:cubicBezTo>
                <a:cubicBezTo>
                  <a:pt x="45" y="26"/>
                  <a:pt x="27" y="44"/>
                  <a:pt x="27" y="66"/>
                </a:cubicBezTo>
                <a:cubicBezTo>
                  <a:pt x="27" y="88"/>
                  <a:pt x="45" y="106"/>
                  <a:pt x="66" y="106"/>
                </a:cubicBezTo>
                <a:cubicBezTo>
                  <a:pt x="88" y="106"/>
                  <a:pt x="106" y="88"/>
                  <a:pt x="106" y="66"/>
                </a:cubicBezTo>
                <a:close/>
                <a:moveTo>
                  <a:pt x="132" y="66"/>
                </a:moveTo>
                <a:cubicBezTo>
                  <a:pt x="132" y="102"/>
                  <a:pt x="103" y="132"/>
                  <a:pt x="66" y="132"/>
                </a:cubicBezTo>
                <a:cubicBezTo>
                  <a:pt x="30" y="132"/>
                  <a:pt x="0" y="102"/>
                  <a:pt x="0" y="66"/>
                </a:cubicBezTo>
                <a:cubicBezTo>
                  <a:pt x="0" y="30"/>
                  <a:pt x="30" y="0"/>
                  <a:pt x="66" y="0"/>
                </a:cubicBezTo>
                <a:cubicBezTo>
                  <a:pt x="103" y="0"/>
                  <a:pt x="132" y="30"/>
                  <a:pt x="132" y="66"/>
                </a:cubicBezTo>
                <a:close/>
                <a:moveTo>
                  <a:pt x="122" y="71"/>
                </a:moveTo>
                <a:cubicBezTo>
                  <a:pt x="122" y="71"/>
                  <a:pt x="122" y="71"/>
                  <a:pt x="121" y="71"/>
                </a:cubicBezTo>
                <a:cubicBezTo>
                  <a:pt x="121" y="71"/>
                  <a:pt x="121" y="71"/>
                  <a:pt x="121" y="71"/>
                </a:cubicBezTo>
                <a:cubicBezTo>
                  <a:pt x="120" y="71"/>
                  <a:pt x="119" y="70"/>
                  <a:pt x="119" y="68"/>
                </a:cubicBezTo>
                <a:cubicBezTo>
                  <a:pt x="119" y="68"/>
                  <a:pt x="119" y="67"/>
                  <a:pt x="119" y="66"/>
                </a:cubicBezTo>
                <a:cubicBezTo>
                  <a:pt x="119" y="65"/>
                  <a:pt x="120" y="64"/>
                  <a:pt x="121" y="64"/>
                </a:cubicBezTo>
                <a:cubicBezTo>
                  <a:pt x="122" y="64"/>
                  <a:pt x="122" y="64"/>
                  <a:pt x="122" y="64"/>
                </a:cubicBezTo>
                <a:cubicBezTo>
                  <a:pt x="122" y="62"/>
                  <a:pt x="122" y="61"/>
                  <a:pt x="122" y="60"/>
                </a:cubicBezTo>
                <a:cubicBezTo>
                  <a:pt x="122" y="60"/>
                  <a:pt x="122" y="60"/>
                  <a:pt x="121" y="60"/>
                </a:cubicBezTo>
                <a:cubicBezTo>
                  <a:pt x="121" y="60"/>
                  <a:pt x="121" y="60"/>
                  <a:pt x="121" y="60"/>
                </a:cubicBezTo>
                <a:cubicBezTo>
                  <a:pt x="120" y="60"/>
                  <a:pt x="119" y="59"/>
                  <a:pt x="118" y="58"/>
                </a:cubicBezTo>
                <a:cubicBezTo>
                  <a:pt x="118" y="57"/>
                  <a:pt x="118" y="56"/>
                  <a:pt x="118" y="56"/>
                </a:cubicBezTo>
                <a:cubicBezTo>
                  <a:pt x="118" y="54"/>
                  <a:pt x="118" y="53"/>
                  <a:pt x="120" y="53"/>
                </a:cubicBezTo>
                <a:cubicBezTo>
                  <a:pt x="120" y="53"/>
                  <a:pt x="121" y="53"/>
                  <a:pt x="121" y="53"/>
                </a:cubicBezTo>
                <a:cubicBezTo>
                  <a:pt x="120" y="51"/>
                  <a:pt x="120" y="49"/>
                  <a:pt x="119" y="47"/>
                </a:cubicBezTo>
                <a:cubicBezTo>
                  <a:pt x="119" y="48"/>
                  <a:pt x="119" y="48"/>
                  <a:pt x="118" y="48"/>
                </a:cubicBezTo>
                <a:cubicBezTo>
                  <a:pt x="118" y="48"/>
                  <a:pt x="118" y="48"/>
                  <a:pt x="117" y="48"/>
                </a:cubicBezTo>
                <a:cubicBezTo>
                  <a:pt x="117" y="48"/>
                  <a:pt x="116" y="47"/>
                  <a:pt x="115" y="46"/>
                </a:cubicBezTo>
                <a:cubicBezTo>
                  <a:pt x="115" y="46"/>
                  <a:pt x="115" y="45"/>
                  <a:pt x="114" y="44"/>
                </a:cubicBezTo>
                <a:cubicBezTo>
                  <a:pt x="114" y="43"/>
                  <a:pt x="114" y="42"/>
                  <a:pt x="115" y="41"/>
                </a:cubicBezTo>
                <a:cubicBezTo>
                  <a:pt x="116" y="41"/>
                  <a:pt x="116" y="41"/>
                  <a:pt x="117" y="41"/>
                </a:cubicBezTo>
                <a:cubicBezTo>
                  <a:pt x="116" y="39"/>
                  <a:pt x="115" y="38"/>
                  <a:pt x="114" y="36"/>
                </a:cubicBezTo>
                <a:cubicBezTo>
                  <a:pt x="114" y="36"/>
                  <a:pt x="113" y="37"/>
                  <a:pt x="113" y="37"/>
                </a:cubicBezTo>
                <a:cubicBezTo>
                  <a:pt x="113" y="37"/>
                  <a:pt x="112" y="37"/>
                  <a:pt x="112" y="37"/>
                </a:cubicBezTo>
                <a:cubicBezTo>
                  <a:pt x="111" y="37"/>
                  <a:pt x="110" y="37"/>
                  <a:pt x="110" y="36"/>
                </a:cubicBezTo>
                <a:cubicBezTo>
                  <a:pt x="109" y="35"/>
                  <a:pt x="109" y="35"/>
                  <a:pt x="108" y="34"/>
                </a:cubicBezTo>
                <a:cubicBezTo>
                  <a:pt x="107" y="33"/>
                  <a:pt x="108" y="32"/>
                  <a:pt x="109" y="31"/>
                </a:cubicBezTo>
                <a:cubicBezTo>
                  <a:pt x="109" y="30"/>
                  <a:pt x="109" y="30"/>
                  <a:pt x="110" y="30"/>
                </a:cubicBezTo>
                <a:cubicBezTo>
                  <a:pt x="108" y="29"/>
                  <a:pt x="107" y="27"/>
                  <a:pt x="106" y="26"/>
                </a:cubicBezTo>
                <a:cubicBezTo>
                  <a:pt x="106" y="26"/>
                  <a:pt x="106" y="27"/>
                  <a:pt x="105" y="27"/>
                </a:cubicBezTo>
                <a:cubicBezTo>
                  <a:pt x="105" y="28"/>
                  <a:pt x="104" y="28"/>
                  <a:pt x="103" y="28"/>
                </a:cubicBezTo>
                <a:cubicBezTo>
                  <a:pt x="103" y="28"/>
                  <a:pt x="102" y="28"/>
                  <a:pt x="102" y="27"/>
                </a:cubicBezTo>
                <a:cubicBezTo>
                  <a:pt x="101" y="27"/>
                  <a:pt x="101" y="26"/>
                  <a:pt x="100" y="26"/>
                </a:cubicBezTo>
                <a:cubicBezTo>
                  <a:pt x="99" y="25"/>
                  <a:pt x="99" y="23"/>
                  <a:pt x="100" y="22"/>
                </a:cubicBezTo>
                <a:cubicBezTo>
                  <a:pt x="100" y="22"/>
                  <a:pt x="100" y="22"/>
                  <a:pt x="101" y="22"/>
                </a:cubicBezTo>
                <a:cubicBezTo>
                  <a:pt x="99" y="20"/>
                  <a:pt x="98" y="19"/>
                  <a:pt x="96" y="18"/>
                </a:cubicBezTo>
                <a:cubicBezTo>
                  <a:pt x="96" y="19"/>
                  <a:pt x="96" y="19"/>
                  <a:pt x="96" y="19"/>
                </a:cubicBezTo>
                <a:cubicBezTo>
                  <a:pt x="95" y="20"/>
                  <a:pt x="94" y="21"/>
                  <a:pt x="93" y="21"/>
                </a:cubicBezTo>
                <a:cubicBezTo>
                  <a:pt x="93" y="21"/>
                  <a:pt x="93" y="20"/>
                  <a:pt x="92" y="20"/>
                </a:cubicBezTo>
                <a:cubicBezTo>
                  <a:pt x="92" y="20"/>
                  <a:pt x="91" y="20"/>
                  <a:pt x="90" y="19"/>
                </a:cubicBezTo>
                <a:cubicBezTo>
                  <a:pt x="89" y="19"/>
                  <a:pt x="88" y="17"/>
                  <a:pt x="89" y="16"/>
                </a:cubicBezTo>
                <a:cubicBezTo>
                  <a:pt x="89" y="16"/>
                  <a:pt x="89" y="15"/>
                  <a:pt x="90" y="15"/>
                </a:cubicBezTo>
                <a:cubicBezTo>
                  <a:pt x="88" y="14"/>
                  <a:pt x="86" y="14"/>
                  <a:pt x="85" y="13"/>
                </a:cubicBezTo>
                <a:cubicBezTo>
                  <a:pt x="85" y="13"/>
                  <a:pt x="85" y="14"/>
                  <a:pt x="84" y="14"/>
                </a:cubicBezTo>
                <a:cubicBezTo>
                  <a:pt x="84" y="15"/>
                  <a:pt x="83" y="16"/>
                  <a:pt x="82" y="16"/>
                </a:cubicBezTo>
                <a:cubicBezTo>
                  <a:pt x="82" y="16"/>
                  <a:pt x="82" y="16"/>
                  <a:pt x="81" y="16"/>
                </a:cubicBezTo>
                <a:cubicBezTo>
                  <a:pt x="81" y="15"/>
                  <a:pt x="80" y="15"/>
                  <a:pt x="79" y="15"/>
                </a:cubicBezTo>
                <a:cubicBezTo>
                  <a:pt x="78" y="15"/>
                  <a:pt x="77" y="13"/>
                  <a:pt x="77" y="12"/>
                </a:cubicBezTo>
                <a:cubicBezTo>
                  <a:pt x="77" y="12"/>
                  <a:pt x="78" y="11"/>
                  <a:pt x="78" y="11"/>
                </a:cubicBezTo>
                <a:cubicBezTo>
                  <a:pt x="76" y="11"/>
                  <a:pt x="74" y="10"/>
                  <a:pt x="72" y="10"/>
                </a:cubicBezTo>
                <a:cubicBezTo>
                  <a:pt x="72" y="11"/>
                  <a:pt x="72" y="11"/>
                  <a:pt x="72" y="11"/>
                </a:cubicBezTo>
                <a:cubicBezTo>
                  <a:pt x="72" y="13"/>
                  <a:pt x="71" y="14"/>
                  <a:pt x="70" y="14"/>
                </a:cubicBezTo>
                <a:cubicBezTo>
                  <a:pt x="70" y="14"/>
                  <a:pt x="70" y="14"/>
                  <a:pt x="70" y="14"/>
                </a:cubicBezTo>
                <a:cubicBezTo>
                  <a:pt x="69" y="14"/>
                  <a:pt x="68" y="14"/>
                  <a:pt x="67" y="14"/>
                </a:cubicBezTo>
                <a:cubicBezTo>
                  <a:pt x="66" y="13"/>
                  <a:pt x="65" y="12"/>
                  <a:pt x="65" y="11"/>
                </a:cubicBezTo>
                <a:cubicBezTo>
                  <a:pt x="65" y="11"/>
                  <a:pt x="65" y="10"/>
                  <a:pt x="65" y="10"/>
                </a:cubicBezTo>
                <a:cubicBezTo>
                  <a:pt x="63" y="10"/>
                  <a:pt x="61" y="10"/>
                  <a:pt x="60" y="10"/>
                </a:cubicBezTo>
                <a:cubicBezTo>
                  <a:pt x="60" y="11"/>
                  <a:pt x="60" y="11"/>
                  <a:pt x="60" y="11"/>
                </a:cubicBezTo>
                <a:cubicBezTo>
                  <a:pt x="60" y="13"/>
                  <a:pt x="59" y="14"/>
                  <a:pt x="58" y="14"/>
                </a:cubicBezTo>
                <a:cubicBezTo>
                  <a:pt x="57" y="14"/>
                  <a:pt x="56" y="14"/>
                  <a:pt x="56" y="15"/>
                </a:cubicBezTo>
                <a:cubicBezTo>
                  <a:pt x="55" y="15"/>
                  <a:pt x="55" y="15"/>
                  <a:pt x="55" y="15"/>
                </a:cubicBezTo>
                <a:cubicBezTo>
                  <a:pt x="54" y="15"/>
                  <a:pt x="53" y="14"/>
                  <a:pt x="53" y="13"/>
                </a:cubicBezTo>
                <a:cubicBezTo>
                  <a:pt x="53" y="12"/>
                  <a:pt x="53" y="12"/>
                  <a:pt x="53" y="12"/>
                </a:cubicBezTo>
                <a:cubicBezTo>
                  <a:pt x="51" y="12"/>
                  <a:pt x="49" y="13"/>
                  <a:pt x="47" y="13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5"/>
                  <a:pt x="48" y="17"/>
                  <a:pt x="47" y="17"/>
                </a:cubicBezTo>
                <a:cubicBezTo>
                  <a:pt x="46" y="18"/>
                  <a:pt x="45" y="18"/>
                  <a:pt x="44" y="18"/>
                </a:cubicBezTo>
                <a:cubicBezTo>
                  <a:pt x="44" y="18"/>
                  <a:pt x="44" y="19"/>
                  <a:pt x="43" y="19"/>
                </a:cubicBezTo>
                <a:cubicBezTo>
                  <a:pt x="42" y="19"/>
                  <a:pt x="42" y="18"/>
                  <a:pt x="41" y="17"/>
                </a:cubicBezTo>
                <a:cubicBezTo>
                  <a:pt x="41" y="17"/>
                  <a:pt x="41" y="16"/>
                  <a:pt x="41" y="16"/>
                </a:cubicBezTo>
                <a:cubicBezTo>
                  <a:pt x="39" y="17"/>
                  <a:pt x="38" y="18"/>
                  <a:pt x="36" y="19"/>
                </a:cubicBezTo>
                <a:cubicBezTo>
                  <a:pt x="36" y="19"/>
                  <a:pt x="37" y="19"/>
                  <a:pt x="37" y="20"/>
                </a:cubicBezTo>
                <a:cubicBezTo>
                  <a:pt x="38" y="21"/>
                  <a:pt x="37" y="22"/>
                  <a:pt x="36" y="23"/>
                </a:cubicBezTo>
                <a:cubicBezTo>
                  <a:pt x="36" y="23"/>
                  <a:pt x="35" y="24"/>
                  <a:pt x="34" y="24"/>
                </a:cubicBezTo>
                <a:cubicBezTo>
                  <a:pt x="34" y="25"/>
                  <a:pt x="33" y="25"/>
                  <a:pt x="33" y="25"/>
                </a:cubicBezTo>
                <a:cubicBezTo>
                  <a:pt x="32" y="25"/>
                  <a:pt x="31" y="25"/>
                  <a:pt x="31" y="24"/>
                </a:cubicBezTo>
                <a:cubicBezTo>
                  <a:pt x="31" y="24"/>
                  <a:pt x="31" y="23"/>
                  <a:pt x="30" y="23"/>
                </a:cubicBezTo>
                <a:cubicBezTo>
                  <a:pt x="29" y="24"/>
                  <a:pt x="28" y="26"/>
                  <a:pt x="26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8" y="28"/>
                  <a:pt x="28" y="30"/>
                  <a:pt x="27" y="31"/>
                </a:cubicBezTo>
                <a:cubicBezTo>
                  <a:pt x="27" y="31"/>
                  <a:pt x="26" y="32"/>
                  <a:pt x="26" y="33"/>
                </a:cubicBezTo>
                <a:cubicBezTo>
                  <a:pt x="25" y="33"/>
                  <a:pt x="25" y="34"/>
                  <a:pt x="24" y="34"/>
                </a:cubicBezTo>
                <a:cubicBezTo>
                  <a:pt x="23" y="34"/>
                  <a:pt x="23" y="33"/>
                  <a:pt x="22" y="33"/>
                </a:cubicBezTo>
                <a:cubicBezTo>
                  <a:pt x="22" y="33"/>
                  <a:pt x="22" y="32"/>
                  <a:pt x="22" y="32"/>
                </a:cubicBezTo>
                <a:cubicBezTo>
                  <a:pt x="21" y="34"/>
                  <a:pt x="20" y="35"/>
                  <a:pt x="19" y="37"/>
                </a:cubicBezTo>
                <a:cubicBezTo>
                  <a:pt x="19" y="37"/>
                  <a:pt x="19" y="37"/>
                  <a:pt x="20" y="37"/>
                </a:cubicBezTo>
                <a:cubicBezTo>
                  <a:pt x="21" y="38"/>
                  <a:pt x="21" y="39"/>
                  <a:pt x="21" y="40"/>
                </a:cubicBezTo>
                <a:cubicBezTo>
                  <a:pt x="20" y="41"/>
                  <a:pt x="20" y="42"/>
                  <a:pt x="19" y="43"/>
                </a:cubicBezTo>
                <a:cubicBezTo>
                  <a:pt x="19" y="43"/>
                  <a:pt x="18" y="44"/>
                  <a:pt x="17" y="44"/>
                </a:cubicBezTo>
                <a:cubicBezTo>
                  <a:pt x="17" y="44"/>
                  <a:pt x="16" y="44"/>
                  <a:pt x="16" y="44"/>
                </a:cubicBezTo>
                <a:cubicBezTo>
                  <a:pt x="16" y="43"/>
                  <a:pt x="16" y="43"/>
                  <a:pt x="15" y="43"/>
                </a:cubicBezTo>
                <a:cubicBezTo>
                  <a:pt x="15" y="45"/>
                  <a:pt x="14" y="46"/>
                  <a:pt x="13" y="48"/>
                </a:cubicBezTo>
                <a:cubicBezTo>
                  <a:pt x="14" y="48"/>
                  <a:pt x="14" y="48"/>
                  <a:pt x="14" y="48"/>
                </a:cubicBezTo>
                <a:cubicBezTo>
                  <a:pt x="16" y="49"/>
                  <a:pt x="16" y="50"/>
                  <a:pt x="16" y="51"/>
                </a:cubicBezTo>
                <a:cubicBezTo>
                  <a:pt x="16" y="52"/>
                  <a:pt x="16" y="53"/>
                  <a:pt x="15" y="54"/>
                </a:cubicBezTo>
                <a:cubicBezTo>
                  <a:pt x="15" y="55"/>
                  <a:pt x="14" y="56"/>
                  <a:pt x="13" y="56"/>
                </a:cubicBezTo>
                <a:cubicBezTo>
                  <a:pt x="13" y="56"/>
                  <a:pt x="13" y="56"/>
                  <a:pt x="12" y="55"/>
                </a:cubicBezTo>
                <a:cubicBezTo>
                  <a:pt x="12" y="55"/>
                  <a:pt x="12" y="55"/>
                  <a:pt x="11" y="55"/>
                </a:cubicBezTo>
                <a:cubicBezTo>
                  <a:pt x="11" y="57"/>
                  <a:pt x="11" y="59"/>
                  <a:pt x="11" y="61"/>
                </a:cubicBezTo>
                <a:cubicBezTo>
                  <a:pt x="11" y="60"/>
                  <a:pt x="11" y="60"/>
                  <a:pt x="12" y="60"/>
                </a:cubicBezTo>
                <a:cubicBezTo>
                  <a:pt x="13" y="60"/>
                  <a:pt x="14" y="62"/>
                  <a:pt x="14" y="63"/>
                </a:cubicBezTo>
                <a:cubicBezTo>
                  <a:pt x="14" y="64"/>
                  <a:pt x="14" y="65"/>
                  <a:pt x="14" y="65"/>
                </a:cubicBezTo>
                <a:cubicBezTo>
                  <a:pt x="14" y="67"/>
                  <a:pt x="13" y="68"/>
                  <a:pt x="11" y="68"/>
                </a:cubicBezTo>
                <a:cubicBezTo>
                  <a:pt x="11" y="68"/>
                  <a:pt x="11" y="68"/>
                  <a:pt x="11" y="68"/>
                </a:cubicBezTo>
                <a:cubicBezTo>
                  <a:pt x="11" y="68"/>
                  <a:pt x="11" y="68"/>
                  <a:pt x="10" y="68"/>
                </a:cubicBezTo>
                <a:cubicBezTo>
                  <a:pt x="10" y="69"/>
                  <a:pt x="11" y="71"/>
                  <a:pt x="11" y="73"/>
                </a:cubicBezTo>
                <a:cubicBezTo>
                  <a:pt x="11" y="73"/>
                  <a:pt x="11" y="73"/>
                  <a:pt x="12" y="73"/>
                </a:cubicBezTo>
                <a:cubicBezTo>
                  <a:pt x="13" y="73"/>
                  <a:pt x="14" y="73"/>
                  <a:pt x="15" y="75"/>
                </a:cubicBezTo>
                <a:cubicBezTo>
                  <a:pt x="15" y="76"/>
                  <a:pt x="15" y="76"/>
                  <a:pt x="15" y="77"/>
                </a:cubicBezTo>
                <a:cubicBezTo>
                  <a:pt x="15" y="78"/>
                  <a:pt x="15" y="80"/>
                  <a:pt x="13" y="80"/>
                </a:cubicBezTo>
                <a:cubicBezTo>
                  <a:pt x="13" y="80"/>
                  <a:pt x="13" y="80"/>
                  <a:pt x="13" y="80"/>
                </a:cubicBezTo>
                <a:cubicBezTo>
                  <a:pt x="13" y="80"/>
                  <a:pt x="12" y="80"/>
                  <a:pt x="12" y="80"/>
                </a:cubicBezTo>
                <a:cubicBezTo>
                  <a:pt x="13" y="82"/>
                  <a:pt x="13" y="84"/>
                  <a:pt x="14" y="85"/>
                </a:cubicBezTo>
                <a:cubicBezTo>
                  <a:pt x="14" y="85"/>
                  <a:pt x="14" y="85"/>
                  <a:pt x="15" y="85"/>
                </a:cubicBezTo>
                <a:cubicBezTo>
                  <a:pt x="16" y="84"/>
                  <a:pt x="17" y="85"/>
                  <a:pt x="18" y="86"/>
                </a:cubicBezTo>
                <a:cubicBezTo>
                  <a:pt x="18" y="87"/>
                  <a:pt x="19" y="88"/>
                  <a:pt x="19" y="88"/>
                </a:cubicBezTo>
                <a:cubicBezTo>
                  <a:pt x="19" y="90"/>
                  <a:pt x="19" y="91"/>
                  <a:pt x="18" y="92"/>
                </a:cubicBezTo>
                <a:cubicBezTo>
                  <a:pt x="17" y="92"/>
                  <a:pt x="17" y="92"/>
                  <a:pt x="17" y="92"/>
                </a:cubicBezTo>
                <a:cubicBezTo>
                  <a:pt x="18" y="93"/>
                  <a:pt x="18" y="95"/>
                  <a:pt x="20" y="97"/>
                </a:cubicBezTo>
                <a:cubicBezTo>
                  <a:pt x="20" y="96"/>
                  <a:pt x="20" y="96"/>
                  <a:pt x="20" y="96"/>
                </a:cubicBezTo>
                <a:cubicBezTo>
                  <a:pt x="21" y="95"/>
                  <a:pt x="23" y="95"/>
                  <a:pt x="24" y="96"/>
                </a:cubicBezTo>
                <a:cubicBezTo>
                  <a:pt x="24" y="97"/>
                  <a:pt x="25" y="98"/>
                  <a:pt x="25" y="98"/>
                </a:cubicBezTo>
                <a:cubicBezTo>
                  <a:pt x="26" y="99"/>
                  <a:pt x="26" y="101"/>
                  <a:pt x="25" y="102"/>
                </a:cubicBezTo>
                <a:cubicBezTo>
                  <a:pt x="24" y="102"/>
                  <a:pt x="24" y="102"/>
                  <a:pt x="24" y="102"/>
                </a:cubicBezTo>
                <a:cubicBezTo>
                  <a:pt x="25" y="104"/>
                  <a:pt x="26" y="105"/>
                  <a:pt x="28" y="106"/>
                </a:cubicBezTo>
                <a:cubicBezTo>
                  <a:pt x="28" y="106"/>
                  <a:pt x="28" y="106"/>
                  <a:pt x="28" y="105"/>
                </a:cubicBezTo>
                <a:cubicBezTo>
                  <a:pt x="29" y="104"/>
                  <a:pt x="31" y="104"/>
                  <a:pt x="32" y="105"/>
                </a:cubicBezTo>
                <a:cubicBezTo>
                  <a:pt x="32" y="106"/>
                  <a:pt x="33" y="106"/>
                  <a:pt x="33" y="107"/>
                </a:cubicBezTo>
                <a:cubicBezTo>
                  <a:pt x="34" y="108"/>
                  <a:pt x="35" y="109"/>
                  <a:pt x="34" y="110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4" y="112"/>
                  <a:pt x="36" y="113"/>
                  <a:pt x="38" y="114"/>
                </a:cubicBezTo>
                <a:cubicBezTo>
                  <a:pt x="38" y="114"/>
                  <a:pt x="38" y="113"/>
                  <a:pt x="38" y="113"/>
                </a:cubicBezTo>
                <a:cubicBezTo>
                  <a:pt x="38" y="112"/>
                  <a:pt x="40" y="111"/>
                  <a:pt x="41" y="112"/>
                </a:cubicBezTo>
                <a:cubicBezTo>
                  <a:pt x="42" y="112"/>
                  <a:pt x="43" y="113"/>
                  <a:pt x="43" y="113"/>
                </a:cubicBezTo>
                <a:cubicBezTo>
                  <a:pt x="45" y="114"/>
                  <a:pt x="45" y="115"/>
                  <a:pt x="44" y="116"/>
                </a:cubicBezTo>
                <a:cubicBezTo>
                  <a:pt x="44" y="117"/>
                  <a:pt x="44" y="117"/>
                  <a:pt x="44" y="117"/>
                </a:cubicBezTo>
                <a:cubicBezTo>
                  <a:pt x="45" y="118"/>
                  <a:pt x="47" y="119"/>
                  <a:pt x="49" y="119"/>
                </a:cubicBezTo>
                <a:cubicBezTo>
                  <a:pt x="49" y="119"/>
                  <a:pt x="49" y="119"/>
                  <a:pt x="49" y="118"/>
                </a:cubicBezTo>
                <a:cubicBezTo>
                  <a:pt x="49" y="117"/>
                  <a:pt x="51" y="116"/>
                  <a:pt x="52" y="117"/>
                </a:cubicBezTo>
                <a:cubicBezTo>
                  <a:pt x="53" y="117"/>
                  <a:pt x="54" y="117"/>
                  <a:pt x="54" y="117"/>
                </a:cubicBezTo>
                <a:cubicBezTo>
                  <a:pt x="56" y="117"/>
                  <a:pt x="57" y="119"/>
                  <a:pt x="56" y="120"/>
                </a:cubicBezTo>
                <a:cubicBezTo>
                  <a:pt x="56" y="120"/>
                  <a:pt x="56" y="121"/>
                  <a:pt x="56" y="121"/>
                </a:cubicBezTo>
                <a:cubicBezTo>
                  <a:pt x="58" y="121"/>
                  <a:pt x="59" y="122"/>
                  <a:pt x="61" y="122"/>
                </a:cubicBezTo>
                <a:cubicBezTo>
                  <a:pt x="61" y="122"/>
                  <a:pt x="61" y="121"/>
                  <a:pt x="61" y="121"/>
                </a:cubicBezTo>
                <a:cubicBezTo>
                  <a:pt x="61" y="119"/>
                  <a:pt x="62" y="118"/>
                  <a:pt x="64" y="118"/>
                </a:cubicBezTo>
                <a:cubicBezTo>
                  <a:pt x="65" y="118"/>
                  <a:pt x="65" y="118"/>
                  <a:pt x="66" y="118"/>
                </a:cubicBezTo>
                <a:cubicBezTo>
                  <a:pt x="67" y="119"/>
                  <a:pt x="69" y="120"/>
                  <a:pt x="69" y="121"/>
                </a:cubicBezTo>
                <a:cubicBezTo>
                  <a:pt x="69" y="121"/>
                  <a:pt x="68" y="122"/>
                  <a:pt x="68" y="122"/>
                </a:cubicBezTo>
                <a:cubicBezTo>
                  <a:pt x="70" y="122"/>
                  <a:pt x="72" y="122"/>
                  <a:pt x="74" y="122"/>
                </a:cubicBezTo>
                <a:cubicBezTo>
                  <a:pt x="74" y="121"/>
                  <a:pt x="74" y="121"/>
                  <a:pt x="74" y="121"/>
                </a:cubicBezTo>
                <a:cubicBezTo>
                  <a:pt x="73" y="119"/>
                  <a:pt x="74" y="118"/>
                  <a:pt x="76" y="118"/>
                </a:cubicBezTo>
                <a:cubicBezTo>
                  <a:pt x="76" y="118"/>
                  <a:pt x="77" y="117"/>
                  <a:pt x="78" y="117"/>
                </a:cubicBezTo>
                <a:cubicBezTo>
                  <a:pt x="79" y="117"/>
                  <a:pt x="81" y="118"/>
                  <a:pt x="81" y="119"/>
                </a:cubicBezTo>
                <a:cubicBezTo>
                  <a:pt x="81" y="119"/>
                  <a:pt x="81" y="120"/>
                  <a:pt x="81" y="120"/>
                </a:cubicBezTo>
                <a:cubicBezTo>
                  <a:pt x="83" y="120"/>
                  <a:pt x="84" y="119"/>
                  <a:pt x="86" y="118"/>
                </a:cubicBezTo>
                <a:cubicBezTo>
                  <a:pt x="86" y="118"/>
                  <a:pt x="86" y="118"/>
                  <a:pt x="86" y="118"/>
                </a:cubicBezTo>
                <a:cubicBezTo>
                  <a:pt x="85" y="116"/>
                  <a:pt x="86" y="115"/>
                  <a:pt x="87" y="114"/>
                </a:cubicBezTo>
                <a:cubicBezTo>
                  <a:pt x="88" y="114"/>
                  <a:pt x="88" y="114"/>
                  <a:pt x="89" y="113"/>
                </a:cubicBezTo>
                <a:cubicBezTo>
                  <a:pt x="90" y="113"/>
                  <a:pt x="92" y="113"/>
                  <a:pt x="92" y="115"/>
                </a:cubicBezTo>
                <a:cubicBezTo>
                  <a:pt x="92" y="115"/>
                  <a:pt x="93" y="115"/>
                  <a:pt x="93" y="116"/>
                </a:cubicBezTo>
                <a:cubicBezTo>
                  <a:pt x="94" y="115"/>
                  <a:pt x="96" y="114"/>
                  <a:pt x="97" y="113"/>
                </a:cubicBezTo>
                <a:cubicBezTo>
                  <a:pt x="97" y="113"/>
                  <a:pt x="97" y="112"/>
                  <a:pt x="97" y="112"/>
                </a:cubicBezTo>
                <a:cubicBezTo>
                  <a:pt x="96" y="111"/>
                  <a:pt x="96" y="109"/>
                  <a:pt x="97" y="109"/>
                </a:cubicBezTo>
                <a:cubicBezTo>
                  <a:pt x="98" y="108"/>
                  <a:pt x="98" y="108"/>
                  <a:pt x="99" y="107"/>
                </a:cubicBezTo>
                <a:cubicBezTo>
                  <a:pt x="100" y="106"/>
                  <a:pt x="102" y="107"/>
                  <a:pt x="103" y="108"/>
                </a:cubicBezTo>
                <a:cubicBezTo>
                  <a:pt x="103" y="108"/>
                  <a:pt x="103" y="108"/>
                  <a:pt x="103" y="108"/>
                </a:cubicBezTo>
                <a:cubicBezTo>
                  <a:pt x="104" y="107"/>
                  <a:pt x="106" y="106"/>
                  <a:pt x="107" y="105"/>
                </a:cubicBezTo>
                <a:cubicBezTo>
                  <a:pt x="107" y="105"/>
                  <a:pt x="106" y="104"/>
                  <a:pt x="106" y="104"/>
                </a:cubicBezTo>
                <a:cubicBezTo>
                  <a:pt x="105" y="103"/>
                  <a:pt x="105" y="102"/>
                  <a:pt x="106" y="101"/>
                </a:cubicBezTo>
                <a:cubicBezTo>
                  <a:pt x="106" y="100"/>
                  <a:pt x="107" y="99"/>
                  <a:pt x="107" y="99"/>
                </a:cubicBezTo>
                <a:cubicBezTo>
                  <a:pt x="108" y="98"/>
                  <a:pt x="110" y="98"/>
                  <a:pt x="111" y="98"/>
                </a:cubicBezTo>
                <a:cubicBezTo>
                  <a:pt x="111" y="99"/>
                  <a:pt x="111" y="99"/>
                  <a:pt x="112" y="99"/>
                </a:cubicBezTo>
                <a:cubicBezTo>
                  <a:pt x="113" y="98"/>
                  <a:pt x="114" y="96"/>
                  <a:pt x="115" y="95"/>
                </a:cubicBezTo>
                <a:cubicBezTo>
                  <a:pt x="114" y="95"/>
                  <a:pt x="114" y="95"/>
                  <a:pt x="114" y="94"/>
                </a:cubicBezTo>
                <a:cubicBezTo>
                  <a:pt x="112" y="94"/>
                  <a:pt x="112" y="92"/>
                  <a:pt x="113" y="91"/>
                </a:cubicBezTo>
                <a:cubicBezTo>
                  <a:pt x="113" y="90"/>
                  <a:pt x="113" y="90"/>
                  <a:pt x="114" y="89"/>
                </a:cubicBezTo>
                <a:cubicBezTo>
                  <a:pt x="114" y="88"/>
                  <a:pt x="116" y="87"/>
                  <a:pt x="117" y="88"/>
                </a:cubicBezTo>
                <a:cubicBezTo>
                  <a:pt x="117" y="88"/>
                  <a:pt x="118" y="88"/>
                  <a:pt x="118" y="88"/>
                </a:cubicBezTo>
                <a:cubicBezTo>
                  <a:pt x="119" y="87"/>
                  <a:pt x="119" y="85"/>
                  <a:pt x="120" y="83"/>
                </a:cubicBezTo>
                <a:cubicBezTo>
                  <a:pt x="120" y="83"/>
                  <a:pt x="120" y="83"/>
                  <a:pt x="119" y="83"/>
                </a:cubicBezTo>
                <a:cubicBezTo>
                  <a:pt x="119" y="83"/>
                  <a:pt x="119" y="83"/>
                  <a:pt x="119" y="83"/>
                </a:cubicBezTo>
                <a:cubicBezTo>
                  <a:pt x="117" y="83"/>
                  <a:pt x="117" y="81"/>
                  <a:pt x="117" y="80"/>
                </a:cubicBezTo>
                <a:cubicBezTo>
                  <a:pt x="117" y="79"/>
                  <a:pt x="117" y="78"/>
                  <a:pt x="118" y="78"/>
                </a:cubicBezTo>
                <a:cubicBezTo>
                  <a:pt x="118" y="76"/>
                  <a:pt x="119" y="76"/>
                  <a:pt x="121" y="76"/>
                </a:cubicBezTo>
                <a:cubicBezTo>
                  <a:pt x="121" y="76"/>
                  <a:pt x="121" y="76"/>
                  <a:pt x="122" y="76"/>
                </a:cubicBezTo>
                <a:cubicBezTo>
                  <a:pt x="122" y="75"/>
                  <a:pt x="122" y="73"/>
                  <a:pt x="122" y="7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96388" y="4077563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23832" y="4195653"/>
            <a:ext cx="302824" cy="347255"/>
          </a:xfrm>
          <a:custGeom>
            <a:avLst/>
            <a:gdLst>
              <a:gd name="T0" fmla="*/ 65 w 130"/>
              <a:gd name="T1" fmla="*/ 86 h 149"/>
              <a:gd name="T2" fmla="*/ 46 w 130"/>
              <a:gd name="T3" fmla="*/ 64 h 149"/>
              <a:gd name="T4" fmla="*/ 63 w 130"/>
              <a:gd name="T5" fmla="*/ 48 h 149"/>
              <a:gd name="T6" fmla="*/ 69 w 130"/>
              <a:gd name="T7" fmla="*/ 70 h 149"/>
              <a:gd name="T8" fmla="*/ 54 w 130"/>
              <a:gd name="T9" fmla="*/ 77 h 149"/>
              <a:gd name="T10" fmla="*/ 46 w 130"/>
              <a:gd name="T11" fmla="*/ 64 h 149"/>
              <a:gd name="T12" fmla="*/ 77 w 130"/>
              <a:gd name="T13" fmla="*/ 69 h 149"/>
              <a:gd name="T14" fmla="*/ 67 w 130"/>
              <a:gd name="T15" fmla="*/ 53 h 149"/>
              <a:gd name="T16" fmla="*/ 68 w 130"/>
              <a:gd name="T17" fmla="*/ 47 h 149"/>
              <a:gd name="T18" fmla="*/ 85 w 130"/>
              <a:gd name="T19" fmla="*/ 64 h 149"/>
              <a:gd name="T20" fmla="*/ 89 w 130"/>
              <a:gd name="T21" fmla="*/ 28 h 149"/>
              <a:gd name="T22" fmla="*/ 76 w 130"/>
              <a:gd name="T23" fmla="*/ 28 h 149"/>
              <a:gd name="T24" fmla="*/ 59 w 130"/>
              <a:gd name="T25" fmla="*/ 9 h 149"/>
              <a:gd name="T26" fmla="*/ 55 w 130"/>
              <a:gd name="T27" fmla="*/ 11 h 149"/>
              <a:gd name="T28" fmla="*/ 38 w 130"/>
              <a:gd name="T29" fmla="*/ 28 h 149"/>
              <a:gd name="T30" fmla="*/ 26 w 130"/>
              <a:gd name="T31" fmla="*/ 28 h 149"/>
              <a:gd name="T32" fmla="*/ 26 w 130"/>
              <a:gd name="T33" fmla="*/ 99 h 149"/>
              <a:gd name="T34" fmla="*/ 104 w 130"/>
              <a:gd name="T35" fmla="*/ 99 h 149"/>
              <a:gd name="T36" fmla="*/ 127 w 130"/>
              <a:gd name="T37" fmla="*/ 96 h 149"/>
              <a:gd name="T38" fmla="*/ 110 w 130"/>
              <a:gd name="T39" fmla="*/ 93 h 149"/>
              <a:gd name="T40" fmla="*/ 113 w 130"/>
              <a:gd name="T41" fmla="*/ 90 h 149"/>
              <a:gd name="T42" fmla="*/ 118 w 130"/>
              <a:gd name="T43" fmla="*/ 85 h 149"/>
              <a:gd name="T44" fmla="*/ 121 w 130"/>
              <a:gd name="T45" fmla="*/ 45 h 149"/>
              <a:gd name="T46" fmla="*/ 117 w 130"/>
              <a:gd name="T47" fmla="*/ 42 h 149"/>
              <a:gd name="T48" fmla="*/ 113 w 130"/>
              <a:gd name="T49" fmla="*/ 37 h 149"/>
              <a:gd name="T50" fmla="*/ 20 w 130"/>
              <a:gd name="T51" fmla="*/ 34 h 149"/>
              <a:gd name="T52" fmla="*/ 13 w 130"/>
              <a:gd name="T53" fmla="*/ 42 h 149"/>
              <a:gd name="T54" fmla="*/ 10 w 130"/>
              <a:gd name="T55" fmla="*/ 43 h 149"/>
              <a:gd name="T56" fmla="*/ 10 w 130"/>
              <a:gd name="T57" fmla="*/ 85 h 149"/>
              <a:gd name="T58" fmla="*/ 16 w 130"/>
              <a:gd name="T59" fmla="*/ 86 h 149"/>
              <a:gd name="T60" fmla="*/ 20 w 130"/>
              <a:gd name="T61" fmla="*/ 93 h 149"/>
              <a:gd name="T62" fmla="*/ 4 w 130"/>
              <a:gd name="T63" fmla="*/ 96 h 149"/>
              <a:gd name="T64" fmla="*/ 38 w 130"/>
              <a:gd name="T65" fmla="*/ 31 h 149"/>
              <a:gd name="T66" fmla="*/ 59 w 130"/>
              <a:gd name="T67" fmla="*/ 31 h 149"/>
              <a:gd name="T68" fmla="*/ 89 w 130"/>
              <a:gd name="T69" fmla="*/ 31 h 149"/>
              <a:gd name="T70" fmla="*/ 103 w 130"/>
              <a:gd name="T71" fmla="*/ 60 h 149"/>
              <a:gd name="T72" fmla="*/ 20 w 130"/>
              <a:gd name="T73" fmla="*/ 90 h 149"/>
              <a:gd name="T74" fmla="*/ 13 w 130"/>
              <a:gd name="T75" fmla="*/ 82 h 149"/>
              <a:gd name="T76" fmla="*/ 13 w 130"/>
              <a:gd name="T77" fmla="*/ 45 h 149"/>
              <a:gd name="T78" fmla="*/ 110 w 130"/>
              <a:gd name="T79" fmla="*/ 37 h 149"/>
              <a:gd name="T80" fmla="*/ 112 w 130"/>
              <a:gd name="T81" fmla="*/ 43 h 149"/>
              <a:gd name="T82" fmla="*/ 118 w 130"/>
              <a:gd name="T83" fmla="*/ 45 h 149"/>
              <a:gd name="T84" fmla="*/ 110 w 130"/>
              <a:gd name="T85" fmla="*/ 90 h 149"/>
              <a:gd name="T86" fmla="*/ 104 w 130"/>
              <a:gd name="T87" fmla="*/ 9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30" h="149">
                <a:moveTo>
                  <a:pt x="65" y="41"/>
                </a:moveTo>
                <a:cubicBezTo>
                  <a:pt x="53" y="41"/>
                  <a:pt x="43" y="51"/>
                  <a:pt x="43" y="64"/>
                </a:cubicBezTo>
                <a:cubicBezTo>
                  <a:pt x="43" y="76"/>
                  <a:pt x="53" y="86"/>
                  <a:pt x="65" y="86"/>
                </a:cubicBezTo>
                <a:cubicBezTo>
                  <a:pt x="78" y="86"/>
                  <a:pt x="88" y="76"/>
                  <a:pt x="88" y="64"/>
                </a:cubicBezTo>
                <a:cubicBezTo>
                  <a:pt x="88" y="51"/>
                  <a:pt x="78" y="41"/>
                  <a:pt x="65" y="41"/>
                </a:cubicBezTo>
                <a:close/>
                <a:moveTo>
                  <a:pt x="46" y="64"/>
                </a:moveTo>
                <a:cubicBezTo>
                  <a:pt x="46" y="54"/>
                  <a:pt x="53" y="45"/>
                  <a:pt x="63" y="44"/>
                </a:cubicBezTo>
                <a:cubicBezTo>
                  <a:pt x="63" y="44"/>
                  <a:pt x="63" y="44"/>
                  <a:pt x="63" y="44"/>
                </a:cubicBezTo>
                <a:cubicBezTo>
                  <a:pt x="63" y="48"/>
                  <a:pt x="63" y="48"/>
                  <a:pt x="63" y="48"/>
                </a:cubicBezTo>
                <a:cubicBezTo>
                  <a:pt x="58" y="49"/>
                  <a:pt x="55" y="52"/>
                  <a:pt x="55" y="57"/>
                </a:cubicBezTo>
                <a:cubicBezTo>
                  <a:pt x="55" y="62"/>
                  <a:pt x="58" y="64"/>
                  <a:pt x="64" y="66"/>
                </a:cubicBezTo>
                <a:cubicBezTo>
                  <a:pt x="67" y="67"/>
                  <a:pt x="69" y="68"/>
                  <a:pt x="69" y="70"/>
                </a:cubicBezTo>
                <a:cubicBezTo>
                  <a:pt x="69" y="72"/>
                  <a:pt x="67" y="73"/>
                  <a:pt x="64" y="73"/>
                </a:cubicBezTo>
                <a:cubicBezTo>
                  <a:pt x="61" y="73"/>
                  <a:pt x="58" y="72"/>
                  <a:pt x="56" y="71"/>
                </a:cubicBezTo>
                <a:cubicBezTo>
                  <a:pt x="54" y="77"/>
                  <a:pt x="54" y="77"/>
                  <a:pt x="54" y="77"/>
                </a:cubicBezTo>
                <a:cubicBezTo>
                  <a:pt x="56" y="78"/>
                  <a:pt x="59" y="79"/>
                  <a:pt x="63" y="79"/>
                </a:cubicBezTo>
                <a:cubicBezTo>
                  <a:pt x="63" y="83"/>
                  <a:pt x="63" y="83"/>
                  <a:pt x="63" y="83"/>
                </a:cubicBezTo>
                <a:cubicBezTo>
                  <a:pt x="53" y="82"/>
                  <a:pt x="46" y="73"/>
                  <a:pt x="46" y="64"/>
                </a:cubicBezTo>
                <a:close/>
                <a:moveTo>
                  <a:pt x="68" y="83"/>
                </a:moveTo>
                <a:cubicBezTo>
                  <a:pt x="68" y="79"/>
                  <a:pt x="68" y="79"/>
                  <a:pt x="68" y="79"/>
                </a:cubicBezTo>
                <a:cubicBezTo>
                  <a:pt x="74" y="78"/>
                  <a:pt x="77" y="74"/>
                  <a:pt x="77" y="69"/>
                </a:cubicBezTo>
                <a:cubicBezTo>
                  <a:pt x="77" y="65"/>
                  <a:pt x="74" y="62"/>
                  <a:pt x="68" y="60"/>
                </a:cubicBezTo>
                <a:cubicBezTo>
                  <a:pt x="64" y="59"/>
                  <a:pt x="62" y="57"/>
                  <a:pt x="62" y="56"/>
                </a:cubicBezTo>
                <a:cubicBezTo>
                  <a:pt x="62" y="54"/>
                  <a:pt x="63" y="53"/>
                  <a:pt x="67" y="53"/>
                </a:cubicBezTo>
                <a:cubicBezTo>
                  <a:pt x="70" y="53"/>
                  <a:pt x="73" y="54"/>
                  <a:pt x="74" y="55"/>
                </a:cubicBezTo>
                <a:cubicBezTo>
                  <a:pt x="75" y="49"/>
                  <a:pt x="75" y="49"/>
                  <a:pt x="75" y="49"/>
                </a:cubicBezTo>
                <a:cubicBezTo>
                  <a:pt x="74" y="48"/>
                  <a:pt x="71" y="47"/>
                  <a:pt x="68" y="47"/>
                </a:cubicBezTo>
                <a:cubicBezTo>
                  <a:pt x="68" y="44"/>
                  <a:pt x="68" y="44"/>
                  <a:pt x="68" y="44"/>
                </a:cubicBezTo>
                <a:cubicBezTo>
                  <a:pt x="68" y="44"/>
                  <a:pt x="68" y="44"/>
                  <a:pt x="68" y="44"/>
                </a:cubicBezTo>
                <a:cubicBezTo>
                  <a:pt x="78" y="46"/>
                  <a:pt x="85" y="54"/>
                  <a:pt x="85" y="64"/>
                </a:cubicBezTo>
                <a:cubicBezTo>
                  <a:pt x="85" y="74"/>
                  <a:pt x="77" y="82"/>
                  <a:pt x="68" y="83"/>
                </a:cubicBezTo>
                <a:close/>
                <a:moveTo>
                  <a:pt x="130" y="28"/>
                </a:moveTo>
                <a:cubicBezTo>
                  <a:pt x="89" y="28"/>
                  <a:pt x="89" y="28"/>
                  <a:pt x="89" y="28"/>
                </a:cubicBezTo>
                <a:cubicBezTo>
                  <a:pt x="89" y="11"/>
                  <a:pt x="89" y="11"/>
                  <a:pt x="89" y="11"/>
                </a:cubicBezTo>
                <a:cubicBezTo>
                  <a:pt x="88" y="3"/>
                  <a:pt x="77" y="5"/>
                  <a:pt x="77" y="11"/>
                </a:cubicBezTo>
                <a:cubicBezTo>
                  <a:pt x="76" y="28"/>
                  <a:pt x="76" y="28"/>
                  <a:pt x="76" y="28"/>
                </a:cubicBezTo>
                <a:cubicBezTo>
                  <a:pt x="72" y="28"/>
                  <a:pt x="72" y="28"/>
                  <a:pt x="72" y="28"/>
                </a:cubicBezTo>
                <a:cubicBezTo>
                  <a:pt x="72" y="9"/>
                  <a:pt x="72" y="9"/>
                  <a:pt x="72" y="9"/>
                </a:cubicBezTo>
                <a:cubicBezTo>
                  <a:pt x="72" y="2"/>
                  <a:pt x="60" y="0"/>
                  <a:pt x="59" y="9"/>
                </a:cubicBezTo>
                <a:cubicBezTo>
                  <a:pt x="59" y="28"/>
                  <a:pt x="59" y="28"/>
                  <a:pt x="59" y="28"/>
                </a:cubicBezTo>
                <a:cubicBezTo>
                  <a:pt x="55" y="28"/>
                  <a:pt x="55" y="28"/>
                  <a:pt x="55" y="28"/>
                </a:cubicBezTo>
                <a:cubicBezTo>
                  <a:pt x="55" y="11"/>
                  <a:pt x="55" y="11"/>
                  <a:pt x="55" y="11"/>
                </a:cubicBezTo>
                <a:cubicBezTo>
                  <a:pt x="55" y="3"/>
                  <a:pt x="43" y="2"/>
                  <a:pt x="43" y="11"/>
                </a:cubicBezTo>
                <a:cubicBezTo>
                  <a:pt x="43" y="28"/>
                  <a:pt x="43" y="28"/>
                  <a:pt x="43" y="28"/>
                </a:cubicBezTo>
                <a:cubicBezTo>
                  <a:pt x="38" y="28"/>
                  <a:pt x="38" y="28"/>
                  <a:pt x="38" y="28"/>
                </a:cubicBezTo>
                <a:cubicBezTo>
                  <a:pt x="38" y="18"/>
                  <a:pt x="38" y="18"/>
                  <a:pt x="38" y="18"/>
                </a:cubicBezTo>
                <a:cubicBezTo>
                  <a:pt x="37" y="9"/>
                  <a:pt x="27" y="10"/>
                  <a:pt x="26" y="18"/>
                </a:cubicBezTo>
                <a:cubicBezTo>
                  <a:pt x="26" y="28"/>
                  <a:pt x="26" y="28"/>
                  <a:pt x="26" y="2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99"/>
                  <a:pt x="0" y="99"/>
                  <a:pt x="0" y="99"/>
                </a:cubicBezTo>
                <a:cubicBezTo>
                  <a:pt x="26" y="99"/>
                  <a:pt x="26" y="99"/>
                  <a:pt x="26" y="99"/>
                </a:cubicBezTo>
                <a:cubicBezTo>
                  <a:pt x="26" y="106"/>
                  <a:pt x="26" y="106"/>
                  <a:pt x="26" y="106"/>
                </a:cubicBezTo>
                <a:cubicBezTo>
                  <a:pt x="43" y="149"/>
                  <a:pt x="90" y="141"/>
                  <a:pt x="104" y="106"/>
                </a:cubicBezTo>
                <a:cubicBezTo>
                  <a:pt x="104" y="99"/>
                  <a:pt x="104" y="99"/>
                  <a:pt x="104" y="99"/>
                </a:cubicBezTo>
                <a:cubicBezTo>
                  <a:pt x="130" y="99"/>
                  <a:pt x="130" y="99"/>
                  <a:pt x="130" y="99"/>
                </a:cubicBezTo>
                <a:lnTo>
                  <a:pt x="130" y="28"/>
                </a:lnTo>
                <a:close/>
                <a:moveTo>
                  <a:pt x="127" y="96"/>
                </a:moveTo>
                <a:cubicBezTo>
                  <a:pt x="104" y="96"/>
                  <a:pt x="104" y="96"/>
                  <a:pt x="104" y="96"/>
                </a:cubicBezTo>
                <a:cubicBezTo>
                  <a:pt x="104" y="93"/>
                  <a:pt x="104" y="93"/>
                  <a:pt x="104" y="93"/>
                </a:cubicBezTo>
                <a:cubicBezTo>
                  <a:pt x="110" y="93"/>
                  <a:pt x="110" y="93"/>
                  <a:pt x="110" y="93"/>
                </a:cubicBezTo>
                <a:cubicBezTo>
                  <a:pt x="111" y="93"/>
                  <a:pt x="111" y="93"/>
                  <a:pt x="112" y="92"/>
                </a:cubicBezTo>
                <a:cubicBezTo>
                  <a:pt x="112" y="91"/>
                  <a:pt x="113" y="91"/>
                  <a:pt x="113" y="90"/>
                </a:cubicBezTo>
                <a:cubicBezTo>
                  <a:pt x="113" y="90"/>
                  <a:pt x="113" y="90"/>
                  <a:pt x="113" y="90"/>
                </a:cubicBezTo>
                <a:cubicBezTo>
                  <a:pt x="113" y="87"/>
                  <a:pt x="115" y="85"/>
                  <a:pt x="117" y="85"/>
                </a:cubicBezTo>
                <a:cubicBezTo>
                  <a:pt x="117" y="85"/>
                  <a:pt x="117" y="85"/>
                  <a:pt x="118" y="85"/>
                </a:cubicBezTo>
                <a:cubicBezTo>
                  <a:pt x="118" y="85"/>
                  <a:pt x="118" y="85"/>
                  <a:pt x="118" y="85"/>
                </a:cubicBezTo>
                <a:cubicBezTo>
                  <a:pt x="119" y="85"/>
                  <a:pt x="119" y="85"/>
                  <a:pt x="120" y="85"/>
                </a:cubicBezTo>
                <a:cubicBezTo>
                  <a:pt x="121" y="84"/>
                  <a:pt x="121" y="83"/>
                  <a:pt x="121" y="82"/>
                </a:cubicBezTo>
                <a:cubicBezTo>
                  <a:pt x="121" y="45"/>
                  <a:pt x="121" y="45"/>
                  <a:pt x="121" y="45"/>
                </a:cubicBezTo>
                <a:cubicBezTo>
                  <a:pt x="121" y="44"/>
                  <a:pt x="121" y="43"/>
                  <a:pt x="120" y="43"/>
                </a:cubicBezTo>
                <a:cubicBezTo>
                  <a:pt x="119" y="42"/>
                  <a:pt x="119" y="42"/>
                  <a:pt x="118" y="42"/>
                </a:cubicBezTo>
                <a:cubicBezTo>
                  <a:pt x="117" y="42"/>
                  <a:pt x="117" y="42"/>
                  <a:pt x="117" y="42"/>
                </a:cubicBezTo>
                <a:cubicBezTo>
                  <a:pt x="116" y="42"/>
                  <a:pt x="115" y="42"/>
                  <a:pt x="114" y="41"/>
                </a:cubicBezTo>
                <a:cubicBezTo>
                  <a:pt x="113" y="40"/>
                  <a:pt x="113" y="39"/>
                  <a:pt x="113" y="38"/>
                </a:cubicBezTo>
                <a:cubicBezTo>
                  <a:pt x="113" y="37"/>
                  <a:pt x="113" y="37"/>
                  <a:pt x="113" y="37"/>
                </a:cubicBezTo>
                <a:cubicBezTo>
                  <a:pt x="113" y="36"/>
                  <a:pt x="112" y="36"/>
                  <a:pt x="112" y="35"/>
                </a:cubicBezTo>
                <a:cubicBezTo>
                  <a:pt x="111" y="35"/>
                  <a:pt x="111" y="34"/>
                  <a:pt x="11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19" y="34"/>
                  <a:pt x="18" y="35"/>
                  <a:pt x="18" y="35"/>
                </a:cubicBezTo>
                <a:cubicBezTo>
                  <a:pt x="17" y="36"/>
                  <a:pt x="17" y="36"/>
                  <a:pt x="17" y="38"/>
                </a:cubicBezTo>
                <a:cubicBezTo>
                  <a:pt x="17" y="40"/>
                  <a:pt x="15" y="42"/>
                  <a:pt x="13" y="42"/>
                </a:cubicBezTo>
                <a:cubicBezTo>
                  <a:pt x="13" y="42"/>
                  <a:pt x="12" y="42"/>
                  <a:pt x="12" y="42"/>
                </a:cubicBezTo>
                <a:cubicBezTo>
                  <a:pt x="12" y="42"/>
                  <a:pt x="12" y="42"/>
                  <a:pt x="12" y="42"/>
                </a:cubicBezTo>
                <a:cubicBezTo>
                  <a:pt x="11" y="42"/>
                  <a:pt x="10" y="42"/>
                  <a:pt x="10" y="43"/>
                </a:cubicBezTo>
                <a:cubicBezTo>
                  <a:pt x="9" y="43"/>
                  <a:pt x="9" y="44"/>
                  <a:pt x="9" y="45"/>
                </a:cubicBezTo>
                <a:cubicBezTo>
                  <a:pt x="9" y="82"/>
                  <a:pt x="9" y="82"/>
                  <a:pt x="9" y="82"/>
                </a:cubicBezTo>
                <a:cubicBezTo>
                  <a:pt x="9" y="83"/>
                  <a:pt x="9" y="84"/>
                  <a:pt x="10" y="85"/>
                </a:cubicBezTo>
                <a:cubicBezTo>
                  <a:pt x="10" y="85"/>
                  <a:pt x="11" y="85"/>
                  <a:pt x="12" y="85"/>
                </a:cubicBezTo>
                <a:cubicBezTo>
                  <a:pt x="12" y="85"/>
                  <a:pt x="12" y="85"/>
                  <a:pt x="12" y="85"/>
                </a:cubicBezTo>
                <a:cubicBezTo>
                  <a:pt x="13" y="85"/>
                  <a:pt x="15" y="86"/>
                  <a:pt x="16" y="86"/>
                </a:cubicBezTo>
                <a:cubicBezTo>
                  <a:pt x="17" y="87"/>
                  <a:pt x="17" y="88"/>
                  <a:pt x="17" y="90"/>
                </a:cubicBezTo>
                <a:cubicBezTo>
                  <a:pt x="17" y="91"/>
                  <a:pt x="17" y="91"/>
                  <a:pt x="18" y="92"/>
                </a:cubicBezTo>
                <a:cubicBezTo>
                  <a:pt x="18" y="93"/>
                  <a:pt x="19" y="93"/>
                  <a:pt x="20" y="93"/>
                </a:cubicBezTo>
                <a:cubicBezTo>
                  <a:pt x="92" y="93"/>
                  <a:pt x="92" y="93"/>
                  <a:pt x="92" y="93"/>
                </a:cubicBezTo>
                <a:cubicBezTo>
                  <a:pt x="92" y="96"/>
                  <a:pt x="92" y="96"/>
                  <a:pt x="92" y="96"/>
                </a:cubicBezTo>
                <a:cubicBezTo>
                  <a:pt x="4" y="96"/>
                  <a:pt x="4" y="96"/>
                  <a:pt x="4" y="96"/>
                </a:cubicBezTo>
                <a:cubicBezTo>
                  <a:pt x="4" y="31"/>
                  <a:pt x="4" y="31"/>
                  <a:pt x="4" y="31"/>
                </a:cubicBezTo>
                <a:cubicBezTo>
                  <a:pt x="26" y="31"/>
                  <a:pt x="26" y="31"/>
                  <a:pt x="26" y="31"/>
                </a:cubicBezTo>
                <a:cubicBezTo>
                  <a:pt x="38" y="31"/>
                  <a:pt x="38" y="31"/>
                  <a:pt x="38" y="31"/>
                </a:cubicBezTo>
                <a:cubicBezTo>
                  <a:pt x="43" y="31"/>
                  <a:pt x="43" y="31"/>
                  <a:pt x="43" y="31"/>
                </a:cubicBezTo>
                <a:cubicBezTo>
                  <a:pt x="55" y="31"/>
                  <a:pt x="55" y="31"/>
                  <a:pt x="55" y="31"/>
                </a:cubicBezTo>
                <a:cubicBezTo>
                  <a:pt x="59" y="31"/>
                  <a:pt x="59" y="31"/>
                  <a:pt x="59" y="31"/>
                </a:cubicBezTo>
                <a:cubicBezTo>
                  <a:pt x="72" y="31"/>
                  <a:pt x="72" y="31"/>
                  <a:pt x="72" y="31"/>
                </a:cubicBezTo>
                <a:cubicBezTo>
                  <a:pt x="76" y="31"/>
                  <a:pt x="76" y="31"/>
                  <a:pt x="76" y="31"/>
                </a:cubicBezTo>
                <a:cubicBezTo>
                  <a:pt x="89" y="31"/>
                  <a:pt x="89" y="31"/>
                  <a:pt x="89" y="31"/>
                </a:cubicBezTo>
                <a:cubicBezTo>
                  <a:pt x="127" y="31"/>
                  <a:pt x="127" y="31"/>
                  <a:pt x="127" y="31"/>
                </a:cubicBezTo>
                <a:lnTo>
                  <a:pt x="127" y="96"/>
                </a:lnTo>
                <a:close/>
                <a:moveTo>
                  <a:pt x="103" y="60"/>
                </a:moveTo>
                <a:cubicBezTo>
                  <a:pt x="103" y="52"/>
                  <a:pt x="92" y="53"/>
                  <a:pt x="92" y="60"/>
                </a:cubicBezTo>
                <a:cubicBezTo>
                  <a:pt x="92" y="90"/>
                  <a:pt x="92" y="90"/>
                  <a:pt x="92" y="90"/>
                </a:cubicBezTo>
                <a:cubicBezTo>
                  <a:pt x="20" y="90"/>
                  <a:pt x="20" y="90"/>
                  <a:pt x="20" y="90"/>
                </a:cubicBezTo>
                <a:cubicBezTo>
                  <a:pt x="20" y="90"/>
                  <a:pt x="20" y="90"/>
                  <a:pt x="20" y="90"/>
                </a:cubicBezTo>
                <a:cubicBezTo>
                  <a:pt x="20" y="88"/>
                  <a:pt x="19" y="86"/>
                  <a:pt x="18" y="85"/>
                </a:cubicBezTo>
                <a:cubicBezTo>
                  <a:pt x="16" y="83"/>
                  <a:pt x="15" y="82"/>
                  <a:pt x="13" y="82"/>
                </a:cubicBezTo>
                <a:cubicBezTo>
                  <a:pt x="12" y="82"/>
                  <a:pt x="12" y="82"/>
                  <a:pt x="12" y="82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5"/>
                  <a:pt x="13" y="45"/>
                </a:cubicBezTo>
                <a:cubicBezTo>
                  <a:pt x="17" y="45"/>
                  <a:pt x="20" y="42"/>
                  <a:pt x="20" y="37"/>
                </a:cubicBezTo>
                <a:cubicBezTo>
                  <a:pt x="20" y="37"/>
                  <a:pt x="20" y="37"/>
                  <a:pt x="20" y="37"/>
                </a:cubicBezTo>
                <a:cubicBezTo>
                  <a:pt x="110" y="37"/>
                  <a:pt x="110" y="37"/>
                  <a:pt x="110" y="37"/>
                </a:cubicBezTo>
                <a:cubicBezTo>
                  <a:pt x="111" y="37"/>
                  <a:pt x="111" y="37"/>
                  <a:pt x="111" y="37"/>
                </a:cubicBezTo>
                <a:cubicBezTo>
                  <a:pt x="110" y="37"/>
                  <a:pt x="110" y="37"/>
                  <a:pt x="110" y="37"/>
                </a:cubicBezTo>
                <a:cubicBezTo>
                  <a:pt x="110" y="39"/>
                  <a:pt x="111" y="41"/>
                  <a:pt x="112" y="43"/>
                </a:cubicBezTo>
                <a:cubicBezTo>
                  <a:pt x="113" y="44"/>
                  <a:pt x="115" y="45"/>
                  <a:pt x="117" y="45"/>
                </a:cubicBezTo>
                <a:cubicBezTo>
                  <a:pt x="117" y="45"/>
                  <a:pt x="118" y="45"/>
                  <a:pt x="118" y="45"/>
                </a:cubicBezTo>
                <a:cubicBezTo>
                  <a:pt x="118" y="45"/>
                  <a:pt x="118" y="45"/>
                  <a:pt x="118" y="45"/>
                </a:cubicBezTo>
                <a:cubicBezTo>
                  <a:pt x="118" y="83"/>
                  <a:pt x="118" y="83"/>
                  <a:pt x="118" y="83"/>
                </a:cubicBezTo>
                <a:cubicBezTo>
                  <a:pt x="118" y="82"/>
                  <a:pt x="117" y="82"/>
                  <a:pt x="117" y="82"/>
                </a:cubicBezTo>
                <a:cubicBezTo>
                  <a:pt x="113" y="82"/>
                  <a:pt x="110" y="86"/>
                  <a:pt x="110" y="90"/>
                </a:cubicBezTo>
                <a:cubicBezTo>
                  <a:pt x="110" y="90"/>
                  <a:pt x="110" y="90"/>
                  <a:pt x="110" y="90"/>
                </a:cubicBezTo>
                <a:cubicBezTo>
                  <a:pt x="110" y="90"/>
                  <a:pt x="110" y="90"/>
                  <a:pt x="110" y="90"/>
                </a:cubicBezTo>
                <a:cubicBezTo>
                  <a:pt x="104" y="90"/>
                  <a:pt x="104" y="90"/>
                  <a:pt x="104" y="90"/>
                </a:cubicBezTo>
                <a:lnTo>
                  <a:pt x="103" y="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96388" y="569396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23832" y="5820244"/>
            <a:ext cx="305163" cy="326209"/>
          </a:xfrm>
          <a:custGeom>
            <a:avLst/>
            <a:gdLst>
              <a:gd name="T0" fmla="*/ 15 w 131"/>
              <a:gd name="T1" fmla="*/ 76 h 140"/>
              <a:gd name="T2" fmla="*/ 24 w 131"/>
              <a:gd name="T3" fmla="*/ 51 h 140"/>
              <a:gd name="T4" fmla="*/ 37 w 131"/>
              <a:gd name="T5" fmla="*/ 72 h 140"/>
              <a:gd name="T6" fmla="*/ 50 w 131"/>
              <a:gd name="T7" fmla="*/ 52 h 140"/>
              <a:gd name="T8" fmla="*/ 62 w 131"/>
              <a:gd name="T9" fmla="*/ 71 h 140"/>
              <a:gd name="T10" fmla="*/ 71 w 131"/>
              <a:gd name="T11" fmla="*/ 43 h 140"/>
              <a:gd name="T12" fmla="*/ 74 w 131"/>
              <a:gd name="T13" fmla="*/ 42 h 140"/>
              <a:gd name="T14" fmla="*/ 75 w 131"/>
              <a:gd name="T15" fmla="*/ 44 h 140"/>
              <a:gd name="T16" fmla="*/ 63 w 131"/>
              <a:gd name="T17" fmla="*/ 82 h 140"/>
              <a:gd name="T18" fmla="*/ 50 w 131"/>
              <a:gd name="T19" fmla="*/ 60 h 140"/>
              <a:gd name="T20" fmla="*/ 38 w 131"/>
              <a:gd name="T21" fmla="*/ 81 h 140"/>
              <a:gd name="T22" fmla="*/ 25 w 131"/>
              <a:gd name="T23" fmla="*/ 61 h 140"/>
              <a:gd name="T24" fmla="*/ 19 w 131"/>
              <a:gd name="T25" fmla="*/ 77 h 140"/>
              <a:gd name="T26" fmla="*/ 17 w 131"/>
              <a:gd name="T27" fmla="*/ 79 h 140"/>
              <a:gd name="T28" fmla="*/ 15 w 131"/>
              <a:gd name="T29" fmla="*/ 76 h 140"/>
              <a:gd name="T30" fmla="*/ 131 w 131"/>
              <a:gd name="T31" fmla="*/ 9 h 140"/>
              <a:gd name="T32" fmla="*/ 131 w 131"/>
              <a:gd name="T33" fmla="*/ 20 h 140"/>
              <a:gd name="T34" fmla="*/ 131 w 131"/>
              <a:gd name="T35" fmla="*/ 26 h 140"/>
              <a:gd name="T36" fmla="*/ 131 w 131"/>
              <a:gd name="T37" fmla="*/ 96 h 140"/>
              <a:gd name="T38" fmla="*/ 79 w 131"/>
              <a:gd name="T39" fmla="*/ 96 h 140"/>
              <a:gd name="T40" fmla="*/ 79 w 131"/>
              <a:gd name="T41" fmla="*/ 113 h 140"/>
              <a:gd name="T42" fmla="*/ 113 w 131"/>
              <a:gd name="T43" fmla="*/ 140 h 140"/>
              <a:gd name="T44" fmla="*/ 105 w 131"/>
              <a:gd name="T45" fmla="*/ 140 h 140"/>
              <a:gd name="T46" fmla="*/ 79 w 131"/>
              <a:gd name="T47" fmla="*/ 122 h 140"/>
              <a:gd name="T48" fmla="*/ 79 w 131"/>
              <a:gd name="T49" fmla="*/ 123 h 140"/>
              <a:gd name="T50" fmla="*/ 61 w 131"/>
              <a:gd name="T51" fmla="*/ 123 h 140"/>
              <a:gd name="T52" fmla="*/ 61 w 131"/>
              <a:gd name="T53" fmla="*/ 122 h 140"/>
              <a:gd name="T54" fmla="*/ 35 w 131"/>
              <a:gd name="T55" fmla="*/ 140 h 140"/>
              <a:gd name="T56" fmla="*/ 26 w 131"/>
              <a:gd name="T57" fmla="*/ 140 h 140"/>
              <a:gd name="T58" fmla="*/ 61 w 131"/>
              <a:gd name="T59" fmla="*/ 113 h 140"/>
              <a:gd name="T60" fmla="*/ 61 w 131"/>
              <a:gd name="T61" fmla="*/ 96 h 140"/>
              <a:gd name="T62" fmla="*/ 0 w 131"/>
              <a:gd name="T63" fmla="*/ 96 h 140"/>
              <a:gd name="T64" fmla="*/ 0 w 131"/>
              <a:gd name="T65" fmla="*/ 26 h 140"/>
              <a:gd name="T66" fmla="*/ 0 w 131"/>
              <a:gd name="T67" fmla="*/ 20 h 140"/>
              <a:gd name="T68" fmla="*/ 0 w 131"/>
              <a:gd name="T69" fmla="*/ 9 h 140"/>
              <a:gd name="T70" fmla="*/ 61 w 131"/>
              <a:gd name="T71" fmla="*/ 9 h 140"/>
              <a:gd name="T72" fmla="*/ 61 w 131"/>
              <a:gd name="T73" fmla="*/ 0 h 140"/>
              <a:gd name="T74" fmla="*/ 79 w 131"/>
              <a:gd name="T75" fmla="*/ 0 h 140"/>
              <a:gd name="T76" fmla="*/ 79 w 131"/>
              <a:gd name="T77" fmla="*/ 9 h 140"/>
              <a:gd name="T78" fmla="*/ 131 w 131"/>
              <a:gd name="T79" fmla="*/ 9 h 140"/>
              <a:gd name="T80" fmla="*/ 122 w 131"/>
              <a:gd name="T81" fmla="*/ 28 h 140"/>
              <a:gd name="T82" fmla="*/ 9 w 131"/>
              <a:gd name="T83" fmla="*/ 28 h 140"/>
              <a:gd name="T84" fmla="*/ 9 w 131"/>
              <a:gd name="T85" fmla="*/ 88 h 140"/>
              <a:gd name="T86" fmla="*/ 61 w 131"/>
              <a:gd name="T87" fmla="*/ 88 h 140"/>
              <a:gd name="T88" fmla="*/ 79 w 131"/>
              <a:gd name="T89" fmla="*/ 88 h 140"/>
              <a:gd name="T90" fmla="*/ 122 w 131"/>
              <a:gd name="T91" fmla="*/ 88 h 140"/>
              <a:gd name="T92" fmla="*/ 122 w 131"/>
              <a:gd name="T93" fmla="*/ 28 h 140"/>
              <a:gd name="T94" fmla="*/ 99 w 131"/>
              <a:gd name="T95" fmla="*/ 62 h 140"/>
              <a:gd name="T96" fmla="*/ 110 w 131"/>
              <a:gd name="T97" fmla="*/ 51 h 140"/>
              <a:gd name="T98" fmla="*/ 99 w 131"/>
              <a:gd name="T99" fmla="*/ 39 h 140"/>
              <a:gd name="T100" fmla="*/ 87 w 131"/>
              <a:gd name="T101" fmla="*/ 51 h 140"/>
              <a:gd name="T102" fmla="*/ 99 w 131"/>
              <a:gd name="T103" fmla="*/ 62 h 140"/>
              <a:gd name="T104" fmla="*/ 96 w 131"/>
              <a:gd name="T105" fmla="*/ 70 h 140"/>
              <a:gd name="T106" fmla="*/ 87 w 131"/>
              <a:gd name="T107" fmla="*/ 70 h 140"/>
              <a:gd name="T108" fmla="*/ 87 w 131"/>
              <a:gd name="T109" fmla="*/ 79 h 140"/>
              <a:gd name="T110" fmla="*/ 96 w 131"/>
              <a:gd name="T111" fmla="*/ 79 h 140"/>
              <a:gd name="T112" fmla="*/ 96 w 131"/>
              <a:gd name="T113" fmla="*/ 70 h 140"/>
              <a:gd name="T114" fmla="*/ 105 w 131"/>
              <a:gd name="T115" fmla="*/ 79 h 140"/>
              <a:gd name="T116" fmla="*/ 114 w 131"/>
              <a:gd name="T117" fmla="*/ 79 h 140"/>
              <a:gd name="T118" fmla="*/ 114 w 131"/>
              <a:gd name="T119" fmla="*/ 70 h 140"/>
              <a:gd name="T120" fmla="*/ 105 w 131"/>
              <a:gd name="T121" fmla="*/ 70 h 140"/>
              <a:gd name="T122" fmla="*/ 105 w 131"/>
              <a:gd name="T123" fmla="*/ 79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1" h="140">
                <a:moveTo>
                  <a:pt x="15" y="76"/>
                </a:moveTo>
                <a:cubicBezTo>
                  <a:pt x="24" y="51"/>
                  <a:pt x="24" y="51"/>
                  <a:pt x="24" y="51"/>
                </a:cubicBezTo>
                <a:cubicBezTo>
                  <a:pt x="37" y="72"/>
                  <a:pt x="37" y="72"/>
                  <a:pt x="37" y="72"/>
                </a:cubicBezTo>
                <a:cubicBezTo>
                  <a:pt x="50" y="52"/>
                  <a:pt x="50" y="52"/>
                  <a:pt x="50" y="52"/>
                </a:cubicBezTo>
                <a:cubicBezTo>
                  <a:pt x="62" y="71"/>
                  <a:pt x="62" y="71"/>
                  <a:pt x="62" y="71"/>
                </a:cubicBezTo>
                <a:cubicBezTo>
                  <a:pt x="71" y="43"/>
                  <a:pt x="71" y="43"/>
                  <a:pt x="71" y="43"/>
                </a:cubicBezTo>
                <a:cubicBezTo>
                  <a:pt x="72" y="42"/>
                  <a:pt x="73" y="41"/>
                  <a:pt x="74" y="42"/>
                </a:cubicBezTo>
                <a:cubicBezTo>
                  <a:pt x="75" y="42"/>
                  <a:pt x="76" y="43"/>
                  <a:pt x="75" y="44"/>
                </a:cubicBezTo>
                <a:cubicBezTo>
                  <a:pt x="63" y="82"/>
                  <a:pt x="63" y="82"/>
                  <a:pt x="63" y="82"/>
                </a:cubicBezTo>
                <a:cubicBezTo>
                  <a:pt x="50" y="60"/>
                  <a:pt x="50" y="60"/>
                  <a:pt x="50" y="60"/>
                </a:cubicBezTo>
                <a:cubicBezTo>
                  <a:pt x="38" y="81"/>
                  <a:pt x="38" y="81"/>
                  <a:pt x="38" y="81"/>
                </a:cubicBezTo>
                <a:cubicBezTo>
                  <a:pt x="25" y="61"/>
                  <a:pt x="25" y="61"/>
                  <a:pt x="25" y="61"/>
                </a:cubicBezTo>
                <a:cubicBezTo>
                  <a:pt x="19" y="77"/>
                  <a:pt x="19" y="77"/>
                  <a:pt x="19" y="77"/>
                </a:cubicBezTo>
                <a:cubicBezTo>
                  <a:pt x="19" y="78"/>
                  <a:pt x="18" y="79"/>
                  <a:pt x="17" y="79"/>
                </a:cubicBezTo>
                <a:cubicBezTo>
                  <a:pt x="15" y="78"/>
                  <a:pt x="15" y="77"/>
                  <a:pt x="15" y="76"/>
                </a:cubicBezTo>
                <a:close/>
                <a:moveTo>
                  <a:pt x="131" y="9"/>
                </a:moveTo>
                <a:cubicBezTo>
                  <a:pt x="131" y="20"/>
                  <a:pt x="131" y="20"/>
                  <a:pt x="131" y="20"/>
                </a:cubicBezTo>
                <a:cubicBezTo>
                  <a:pt x="131" y="26"/>
                  <a:pt x="131" y="26"/>
                  <a:pt x="131" y="26"/>
                </a:cubicBezTo>
                <a:cubicBezTo>
                  <a:pt x="131" y="96"/>
                  <a:pt x="131" y="96"/>
                  <a:pt x="131" y="96"/>
                </a:cubicBezTo>
                <a:cubicBezTo>
                  <a:pt x="79" y="96"/>
                  <a:pt x="79" y="96"/>
                  <a:pt x="79" y="96"/>
                </a:cubicBezTo>
                <a:cubicBezTo>
                  <a:pt x="79" y="113"/>
                  <a:pt x="79" y="113"/>
                  <a:pt x="79" y="113"/>
                </a:cubicBezTo>
                <a:cubicBezTo>
                  <a:pt x="113" y="140"/>
                  <a:pt x="113" y="140"/>
                  <a:pt x="113" y="140"/>
                </a:cubicBezTo>
                <a:cubicBezTo>
                  <a:pt x="105" y="140"/>
                  <a:pt x="105" y="140"/>
                  <a:pt x="105" y="140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3"/>
                  <a:pt x="79" y="123"/>
                  <a:pt x="79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2"/>
                  <a:pt x="61" y="122"/>
                  <a:pt x="61" y="122"/>
                </a:cubicBezTo>
                <a:cubicBezTo>
                  <a:pt x="35" y="140"/>
                  <a:pt x="35" y="140"/>
                  <a:pt x="35" y="140"/>
                </a:cubicBezTo>
                <a:cubicBezTo>
                  <a:pt x="26" y="140"/>
                  <a:pt x="26" y="140"/>
                  <a:pt x="26" y="140"/>
                </a:cubicBezTo>
                <a:cubicBezTo>
                  <a:pt x="61" y="113"/>
                  <a:pt x="61" y="113"/>
                  <a:pt x="61" y="113"/>
                </a:cubicBezTo>
                <a:cubicBezTo>
                  <a:pt x="61" y="96"/>
                  <a:pt x="61" y="96"/>
                  <a:pt x="61" y="96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9"/>
                  <a:pt x="0" y="9"/>
                  <a:pt x="0" y="9"/>
                </a:cubicBezTo>
                <a:cubicBezTo>
                  <a:pt x="61" y="9"/>
                  <a:pt x="61" y="9"/>
                  <a:pt x="61" y="9"/>
                </a:cubicBezTo>
                <a:cubicBezTo>
                  <a:pt x="61" y="0"/>
                  <a:pt x="61" y="0"/>
                  <a:pt x="61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79" y="9"/>
                  <a:pt x="79" y="9"/>
                  <a:pt x="79" y="9"/>
                </a:cubicBezTo>
                <a:lnTo>
                  <a:pt x="131" y="9"/>
                </a:lnTo>
                <a:close/>
                <a:moveTo>
                  <a:pt x="122" y="28"/>
                </a:moveTo>
                <a:cubicBezTo>
                  <a:pt x="9" y="28"/>
                  <a:pt x="9" y="28"/>
                  <a:pt x="9" y="28"/>
                </a:cubicBezTo>
                <a:cubicBezTo>
                  <a:pt x="9" y="88"/>
                  <a:pt x="9" y="88"/>
                  <a:pt x="9" y="88"/>
                </a:cubicBezTo>
                <a:cubicBezTo>
                  <a:pt x="61" y="88"/>
                  <a:pt x="61" y="88"/>
                  <a:pt x="61" y="88"/>
                </a:cubicBezTo>
                <a:cubicBezTo>
                  <a:pt x="79" y="88"/>
                  <a:pt x="79" y="88"/>
                  <a:pt x="79" y="88"/>
                </a:cubicBezTo>
                <a:cubicBezTo>
                  <a:pt x="122" y="88"/>
                  <a:pt x="122" y="88"/>
                  <a:pt x="122" y="88"/>
                </a:cubicBezTo>
                <a:lnTo>
                  <a:pt x="122" y="28"/>
                </a:lnTo>
                <a:close/>
                <a:moveTo>
                  <a:pt x="99" y="62"/>
                </a:moveTo>
                <a:cubicBezTo>
                  <a:pt x="105" y="62"/>
                  <a:pt x="110" y="57"/>
                  <a:pt x="110" y="51"/>
                </a:cubicBezTo>
                <a:cubicBezTo>
                  <a:pt x="110" y="45"/>
                  <a:pt x="105" y="39"/>
                  <a:pt x="99" y="39"/>
                </a:cubicBezTo>
                <a:cubicBezTo>
                  <a:pt x="93" y="39"/>
                  <a:pt x="87" y="45"/>
                  <a:pt x="87" y="51"/>
                </a:cubicBezTo>
                <a:cubicBezTo>
                  <a:pt x="87" y="57"/>
                  <a:pt x="93" y="62"/>
                  <a:pt x="99" y="62"/>
                </a:cubicBezTo>
                <a:close/>
                <a:moveTo>
                  <a:pt x="96" y="70"/>
                </a:moveTo>
                <a:cubicBezTo>
                  <a:pt x="87" y="70"/>
                  <a:pt x="87" y="70"/>
                  <a:pt x="87" y="70"/>
                </a:cubicBezTo>
                <a:cubicBezTo>
                  <a:pt x="87" y="79"/>
                  <a:pt x="87" y="79"/>
                  <a:pt x="87" y="79"/>
                </a:cubicBezTo>
                <a:cubicBezTo>
                  <a:pt x="96" y="79"/>
                  <a:pt x="96" y="79"/>
                  <a:pt x="96" y="79"/>
                </a:cubicBezTo>
                <a:lnTo>
                  <a:pt x="96" y="70"/>
                </a:lnTo>
                <a:close/>
                <a:moveTo>
                  <a:pt x="105" y="79"/>
                </a:moveTo>
                <a:cubicBezTo>
                  <a:pt x="114" y="79"/>
                  <a:pt x="114" y="79"/>
                  <a:pt x="114" y="79"/>
                </a:cubicBezTo>
                <a:cubicBezTo>
                  <a:pt x="114" y="70"/>
                  <a:pt x="114" y="70"/>
                  <a:pt x="114" y="70"/>
                </a:cubicBezTo>
                <a:cubicBezTo>
                  <a:pt x="105" y="70"/>
                  <a:pt x="105" y="70"/>
                  <a:pt x="105" y="70"/>
                </a:cubicBezTo>
                <a:lnTo>
                  <a:pt x="105" y="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784802" y="1659965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921599" y="1753502"/>
            <a:ext cx="281778" cy="343747"/>
          </a:xfrm>
          <a:custGeom>
            <a:avLst/>
            <a:gdLst>
              <a:gd name="T0" fmla="*/ 103 w 121"/>
              <a:gd name="T1" fmla="*/ 36 h 148"/>
              <a:gd name="T2" fmla="*/ 103 w 121"/>
              <a:gd name="T3" fmla="*/ 31 h 148"/>
              <a:gd name="T4" fmla="*/ 16 w 121"/>
              <a:gd name="T5" fmla="*/ 99 h 148"/>
              <a:gd name="T6" fmla="*/ 18 w 121"/>
              <a:gd name="T7" fmla="*/ 34 h 148"/>
              <a:gd name="T8" fmla="*/ 3 w 121"/>
              <a:gd name="T9" fmla="*/ 108 h 148"/>
              <a:gd name="T10" fmla="*/ 17 w 121"/>
              <a:gd name="T11" fmla="*/ 115 h 148"/>
              <a:gd name="T12" fmla="*/ 18 w 121"/>
              <a:gd name="T13" fmla="*/ 97 h 148"/>
              <a:gd name="T14" fmla="*/ 61 w 121"/>
              <a:gd name="T15" fmla="*/ 0 h 148"/>
              <a:gd name="T16" fmla="*/ 28 w 121"/>
              <a:gd name="T17" fmla="*/ 36 h 148"/>
              <a:gd name="T18" fmla="*/ 61 w 121"/>
              <a:gd name="T19" fmla="*/ 66 h 148"/>
              <a:gd name="T20" fmla="*/ 75 w 121"/>
              <a:gd name="T21" fmla="*/ 20 h 148"/>
              <a:gd name="T22" fmla="*/ 45 w 121"/>
              <a:gd name="T23" fmla="*/ 30 h 148"/>
              <a:gd name="T24" fmla="*/ 47 w 121"/>
              <a:gd name="T25" fmla="*/ 36 h 148"/>
              <a:gd name="T26" fmla="*/ 47 w 121"/>
              <a:gd name="T27" fmla="*/ 38 h 148"/>
              <a:gd name="T28" fmla="*/ 44 w 121"/>
              <a:gd name="T29" fmla="*/ 42 h 148"/>
              <a:gd name="T30" fmla="*/ 75 w 121"/>
              <a:gd name="T31" fmla="*/ 52 h 148"/>
              <a:gd name="T32" fmla="*/ 66 w 121"/>
              <a:gd name="T33" fmla="*/ 48 h 148"/>
              <a:gd name="T34" fmla="*/ 63 w 121"/>
              <a:gd name="T35" fmla="*/ 47 h 148"/>
              <a:gd name="T36" fmla="*/ 60 w 121"/>
              <a:gd name="T37" fmla="*/ 46 h 148"/>
              <a:gd name="T38" fmla="*/ 59 w 121"/>
              <a:gd name="T39" fmla="*/ 44 h 148"/>
              <a:gd name="T40" fmla="*/ 67 w 121"/>
              <a:gd name="T41" fmla="*/ 42 h 148"/>
              <a:gd name="T42" fmla="*/ 56 w 121"/>
              <a:gd name="T43" fmla="*/ 36 h 148"/>
              <a:gd name="T44" fmla="*/ 69 w 121"/>
              <a:gd name="T45" fmla="*/ 30 h 148"/>
              <a:gd name="T46" fmla="*/ 58 w 121"/>
              <a:gd name="T47" fmla="*/ 28 h 148"/>
              <a:gd name="T48" fmla="*/ 60 w 121"/>
              <a:gd name="T49" fmla="*/ 26 h 148"/>
              <a:gd name="T50" fmla="*/ 62 w 121"/>
              <a:gd name="T51" fmla="*/ 25 h 148"/>
              <a:gd name="T52" fmla="*/ 64 w 121"/>
              <a:gd name="T53" fmla="*/ 24 h 148"/>
              <a:gd name="T54" fmla="*/ 67 w 121"/>
              <a:gd name="T55" fmla="*/ 24 h 148"/>
              <a:gd name="T56" fmla="*/ 69 w 121"/>
              <a:gd name="T57" fmla="*/ 25 h 148"/>
              <a:gd name="T58" fmla="*/ 75 w 121"/>
              <a:gd name="T59" fmla="*/ 20 h 148"/>
              <a:gd name="T60" fmla="*/ 61 w 121"/>
              <a:gd name="T61" fmla="*/ 76 h 148"/>
              <a:gd name="T62" fmla="*/ 28 w 121"/>
              <a:gd name="T63" fmla="*/ 112 h 148"/>
              <a:gd name="T64" fmla="*/ 61 w 121"/>
              <a:gd name="T65" fmla="*/ 142 h 148"/>
              <a:gd name="T66" fmla="*/ 73 w 121"/>
              <a:gd name="T67" fmla="*/ 118 h 148"/>
              <a:gd name="T68" fmla="*/ 61 w 121"/>
              <a:gd name="T69" fmla="*/ 108 h 148"/>
              <a:gd name="T70" fmla="*/ 57 w 121"/>
              <a:gd name="T71" fmla="*/ 107 h 148"/>
              <a:gd name="T72" fmla="*/ 57 w 121"/>
              <a:gd name="T73" fmla="*/ 106 h 148"/>
              <a:gd name="T74" fmla="*/ 57 w 121"/>
              <a:gd name="T75" fmla="*/ 104 h 148"/>
              <a:gd name="T76" fmla="*/ 63 w 121"/>
              <a:gd name="T77" fmla="*/ 102 h 148"/>
              <a:gd name="T78" fmla="*/ 66 w 121"/>
              <a:gd name="T79" fmla="*/ 103 h 148"/>
              <a:gd name="T80" fmla="*/ 72 w 121"/>
              <a:gd name="T81" fmla="*/ 106 h 148"/>
              <a:gd name="T82" fmla="*/ 68 w 121"/>
              <a:gd name="T83" fmla="*/ 97 h 148"/>
              <a:gd name="T84" fmla="*/ 62 w 121"/>
              <a:gd name="T85" fmla="*/ 94 h 148"/>
              <a:gd name="T86" fmla="*/ 59 w 121"/>
              <a:gd name="T87" fmla="*/ 94 h 148"/>
              <a:gd name="T88" fmla="*/ 53 w 121"/>
              <a:gd name="T89" fmla="*/ 99 h 148"/>
              <a:gd name="T90" fmla="*/ 48 w 121"/>
              <a:gd name="T91" fmla="*/ 106 h 148"/>
              <a:gd name="T92" fmla="*/ 51 w 121"/>
              <a:gd name="T93" fmla="*/ 112 h 148"/>
              <a:gd name="T94" fmla="*/ 52 w 121"/>
              <a:gd name="T95" fmla="*/ 113 h 148"/>
              <a:gd name="T96" fmla="*/ 62 w 121"/>
              <a:gd name="T97" fmla="*/ 116 h 148"/>
              <a:gd name="T98" fmla="*/ 65 w 121"/>
              <a:gd name="T99" fmla="*/ 120 h 148"/>
              <a:gd name="T100" fmla="*/ 65 w 121"/>
              <a:gd name="T101" fmla="*/ 120 h 148"/>
              <a:gd name="T102" fmla="*/ 60 w 121"/>
              <a:gd name="T103" fmla="*/ 122 h 148"/>
              <a:gd name="T104" fmla="*/ 48 w 121"/>
              <a:gd name="T105" fmla="*/ 119 h 148"/>
              <a:gd name="T106" fmla="*/ 59 w 121"/>
              <a:gd name="T107" fmla="*/ 132 h 148"/>
              <a:gd name="T108" fmla="*/ 62 w 121"/>
              <a:gd name="T109" fmla="*/ 132 h 148"/>
              <a:gd name="T110" fmla="*/ 73 w 121"/>
              <a:gd name="T111" fmla="*/ 11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1" h="148">
                <a:moveTo>
                  <a:pt x="103" y="117"/>
                </a:moveTo>
                <a:cubicBezTo>
                  <a:pt x="120" y="95"/>
                  <a:pt x="112" y="61"/>
                  <a:pt x="105" y="53"/>
                </a:cubicBezTo>
                <a:cubicBezTo>
                  <a:pt x="98" y="57"/>
                  <a:pt x="98" y="57"/>
                  <a:pt x="98" y="57"/>
                </a:cubicBezTo>
                <a:cubicBezTo>
                  <a:pt x="101" y="51"/>
                  <a:pt x="103" y="43"/>
                  <a:pt x="103" y="36"/>
                </a:cubicBezTo>
                <a:cubicBezTo>
                  <a:pt x="103" y="34"/>
                  <a:pt x="103" y="33"/>
                  <a:pt x="103" y="31"/>
                </a:cubicBezTo>
                <a:cubicBezTo>
                  <a:pt x="114" y="42"/>
                  <a:pt x="121" y="57"/>
                  <a:pt x="121" y="74"/>
                </a:cubicBezTo>
                <a:cubicBezTo>
                  <a:pt x="121" y="91"/>
                  <a:pt x="114" y="106"/>
                  <a:pt x="103" y="117"/>
                </a:cubicBezTo>
                <a:close/>
                <a:moveTo>
                  <a:pt x="103" y="31"/>
                </a:moveTo>
                <a:cubicBezTo>
                  <a:pt x="103" y="31"/>
                  <a:pt x="103" y="31"/>
                  <a:pt x="103" y="31"/>
                </a:cubicBezTo>
                <a:cubicBezTo>
                  <a:pt x="103" y="31"/>
                  <a:pt x="103" y="31"/>
                  <a:pt x="103" y="31"/>
                </a:cubicBezTo>
                <a:close/>
                <a:moveTo>
                  <a:pt x="18" y="97"/>
                </a:moveTo>
                <a:cubicBezTo>
                  <a:pt x="17" y="97"/>
                  <a:pt x="16" y="97"/>
                  <a:pt x="16" y="99"/>
                </a:cubicBezTo>
                <a:cubicBezTo>
                  <a:pt x="15" y="107"/>
                  <a:pt x="15" y="107"/>
                  <a:pt x="15" y="107"/>
                </a:cubicBezTo>
                <a:cubicBezTo>
                  <a:pt x="8" y="98"/>
                  <a:pt x="5" y="86"/>
                  <a:pt x="5" y="74"/>
                </a:cubicBezTo>
                <a:cubicBezTo>
                  <a:pt x="5" y="60"/>
                  <a:pt x="10" y="47"/>
                  <a:pt x="19" y="37"/>
                </a:cubicBezTo>
                <a:cubicBezTo>
                  <a:pt x="19" y="36"/>
                  <a:pt x="19" y="34"/>
                  <a:pt x="18" y="34"/>
                </a:cubicBezTo>
                <a:cubicBezTo>
                  <a:pt x="18" y="33"/>
                  <a:pt x="16" y="33"/>
                  <a:pt x="15" y="34"/>
                </a:cubicBezTo>
                <a:cubicBezTo>
                  <a:pt x="6" y="45"/>
                  <a:pt x="0" y="59"/>
                  <a:pt x="0" y="74"/>
                </a:cubicBezTo>
                <a:cubicBezTo>
                  <a:pt x="0" y="87"/>
                  <a:pt x="4" y="99"/>
                  <a:pt x="12" y="110"/>
                </a:cubicBezTo>
                <a:cubicBezTo>
                  <a:pt x="3" y="108"/>
                  <a:pt x="3" y="108"/>
                  <a:pt x="3" y="108"/>
                </a:cubicBezTo>
                <a:cubicBezTo>
                  <a:pt x="2" y="107"/>
                  <a:pt x="1" y="108"/>
                  <a:pt x="1" y="109"/>
                </a:cubicBezTo>
                <a:cubicBezTo>
                  <a:pt x="1" y="111"/>
                  <a:pt x="1" y="112"/>
                  <a:pt x="2" y="112"/>
                </a:cubicBezTo>
                <a:cubicBezTo>
                  <a:pt x="17" y="115"/>
                  <a:pt x="17" y="115"/>
                  <a:pt x="17" y="115"/>
                </a:cubicBezTo>
                <a:cubicBezTo>
                  <a:pt x="17" y="115"/>
                  <a:pt x="17" y="115"/>
                  <a:pt x="17" y="115"/>
                </a:cubicBezTo>
                <a:cubicBezTo>
                  <a:pt x="18" y="115"/>
                  <a:pt x="18" y="115"/>
                  <a:pt x="18" y="115"/>
                </a:cubicBezTo>
                <a:cubicBezTo>
                  <a:pt x="19" y="115"/>
                  <a:pt x="19" y="114"/>
                  <a:pt x="19" y="113"/>
                </a:cubicBezTo>
                <a:cubicBezTo>
                  <a:pt x="20" y="99"/>
                  <a:pt x="20" y="99"/>
                  <a:pt x="20" y="99"/>
                </a:cubicBezTo>
                <a:cubicBezTo>
                  <a:pt x="20" y="98"/>
                  <a:pt x="19" y="97"/>
                  <a:pt x="18" y="97"/>
                </a:cubicBezTo>
                <a:close/>
                <a:moveTo>
                  <a:pt x="97" y="36"/>
                </a:moveTo>
                <a:cubicBezTo>
                  <a:pt x="97" y="56"/>
                  <a:pt x="81" y="72"/>
                  <a:pt x="61" y="72"/>
                </a:cubicBezTo>
                <a:cubicBezTo>
                  <a:pt x="41" y="72"/>
                  <a:pt x="25" y="56"/>
                  <a:pt x="25" y="36"/>
                </a:cubicBezTo>
                <a:cubicBezTo>
                  <a:pt x="25" y="16"/>
                  <a:pt x="41" y="0"/>
                  <a:pt x="61" y="0"/>
                </a:cubicBezTo>
                <a:cubicBezTo>
                  <a:pt x="81" y="0"/>
                  <a:pt x="97" y="16"/>
                  <a:pt x="97" y="36"/>
                </a:cubicBezTo>
                <a:close/>
                <a:moveTo>
                  <a:pt x="94" y="36"/>
                </a:moveTo>
                <a:cubicBezTo>
                  <a:pt x="94" y="18"/>
                  <a:pt x="79" y="3"/>
                  <a:pt x="61" y="3"/>
                </a:cubicBezTo>
                <a:cubicBezTo>
                  <a:pt x="43" y="3"/>
                  <a:pt x="28" y="18"/>
                  <a:pt x="28" y="36"/>
                </a:cubicBezTo>
                <a:cubicBezTo>
                  <a:pt x="28" y="54"/>
                  <a:pt x="43" y="69"/>
                  <a:pt x="61" y="69"/>
                </a:cubicBezTo>
                <a:cubicBezTo>
                  <a:pt x="79" y="69"/>
                  <a:pt x="94" y="54"/>
                  <a:pt x="94" y="36"/>
                </a:cubicBezTo>
                <a:close/>
                <a:moveTo>
                  <a:pt x="91" y="36"/>
                </a:moveTo>
                <a:cubicBezTo>
                  <a:pt x="91" y="52"/>
                  <a:pt x="78" y="66"/>
                  <a:pt x="61" y="66"/>
                </a:cubicBezTo>
                <a:cubicBezTo>
                  <a:pt x="45" y="66"/>
                  <a:pt x="31" y="52"/>
                  <a:pt x="31" y="36"/>
                </a:cubicBezTo>
                <a:cubicBezTo>
                  <a:pt x="31" y="19"/>
                  <a:pt x="45" y="6"/>
                  <a:pt x="61" y="6"/>
                </a:cubicBezTo>
                <a:cubicBezTo>
                  <a:pt x="78" y="6"/>
                  <a:pt x="91" y="19"/>
                  <a:pt x="91" y="36"/>
                </a:cubicBezTo>
                <a:close/>
                <a:moveTo>
                  <a:pt x="75" y="20"/>
                </a:moveTo>
                <a:cubicBezTo>
                  <a:pt x="71" y="18"/>
                  <a:pt x="68" y="17"/>
                  <a:pt x="64" y="17"/>
                </a:cubicBezTo>
                <a:cubicBezTo>
                  <a:pt x="60" y="17"/>
                  <a:pt x="56" y="19"/>
                  <a:pt x="53" y="21"/>
                </a:cubicBezTo>
                <a:cubicBezTo>
                  <a:pt x="50" y="23"/>
                  <a:pt x="48" y="26"/>
                  <a:pt x="47" y="30"/>
                </a:cubicBezTo>
                <a:cubicBezTo>
                  <a:pt x="45" y="30"/>
                  <a:pt x="45" y="30"/>
                  <a:pt x="45" y="30"/>
                </a:cubicBezTo>
                <a:cubicBezTo>
                  <a:pt x="44" y="35"/>
                  <a:pt x="44" y="35"/>
                  <a:pt x="44" y="35"/>
                </a:cubicBezTo>
                <a:cubicBezTo>
                  <a:pt x="44" y="35"/>
                  <a:pt x="44" y="35"/>
                  <a:pt x="44" y="35"/>
                </a:cubicBezTo>
                <a:cubicBezTo>
                  <a:pt x="47" y="35"/>
                  <a:pt x="47" y="35"/>
                  <a:pt x="47" y="35"/>
                </a:cubicBezTo>
                <a:cubicBezTo>
                  <a:pt x="47" y="35"/>
                  <a:pt x="47" y="36"/>
                  <a:pt x="47" y="36"/>
                </a:cubicBezTo>
                <a:cubicBezTo>
                  <a:pt x="47" y="36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8"/>
                  <a:pt x="47" y="38"/>
                </a:cubicBezTo>
                <a:cubicBezTo>
                  <a:pt x="47" y="38"/>
                  <a:pt x="47" y="38"/>
                  <a:pt x="47" y="38"/>
                </a:cubicBezTo>
                <a:cubicBezTo>
                  <a:pt x="46" y="38"/>
                  <a:pt x="46" y="38"/>
                  <a:pt x="46" y="38"/>
                </a:cubicBezTo>
                <a:cubicBezTo>
                  <a:pt x="45" y="38"/>
                  <a:pt x="45" y="38"/>
                  <a:pt x="45" y="38"/>
                </a:cubicBezTo>
                <a:cubicBezTo>
                  <a:pt x="44" y="42"/>
                  <a:pt x="44" y="42"/>
                  <a:pt x="44" y="42"/>
                </a:cubicBezTo>
                <a:cubicBezTo>
                  <a:pt x="44" y="42"/>
                  <a:pt x="44" y="42"/>
                  <a:pt x="44" y="42"/>
                </a:cubicBezTo>
                <a:cubicBezTo>
                  <a:pt x="48" y="42"/>
                  <a:pt x="48" y="42"/>
                  <a:pt x="48" y="42"/>
                </a:cubicBezTo>
                <a:cubicBezTo>
                  <a:pt x="49" y="46"/>
                  <a:pt x="50" y="49"/>
                  <a:pt x="53" y="51"/>
                </a:cubicBezTo>
                <a:cubicBezTo>
                  <a:pt x="56" y="53"/>
                  <a:pt x="60" y="54"/>
                  <a:pt x="64" y="54"/>
                </a:cubicBezTo>
                <a:cubicBezTo>
                  <a:pt x="68" y="54"/>
                  <a:pt x="71" y="54"/>
                  <a:pt x="75" y="52"/>
                </a:cubicBezTo>
                <a:cubicBezTo>
                  <a:pt x="75" y="45"/>
                  <a:pt x="75" y="45"/>
                  <a:pt x="75" y="45"/>
                </a:cubicBezTo>
                <a:cubicBezTo>
                  <a:pt x="75" y="44"/>
                  <a:pt x="75" y="44"/>
                  <a:pt x="75" y="44"/>
                </a:cubicBezTo>
                <a:cubicBezTo>
                  <a:pt x="74" y="44"/>
                  <a:pt x="74" y="44"/>
                  <a:pt x="74" y="44"/>
                </a:cubicBezTo>
                <a:cubicBezTo>
                  <a:pt x="71" y="47"/>
                  <a:pt x="68" y="48"/>
                  <a:pt x="66" y="48"/>
                </a:cubicBezTo>
                <a:cubicBezTo>
                  <a:pt x="65" y="48"/>
                  <a:pt x="65" y="48"/>
                  <a:pt x="64" y="48"/>
                </a:cubicBezTo>
                <a:cubicBezTo>
                  <a:pt x="64" y="48"/>
                  <a:pt x="64" y="48"/>
                  <a:pt x="64" y="48"/>
                </a:cubicBezTo>
                <a:cubicBezTo>
                  <a:pt x="64" y="48"/>
                  <a:pt x="63" y="48"/>
                  <a:pt x="63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2" y="47"/>
                  <a:pt x="62" y="47"/>
                  <a:pt x="62" y="47"/>
                </a:cubicBezTo>
                <a:cubicBezTo>
                  <a:pt x="62" y="47"/>
                  <a:pt x="61" y="47"/>
                  <a:pt x="61" y="47"/>
                </a:cubicBezTo>
                <a:cubicBezTo>
                  <a:pt x="61" y="47"/>
                  <a:pt x="61" y="47"/>
                  <a:pt x="61" y="47"/>
                </a:cubicBezTo>
                <a:cubicBezTo>
                  <a:pt x="61" y="46"/>
                  <a:pt x="60" y="46"/>
                  <a:pt x="60" y="46"/>
                </a:cubicBezTo>
                <a:cubicBezTo>
                  <a:pt x="60" y="46"/>
                  <a:pt x="60" y="46"/>
                  <a:pt x="60" y="46"/>
                </a:cubicBezTo>
                <a:cubicBezTo>
                  <a:pt x="60" y="46"/>
                  <a:pt x="59" y="46"/>
                  <a:pt x="59" y="45"/>
                </a:cubicBezTo>
                <a:cubicBezTo>
                  <a:pt x="59" y="45"/>
                  <a:pt x="59" y="45"/>
                  <a:pt x="59" y="45"/>
                </a:cubicBezTo>
                <a:cubicBezTo>
                  <a:pt x="59" y="45"/>
                  <a:pt x="59" y="45"/>
                  <a:pt x="59" y="44"/>
                </a:cubicBezTo>
                <a:cubicBezTo>
                  <a:pt x="58" y="44"/>
                  <a:pt x="58" y="44"/>
                  <a:pt x="58" y="44"/>
                </a:cubicBezTo>
                <a:cubicBezTo>
                  <a:pt x="58" y="44"/>
                  <a:pt x="58" y="44"/>
                  <a:pt x="58" y="43"/>
                </a:cubicBezTo>
                <a:cubicBezTo>
                  <a:pt x="58" y="43"/>
                  <a:pt x="57" y="43"/>
                  <a:pt x="57" y="42"/>
                </a:cubicBezTo>
                <a:cubicBezTo>
                  <a:pt x="67" y="42"/>
                  <a:pt x="67" y="42"/>
                  <a:pt x="67" y="42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38"/>
                  <a:pt x="68" y="38"/>
                  <a:pt x="68" y="38"/>
                </a:cubicBezTo>
                <a:cubicBezTo>
                  <a:pt x="56" y="38"/>
                  <a:pt x="56" y="38"/>
                  <a:pt x="56" y="38"/>
                </a:cubicBezTo>
                <a:cubicBezTo>
                  <a:pt x="56" y="37"/>
                  <a:pt x="56" y="37"/>
                  <a:pt x="56" y="36"/>
                </a:cubicBezTo>
                <a:cubicBezTo>
                  <a:pt x="56" y="36"/>
                  <a:pt x="56" y="36"/>
                  <a:pt x="56" y="36"/>
                </a:cubicBezTo>
                <a:cubicBezTo>
                  <a:pt x="56" y="36"/>
                  <a:pt x="56" y="35"/>
                  <a:pt x="56" y="35"/>
                </a:cubicBezTo>
                <a:cubicBezTo>
                  <a:pt x="68" y="35"/>
                  <a:pt x="68" y="35"/>
                  <a:pt x="68" y="35"/>
                </a:cubicBezTo>
                <a:cubicBezTo>
                  <a:pt x="69" y="30"/>
                  <a:pt x="69" y="30"/>
                  <a:pt x="69" y="30"/>
                </a:cubicBezTo>
                <a:cubicBezTo>
                  <a:pt x="57" y="30"/>
                  <a:pt x="57" y="30"/>
                  <a:pt x="57" y="30"/>
                </a:cubicBezTo>
                <a:cubicBezTo>
                  <a:pt x="57" y="30"/>
                  <a:pt x="57" y="30"/>
                  <a:pt x="57" y="30"/>
                </a:cubicBezTo>
                <a:cubicBezTo>
                  <a:pt x="57" y="30"/>
                  <a:pt x="57" y="29"/>
                  <a:pt x="58" y="29"/>
                </a:cubicBezTo>
                <a:cubicBezTo>
                  <a:pt x="58" y="29"/>
                  <a:pt x="58" y="28"/>
                  <a:pt x="58" y="28"/>
                </a:cubicBezTo>
                <a:cubicBezTo>
                  <a:pt x="58" y="28"/>
                  <a:pt x="58" y="28"/>
                  <a:pt x="58" y="28"/>
                </a:cubicBezTo>
                <a:cubicBezTo>
                  <a:pt x="58" y="27"/>
                  <a:pt x="59" y="27"/>
                  <a:pt x="59" y="27"/>
                </a:cubicBezTo>
                <a:cubicBezTo>
                  <a:pt x="59" y="27"/>
                  <a:pt x="59" y="27"/>
                  <a:pt x="59" y="27"/>
                </a:cubicBezTo>
                <a:cubicBezTo>
                  <a:pt x="59" y="27"/>
                  <a:pt x="60" y="26"/>
                  <a:pt x="60" y="26"/>
                </a:cubicBezTo>
                <a:cubicBezTo>
                  <a:pt x="60" y="26"/>
                  <a:pt x="60" y="26"/>
                  <a:pt x="60" y="26"/>
                </a:cubicBezTo>
                <a:cubicBezTo>
                  <a:pt x="60" y="26"/>
                  <a:pt x="60" y="26"/>
                  <a:pt x="61" y="25"/>
                </a:cubicBezTo>
                <a:cubicBezTo>
                  <a:pt x="61" y="25"/>
                  <a:pt x="61" y="25"/>
                  <a:pt x="61" y="25"/>
                </a:cubicBezTo>
                <a:cubicBezTo>
                  <a:pt x="61" y="25"/>
                  <a:pt x="61" y="25"/>
                  <a:pt x="62" y="25"/>
                </a:cubicBezTo>
                <a:cubicBezTo>
                  <a:pt x="62" y="25"/>
                  <a:pt x="62" y="25"/>
                  <a:pt x="62" y="25"/>
                </a:cubicBezTo>
                <a:cubicBezTo>
                  <a:pt x="62" y="25"/>
                  <a:pt x="63" y="25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3" y="24"/>
                  <a:pt x="64" y="24"/>
                  <a:pt x="64" y="24"/>
                </a:cubicBezTo>
                <a:cubicBezTo>
                  <a:pt x="64" y="24"/>
                  <a:pt x="64" y="24"/>
                  <a:pt x="64" y="24"/>
                </a:cubicBezTo>
                <a:cubicBezTo>
                  <a:pt x="65" y="24"/>
                  <a:pt x="65" y="24"/>
                  <a:pt x="66" y="24"/>
                </a:cubicBezTo>
                <a:cubicBezTo>
                  <a:pt x="66" y="24"/>
                  <a:pt x="66" y="24"/>
                  <a:pt x="67" y="24"/>
                </a:cubicBezTo>
                <a:cubicBezTo>
                  <a:pt x="67" y="24"/>
                  <a:pt x="67" y="24"/>
                  <a:pt x="67" y="24"/>
                </a:cubicBezTo>
                <a:cubicBezTo>
                  <a:pt x="67" y="24"/>
                  <a:pt x="67" y="24"/>
                  <a:pt x="67" y="24"/>
                </a:cubicBezTo>
                <a:cubicBezTo>
                  <a:pt x="68" y="24"/>
                  <a:pt x="68" y="24"/>
                  <a:pt x="68" y="24"/>
                </a:cubicBezTo>
                <a:cubicBezTo>
                  <a:pt x="68" y="24"/>
                  <a:pt x="68" y="25"/>
                  <a:pt x="68" y="25"/>
                </a:cubicBezTo>
                <a:cubicBezTo>
                  <a:pt x="68" y="25"/>
                  <a:pt x="69" y="25"/>
                  <a:pt x="69" y="25"/>
                </a:cubicBezTo>
                <a:cubicBezTo>
                  <a:pt x="70" y="25"/>
                  <a:pt x="72" y="26"/>
                  <a:pt x="74" y="28"/>
                </a:cubicBezTo>
                <a:cubicBezTo>
                  <a:pt x="75" y="28"/>
                  <a:pt x="75" y="28"/>
                  <a:pt x="75" y="28"/>
                </a:cubicBezTo>
                <a:cubicBezTo>
                  <a:pt x="75" y="24"/>
                  <a:pt x="75" y="24"/>
                  <a:pt x="75" y="24"/>
                </a:cubicBezTo>
                <a:cubicBezTo>
                  <a:pt x="75" y="20"/>
                  <a:pt x="75" y="20"/>
                  <a:pt x="75" y="20"/>
                </a:cubicBezTo>
                <a:close/>
                <a:moveTo>
                  <a:pt x="97" y="112"/>
                </a:moveTo>
                <a:cubicBezTo>
                  <a:pt x="97" y="132"/>
                  <a:pt x="81" y="148"/>
                  <a:pt x="61" y="148"/>
                </a:cubicBezTo>
                <a:cubicBezTo>
                  <a:pt x="41" y="148"/>
                  <a:pt x="25" y="132"/>
                  <a:pt x="25" y="112"/>
                </a:cubicBezTo>
                <a:cubicBezTo>
                  <a:pt x="25" y="92"/>
                  <a:pt x="41" y="76"/>
                  <a:pt x="61" y="76"/>
                </a:cubicBezTo>
                <a:cubicBezTo>
                  <a:pt x="81" y="76"/>
                  <a:pt x="97" y="92"/>
                  <a:pt x="97" y="112"/>
                </a:cubicBezTo>
                <a:close/>
                <a:moveTo>
                  <a:pt x="94" y="112"/>
                </a:moveTo>
                <a:cubicBezTo>
                  <a:pt x="94" y="94"/>
                  <a:pt x="79" y="79"/>
                  <a:pt x="61" y="79"/>
                </a:cubicBezTo>
                <a:cubicBezTo>
                  <a:pt x="43" y="79"/>
                  <a:pt x="28" y="94"/>
                  <a:pt x="28" y="112"/>
                </a:cubicBezTo>
                <a:cubicBezTo>
                  <a:pt x="28" y="130"/>
                  <a:pt x="43" y="145"/>
                  <a:pt x="61" y="145"/>
                </a:cubicBezTo>
                <a:cubicBezTo>
                  <a:pt x="79" y="145"/>
                  <a:pt x="94" y="130"/>
                  <a:pt x="94" y="112"/>
                </a:cubicBezTo>
                <a:close/>
                <a:moveTo>
                  <a:pt x="91" y="112"/>
                </a:moveTo>
                <a:cubicBezTo>
                  <a:pt x="91" y="129"/>
                  <a:pt x="78" y="142"/>
                  <a:pt x="61" y="142"/>
                </a:cubicBezTo>
                <a:cubicBezTo>
                  <a:pt x="45" y="142"/>
                  <a:pt x="31" y="129"/>
                  <a:pt x="31" y="112"/>
                </a:cubicBezTo>
                <a:cubicBezTo>
                  <a:pt x="31" y="96"/>
                  <a:pt x="45" y="82"/>
                  <a:pt x="61" y="82"/>
                </a:cubicBezTo>
                <a:cubicBezTo>
                  <a:pt x="78" y="82"/>
                  <a:pt x="91" y="96"/>
                  <a:pt x="91" y="112"/>
                </a:cubicBezTo>
                <a:close/>
                <a:moveTo>
                  <a:pt x="73" y="118"/>
                </a:moveTo>
                <a:cubicBezTo>
                  <a:pt x="73" y="116"/>
                  <a:pt x="73" y="114"/>
                  <a:pt x="72" y="113"/>
                </a:cubicBezTo>
                <a:cubicBezTo>
                  <a:pt x="71" y="112"/>
                  <a:pt x="69" y="111"/>
                  <a:pt x="67" y="110"/>
                </a:cubicBezTo>
                <a:cubicBezTo>
                  <a:pt x="66" y="109"/>
                  <a:pt x="65" y="109"/>
                  <a:pt x="64" y="109"/>
                </a:cubicBezTo>
                <a:cubicBezTo>
                  <a:pt x="63" y="109"/>
                  <a:pt x="62" y="109"/>
                  <a:pt x="61" y="108"/>
                </a:cubicBezTo>
                <a:cubicBezTo>
                  <a:pt x="60" y="108"/>
                  <a:pt x="59" y="108"/>
                  <a:pt x="58" y="108"/>
                </a:cubicBezTo>
                <a:cubicBezTo>
                  <a:pt x="58" y="107"/>
                  <a:pt x="58" y="107"/>
                  <a:pt x="58" y="107"/>
                </a:cubicBezTo>
                <a:cubicBezTo>
                  <a:pt x="58" y="107"/>
                  <a:pt x="58" y="107"/>
                  <a:pt x="58" y="107"/>
                </a:cubicBezTo>
                <a:cubicBezTo>
                  <a:pt x="58" y="107"/>
                  <a:pt x="57" y="107"/>
                  <a:pt x="57" y="107"/>
                </a:cubicBezTo>
                <a:cubicBezTo>
                  <a:pt x="57" y="107"/>
                  <a:pt x="57" y="107"/>
                  <a:pt x="57" y="107"/>
                </a:cubicBezTo>
                <a:cubicBezTo>
                  <a:pt x="57" y="107"/>
                  <a:pt x="57" y="107"/>
                  <a:pt x="57" y="107"/>
                </a:cubicBezTo>
                <a:cubicBezTo>
                  <a:pt x="57" y="107"/>
                  <a:pt x="57" y="106"/>
                  <a:pt x="57" y="106"/>
                </a:cubicBezTo>
                <a:cubicBezTo>
                  <a:pt x="57" y="106"/>
                  <a:pt x="57" y="106"/>
                  <a:pt x="57" y="106"/>
                </a:cubicBezTo>
                <a:cubicBezTo>
                  <a:pt x="57" y="106"/>
                  <a:pt x="57" y="106"/>
                  <a:pt x="57" y="106"/>
                </a:cubicBezTo>
                <a:cubicBezTo>
                  <a:pt x="57" y="106"/>
                  <a:pt x="57" y="106"/>
                  <a:pt x="57" y="106"/>
                </a:cubicBezTo>
                <a:cubicBezTo>
                  <a:pt x="56" y="106"/>
                  <a:pt x="56" y="105"/>
                  <a:pt x="56" y="105"/>
                </a:cubicBezTo>
                <a:cubicBezTo>
                  <a:pt x="56" y="105"/>
                  <a:pt x="57" y="104"/>
                  <a:pt x="57" y="104"/>
                </a:cubicBezTo>
                <a:cubicBezTo>
                  <a:pt x="57" y="103"/>
                  <a:pt x="58" y="103"/>
                  <a:pt x="58" y="103"/>
                </a:cubicBezTo>
                <a:cubicBezTo>
                  <a:pt x="59" y="103"/>
                  <a:pt x="59" y="102"/>
                  <a:pt x="60" y="102"/>
                </a:cubicBezTo>
                <a:cubicBezTo>
                  <a:pt x="61" y="102"/>
                  <a:pt x="61" y="102"/>
                  <a:pt x="62" y="102"/>
                </a:cubicBezTo>
                <a:cubicBezTo>
                  <a:pt x="62" y="102"/>
                  <a:pt x="63" y="102"/>
                  <a:pt x="63" y="102"/>
                </a:cubicBezTo>
                <a:cubicBezTo>
                  <a:pt x="63" y="102"/>
                  <a:pt x="63" y="102"/>
                  <a:pt x="64" y="102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65" y="102"/>
                  <a:pt x="65" y="102"/>
                  <a:pt x="65" y="103"/>
                </a:cubicBezTo>
                <a:cubicBezTo>
                  <a:pt x="65" y="103"/>
                  <a:pt x="65" y="103"/>
                  <a:pt x="66" y="103"/>
                </a:cubicBezTo>
                <a:cubicBezTo>
                  <a:pt x="66" y="103"/>
                  <a:pt x="66" y="103"/>
                  <a:pt x="66" y="103"/>
                </a:cubicBezTo>
                <a:cubicBezTo>
                  <a:pt x="66" y="103"/>
                  <a:pt x="67" y="103"/>
                  <a:pt x="67" y="103"/>
                </a:cubicBezTo>
                <a:cubicBezTo>
                  <a:pt x="69" y="104"/>
                  <a:pt x="70" y="105"/>
                  <a:pt x="71" y="106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72" y="101"/>
                  <a:pt x="72" y="101"/>
                  <a:pt x="72" y="101"/>
                </a:cubicBezTo>
                <a:cubicBezTo>
                  <a:pt x="72" y="99"/>
                  <a:pt x="72" y="99"/>
                  <a:pt x="72" y="99"/>
                </a:cubicBezTo>
                <a:cubicBezTo>
                  <a:pt x="72" y="99"/>
                  <a:pt x="72" y="99"/>
                  <a:pt x="72" y="99"/>
                </a:cubicBezTo>
                <a:cubicBezTo>
                  <a:pt x="71" y="98"/>
                  <a:pt x="69" y="98"/>
                  <a:pt x="68" y="97"/>
                </a:cubicBezTo>
                <a:cubicBezTo>
                  <a:pt x="68" y="94"/>
                  <a:pt x="68" y="94"/>
                  <a:pt x="68" y="94"/>
                </a:cubicBezTo>
                <a:cubicBezTo>
                  <a:pt x="68" y="93"/>
                  <a:pt x="68" y="93"/>
                  <a:pt x="68" y="93"/>
                </a:cubicBezTo>
                <a:cubicBezTo>
                  <a:pt x="62" y="93"/>
                  <a:pt x="62" y="93"/>
                  <a:pt x="62" y="93"/>
                </a:cubicBezTo>
                <a:cubicBezTo>
                  <a:pt x="62" y="94"/>
                  <a:pt x="62" y="94"/>
                  <a:pt x="62" y="94"/>
                </a:cubicBezTo>
                <a:cubicBezTo>
                  <a:pt x="62" y="97"/>
                  <a:pt x="62" y="97"/>
                  <a:pt x="62" y="97"/>
                </a:cubicBezTo>
                <a:cubicBezTo>
                  <a:pt x="62" y="97"/>
                  <a:pt x="62" y="97"/>
                  <a:pt x="62" y="97"/>
                </a:cubicBezTo>
                <a:cubicBezTo>
                  <a:pt x="61" y="97"/>
                  <a:pt x="60" y="97"/>
                  <a:pt x="59" y="97"/>
                </a:cubicBezTo>
                <a:cubicBezTo>
                  <a:pt x="59" y="94"/>
                  <a:pt x="59" y="94"/>
                  <a:pt x="59" y="94"/>
                </a:cubicBezTo>
                <a:cubicBezTo>
                  <a:pt x="59" y="93"/>
                  <a:pt x="59" y="93"/>
                  <a:pt x="59" y="93"/>
                </a:cubicBezTo>
                <a:cubicBezTo>
                  <a:pt x="53" y="93"/>
                  <a:pt x="53" y="93"/>
                  <a:pt x="53" y="93"/>
                </a:cubicBezTo>
                <a:cubicBezTo>
                  <a:pt x="53" y="94"/>
                  <a:pt x="53" y="94"/>
                  <a:pt x="53" y="94"/>
                </a:cubicBezTo>
                <a:cubicBezTo>
                  <a:pt x="53" y="99"/>
                  <a:pt x="53" y="99"/>
                  <a:pt x="53" y="99"/>
                </a:cubicBezTo>
                <a:cubicBezTo>
                  <a:pt x="53" y="99"/>
                  <a:pt x="52" y="99"/>
                  <a:pt x="52" y="99"/>
                </a:cubicBezTo>
                <a:cubicBezTo>
                  <a:pt x="50" y="101"/>
                  <a:pt x="48" y="103"/>
                  <a:pt x="48" y="106"/>
                </a:cubicBezTo>
                <a:cubicBezTo>
                  <a:pt x="48" y="106"/>
                  <a:pt x="48" y="106"/>
                  <a:pt x="48" y="106"/>
                </a:cubicBezTo>
                <a:cubicBezTo>
                  <a:pt x="48" y="106"/>
                  <a:pt x="48" y="106"/>
                  <a:pt x="48" y="106"/>
                </a:cubicBezTo>
                <a:cubicBezTo>
                  <a:pt x="48" y="108"/>
                  <a:pt x="49" y="110"/>
                  <a:pt x="50" y="111"/>
                </a:cubicBezTo>
                <a:cubicBezTo>
                  <a:pt x="50" y="111"/>
                  <a:pt x="50" y="112"/>
                  <a:pt x="50" y="112"/>
                </a:cubicBezTo>
                <a:cubicBezTo>
                  <a:pt x="50" y="112"/>
                  <a:pt x="50" y="112"/>
                  <a:pt x="51" y="112"/>
                </a:cubicBezTo>
                <a:cubicBezTo>
                  <a:pt x="51" y="112"/>
                  <a:pt x="51" y="112"/>
                  <a:pt x="51" y="112"/>
                </a:cubicBezTo>
                <a:cubicBezTo>
                  <a:pt x="51" y="112"/>
                  <a:pt x="51" y="112"/>
                  <a:pt x="51" y="112"/>
                </a:cubicBezTo>
                <a:cubicBezTo>
                  <a:pt x="51" y="113"/>
                  <a:pt x="51" y="113"/>
                  <a:pt x="51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53" y="114"/>
                  <a:pt x="54" y="114"/>
                  <a:pt x="55" y="115"/>
                </a:cubicBezTo>
                <a:cubicBezTo>
                  <a:pt x="56" y="115"/>
                  <a:pt x="57" y="115"/>
                  <a:pt x="59" y="115"/>
                </a:cubicBezTo>
                <a:cubicBezTo>
                  <a:pt x="60" y="116"/>
                  <a:pt x="61" y="116"/>
                  <a:pt x="62" y="116"/>
                </a:cubicBezTo>
                <a:cubicBezTo>
                  <a:pt x="63" y="116"/>
                  <a:pt x="64" y="117"/>
                  <a:pt x="64" y="117"/>
                </a:cubicBezTo>
                <a:cubicBezTo>
                  <a:pt x="65" y="118"/>
                  <a:pt x="65" y="118"/>
                  <a:pt x="65" y="119"/>
                </a:cubicBezTo>
                <a:cubicBezTo>
                  <a:pt x="65" y="119"/>
                  <a:pt x="65" y="119"/>
                  <a:pt x="65" y="119"/>
                </a:cubicBezTo>
                <a:cubicBezTo>
                  <a:pt x="65" y="120"/>
                  <a:pt x="65" y="120"/>
                  <a:pt x="65" y="120"/>
                </a:cubicBezTo>
                <a:cubicBezTo>
                  <a:pt x="65" y="120"/>
                  <a:pt x="65" y="120"/>
                  <a:pt x="65" y="120"/>
                </a:cubicBezTo>
                <a:cubicBezTo>
                  <a:pt x="65" y="120"/>
                  <a:pt x="65" y="120"/>
                  <a:pt x="65" y="120"/>
                </a:cubicBezTo>
                <a:cubicBezTo>
                  <a:pt x="65" y="120"/>
                  <a:pt x="65" y="120"/>
                  <a:pt x="65" y="120"/>
                </a:cubicBezTo>
                <a:cubicBezTo>
                  <a:pt x="65" y="120"/>
                  <a:pt x="65" y="120"/>
                  <a:pt x="65" y="120"/>
                </a:cubicBezTo>
                <a:cubicBezTo>
                  <a:pt x="65" y="120"/>
                  <a:pt x="65" y="121"/>
                  <a:pt x="65" y="121"/>
                </a:cubicBezTo>
                <a:cubicBezTo>
                  <a:pt x="64" y="121"/>
                  <a:pt x="64" y="121"/>
                  <a:pt x="63" y="122"/>
                </a:cubicBezTo>
                <a:cubicBezTo>
                  <a:pt x="63" y="122"/>
                  <a:pt x="62" y="122"/>
                  <a:pt x="62" y="122"/>
                </a:cubicBezTo>
                <a:cubicBezTo>
                  <a:pt x="61" y="122"/>
                  <a:pt x="60" y="122"/>
                  <a:pt x="60" y="122"/>
                </a:cubicBezTo>
                <a:cubicBezTo>
                  <a:pt x="58" y="122"/>
                  <a:pt x="56" y="122"/>
                  <a:pt x="54" y="121"/>
                </a:cubicBezTo>
                <a:cubicBezTo>
                  <a:pt x="52" y="121"/>
                  <a:pt x="50" y="120"/>
                  <a:pt x="49" y="118"/>
                </a:cubicBezTo>
                <a:cubicBezTo>
                  <a:pt x="48" y="118"/>
                  <a:pt x="48" y="118"/>
                  <a:pt x="48" y="118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25"/>
                  <a:pt x="48" y="125"/>
                  <a:pt x="48" y="125"/>
                </a:cubicBezTo>
                <a:cubicBezTo>
                  <a:pt x="50" y="126"/>
                  <a:pt x="51" y="126"/>
                  <a:pt x="53" y="127"/>
                </a:cubicBezTo>
                <a:cubicBezTo>
                  <a:pt x="53" y="132"/>
                  <a:pt x="53" y="132"/>
                  <a:pt x="53" y="132"/>
                </a:cubicBezTo>
                <a:cubicBezTo>
                  <a:pt x="59" y="132"/>
                  <a:pt x="59" y="132"/>
                  <a:pt x="59" y="132"/>
                </a:cubicBezTo>
                <a:cubicBezTo>
                  <a:pt x="59" y="128"/>
                  <a:pt x="59" y="128"/>
                  <a:pt x="59" y="128"/>
                </a:cubicBezTo>
                <a:cubicBezTo>
                  <a:pt x="59" y="128"/>
                  <a:pt x="59" y="128"/>
                  <a:pt x="60" y="128"/>
                </a:cubicBezTo>
                <a:cubicBezTo>
                  <a:pt x="60" y="128"/>
                  <a:pt x="61" y="128"/>
                  <a:pt x="62" y="128"/>
                </a:cubicBezTo>
                <a:cubicBezTo>
                  <a:pt x="62" y="132"/>
                  <a:pt x="62" y="132"/>
                  <a:pt x="62" y="132"/>
                </a:cubicBezTo>
                <a:cubicBezTo>
                  <a:pt x="68" y="132"/>
                  <a:pt x="68" y="132"/>
                  <a:pt x="68" y="132"/>
                </a:cubicBezTo>
                <a:cubicBezTo>
                  <a:pt x="68" y="126"/>
                  <a:pt x="68" y="126"/>
                  <a:pt x="68" y="126"/>
                </a:cubicBezTo>
                <a:cubicBezTo>
                  <a:pt x="69" y="126"/>
                  <a:pt x="69" y="125"/>
                  <a:pt x="70" y="125"/>
                </a:cubicBezTo>
                <a:cubicBezTo>
                  <a:pt x="72" y="123"/>
                  <a:pt x="73" y="121"/>
                  <a:pt x="73" y="118"/>
                </a:cubicBezTo>
                <a:cubicBezTo>
                  <a:pt x="73" y="118"/>
                  <a:pt x="73" y="118"/>
                  <a:pt x="73" y="118"/>
                </a:cubicBezTo>
                <a:cubicBezTo>
                  <a:pt x="73" y="118"/>
                  <a:pt x="73" y="118"/>
                  <a:pt x="73" y="1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784802" y="3271697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923937" y="3402648"/>
            <a:ext cx="279440" cy="286456"/>
          </a:xfrm>
          <a:custGeom>
            <a:avLst/>
            <a:gdLst>
              <a:gd name="T0" fmla="*/ 108 w 120"/>
              <a:gd name="T1" fmla="*/ 13 h 123"/>
              <a:gd name="T2" fmla="*/ 108 w 120"/>
              <a:gd name="T3" fmla="*/ 13 h 123"/>
              <a:gd name="T4" fmla="*/ 117 w 120"/>
              <a:gd name="T5" fmla="*/ 13 h 123"/>
              <a:gd name="T6" fmla="*/ 117 w 120"/>
              <a:gd name="T7" fmla="*/ 98 h 123"/>
              <a:gd name="T8" fmla="*/ 108 w 120"/>
              <a:gd name="T9" fmla="*/ 23 h 123"/>
              <a:gd name="T10" fmla="*/ 114 w 120"/>
              <a:gd name="T11" fmla="*/ 123 h 123"/>
              <a:gd name="T12" fmla="*/ 117 w 120"/>
              <a:gd name="T13" fmla="*/ 120 h 123"/>
              <a:gd name="T14" fmla="*/ 117 w 120"/>
              <a:gd name="T15" fmla="*/ 98 h 123"/>
              <a:gd name="T16" fmla="*/ 20 w 120"/>
              <a:gd name="T17" fmla="*/ 89 h 123"/>
              <a:gd name="T18" fmla="*/ 41 w 120"/>
              <a:gd name="T19" fmla="*/ 89 h 123"/>
              <a:gd name="T20" fmla="*/ 23 w 120"/>
              <a:gd name="T21" fmla="*/ 97 h 123"/>
              <a:gd name="T22" fmla="*/ 38 w 120"/>
              <a:gd name="T23" fmla="*/ 102 h 123"/>
              <a:gd name="T24" fmla="*/ 101 w 120"/>
              <a:gd name="T25" fmla="*/ 15 h 123"/>
              <a:gd name="T26" fmla="*/ 11 w 120"/>
              <a:gd name="T27" fmla="*/ 123 h 123"/>
              <a:gd name="T28" fmla="*/ 11 w 120"/>
              <a:gd name="T29" fmla="*/ 3 h 123"/>
              <a:gd name="T30" fmla="*/ 14 w 120"/>
              <a:gd name="T31" fmla="*/ 23 h 123"/>
              <a:gd name="T32" fmla="*/ 86 w 120"/>
              <a:gd name="T33" fmla="*/ 23 h 123"/>
              <a:gd name="T34" fmla="*/ 14 w 120"/>
              <a:gd name="T35" fmla="*/ 23 h 123"/>
              <a:gd name="T36" fmla="*/ 17 w 120"/>
              <a:gd name="T37" fmla="*/ 77 h 123"/>
              <a:gd name="T38" fmla="*/ 17 w 120"/>
              <a:gd name="T39" fmla="*/ 111 h 123"/>
              <a:gd name="T40" fmla="*/ 48 w 120"/>
              <a:gd name="T41" fmla="*/ 81 h 123"/>
              <a:gd name="T42" fmla="*/ 17 w 120"/>
              <a:gd name="T43" fmla="*/ 38 h 123"/>
              <a:gd name="T44" fmla="*/ 17 w 120"/>
              <a:gd name="T45" fmla="*/ 72 h 123"/>
              <a:gd name="T46" fmla="*/ 48 w 120"/>
              <a:gd name="T47" fmla="*/ 42 h 123"/>
              <a:gd name="T48" fmla="*/ 57 w 120"/>
              <a:gd name="T49" fmla="*/ 77 h 123"/>
              <a:gd name="T50" fmla="*/ 57 w 120"/>
              <a:gd name="T51" fmla="*/ 111 h 123"/>
              <a:gd name="T52" fmla="*/ 88 w 120"/>
              <a:gd name="T53" fmla="*/ 81 h 123"/>
              <a:gd name="T54" fmla="*/ 57 w 120"/>
              <a:gd name="T55" fmla="*/ 38 h 123"/>
              <a:gd name="T56" fmla="*/ 57 w 120"/>
              <a:gd name="T57" fmla="*/ 72 h 123"/>
              <a:gd name="T58" fmla="*/ 88 w 120"/>
              <a:gd name="T59" fmla="*/ 42 h 123"/>
              <a:gd name="T60" fmla="*/ 60 w 120"/>
              <a:gd name="T61" fmla="*/ 94 h 123"/>
              <a:gd name="T62" fmla="*/ 81 w 120"/>
              <a:gd name="T63" fmla="*/ 94 h 123"/>
              <a:gd name="T64" fmla="*/ 73 w 120"/>
              <a:gd name="T65" fmla="*/ 52 h 123"/>
              <a:gd name="T66" fmla="*/ 68 w 120"/>
              <a:gd name="T67" fmla="*/ 47 h 123"/>
              <a:gd name="T68" fmla="*/ 60 w 120"/>
              <a:gd name="T69" fmla="*/ 55 h 123"/>
              <a:gd name="T70" fmla="*/ 68 w 120"/>
              <a:gd name="T71" fmla="*/ 62 h 123"/>
              <a:gd name="T72" fmla="*/ 73 w 120"/>
              <a:gd name="T73" fmla="*/ 57 h 123"/>
              <a:gd name="T74" fmla="*/ 78 w 120"/>
              <a:gd name="T75" fmla="*/ 52 h 123"/>
              <a:gd name="T76" fmla="*/ 20 w 120"/>
              <a:gd name="T77" fmla="*/ 55 h 123"/>
              <a:gd name="T78" fmla="*/ 41 w 120"/>
              <a:gd name="T79" fmla="*/ 55 h 123"/>
              <a:gd name="T80" fmla="*/ 74 w 120"/>
              <a:gd name="T81" fmla="*/ 87 h 123"/>
              <a:gd name="T82" fmla="*/ 71 w 120"/>
              <a:gd name="T83" fmla="*/ 89 h 123"/>
              <a:gd name="T84" fmla="*/ 71 w 120"/>
              <a:gd name="T85" fmla="*/ 105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0" h="123">
                <a:moveTo>
                  <a:pt x="117" y="20"/>
                </a:moveTo>
                <a:cubicBezTo>
                  <a:pt x="108" y="20"/>
                  <a:pt x="108" y="20"/>
                  <a:pt x="108" y="20"/>
                </a:cubicBezTo>
                <a:cubicBezTo>
                  <a:pt x="108" y="16"/>
                  <a:pt x="108" y="13"/>
                  <a:pt x="108" y="13"/>
                </a:cubicBezTo>
                <a:cubicBezTo>
                  <a:pt x="108" y="13"/>
                  <a:pt x="108" y="13"/>
                  <a:pt x="108" y="13"/>
                </a:cubicBezTo>
                <a:cubicBezTo>
                  <a:pt x="108" y="13"/>
                  <a:pt x="108" y="13"/>
                  <a:pt x="108" y="13"/>
                </a:cubicBezTo>
                <a:cubicBezTo>
                  <a:pt x="108" y="13"/>
                  <a:pt x="108" y="13"/>
                  <a:pt x="108" y="13"/>
                </a:cubicBezTo>
                <a:cubicBezTo>
                  <a:pt x="108" y="13"/>
                  <a:pt x="112" y="2"/>
                  <a:pt x="112" y="2"/>
                </a:cubicBezTo>
                <a:cubicBezTo>
                  <a:pt x="113" y="0"/>
                  <a:pt x="113" y="0"/>
                  <a:pt x="114" y="2"/>
                </a:cubicBezTo>
                <a:cubicBezTo>
                  <a:pt x="117" y="13"/>
                  <a:pt x="117" y="13"/>
                  <a:pt x="117" y="13"/>
                </a:cubicBezTo>
                <a:cubicBezTo>
                  <a:pt x="117" y="13"/>
                  <a:pt x="117" y="14"/>
                  <a:pt x="117" y="14"/>
                </a:cubicBezTo>
                <a:cubicBezTo>
                  <a:pt x="117" y="14"/>
                  <a:pt x="117" y="17"/>
                  <a:pt x="117" y="20"/>
                </a:cubicBezTo>
                <a:close/>
                <a:moveTo>
                  <a:pt x="117" y="98"/>
                </a:moveTo>
                <a:cubicBezTo>
                  <a:pt x="117" y="98"/>
                  <a:pt x="117" y="98"/>
                  <a:pt x="117" y="98"/>
                </a:cubicBezTo>
                <a:cubicBezTo>
                  <a:pt x="117" y="98"/>
                  <a:pt x="117" y="44"/>
                  <a:pt x="117" y="23"/>
                </a:cubicBezTo>
                <a:cubicBezTo>
                  <a:pt x="108" y="23"/>
                  <a:pt x="108" y="23"/>
                  <a:pt x="108" y="23"/>
                </a:cubicBezTo>
                <a:cubicBezTo>
                  <a:pt x="107" y="49"/>
                  <a:pt x="107" y="121"/>
                  <a:pt x="107" y="121"/>
                </a:cubicBezTo>
                <a:cubicBezTo>
                  <a:pt x="107" y="122"/>
                  <a:pt x="108" y="123"/>
                  <a:pt x="110" y="123"/>
                </a:cubicBezTo>
                <a:cubicBezTo>
                  <a:pt x="114" y="123"/>
                  <a:pt x="114" y="123"/>
                  <a:pt x="114" y="123"/>
                </a:cubicBezTo>
                <a:cubicBezTo>
                  <a:pt x="116" y="123"/>
                  <a:pt x="117" y="122"/>
                  <a:pt x="117" y="121"/>
                </a:cubicBezTo>
                <a:cubicBezTo>
                  <a:pt x="117" y="120"/>
                  <a:pt x="117" y="120"/>
                  <a:pt x="117" y="120"/>
                </a:cubicBezTo>
                <a:cubicBezTo>
                  <a:pt x="117" y="120"/>
                  <a:pt x="117" y="120"/>
                  <a:pt x="117" y="120"/>
                </a:cubicBezTo>
                <a:cubicBezTo>
                  <a:pt x="118" y="120"/>
                  <a:pt x="120" y="119"/>
                  <a:pt x="120" y="118"/>
                </a:cubicBezTo>
                <a:cubicBezTo>
                  <a:pt x="120" y="101"/>
                  <a:pt x="120" y="101"/>
                  <a:pt x="120" y="101"/>
                </a:cubicBezTo>
                <a:cubicBezTo>
                  <a:pt x="120" y="99"/>
                  <a:pt x="119" y="98"/>
                  <a:pt x="117" y="98"/>
                </a:cubicBezTo>
                <a:close/>
                <a:moveTo>
                  <a:pt x="38" y="87"/>
                </a:moveTo>
                <a:cubicBezTo>
                  <a:pt x="23" y="87"/>
                  <a:pt x="23" y="87"/>
                  <a:pt x="23" y="87"/>
                </a:cubicBezTo>
                <a:cubicBezTo>
                  <a:pt x="21" y="87"/>
                  <a:pt x="20" y="88"/>
                  <a:pt x="20" y="89"/>
                </a:cubicBezTo>
                <a:cubicBezTo>
                  <a:pt x="20" y="91"/>
                  <a:pt x="21" y="92"/>
                  <a:pt x="23" y="92"/>
                </a:cubicBezTo>
                <a:cubicBezTo>
                  <a:pt x="38" y="92"/>
                  <a:pt x="38" y="92"/>
                  <a:pt x="38" y="92"/>
                </a:cubicBezTo>
                <a:cubicBezTo>
                  <a:pt x="40" y="92"/>
                  <a:pt x="41" y="91"/>
                  <a:pt x="41" y="89"/>
                </a:cubicBezTo>
                <a:cubicBezTo>
                  <a:pt x="41" y="88"/>
                  <a:pt x="40" y="87"/>
                  <a:pt x="38" y="87"/>
                </a:cubicBezTo>
                <a:close/>
                <a:moveTo>
                  <a:pt x="38" y="97"/>
                </a:moveTo>
                <a:cubicBezTo>
                  <a:pt x="23" y="97"/>
                  <a:pt x="23" y="97"/>
                  <a:pt x="23" y="97"/>
                </a:cubicBezTo>
                <a:cubicBezTo>
                  <a:pt x="21" y="97"/>
                  <a:pt x="20" y="98"/>
                  <a:pt x="20" y="99"/>
                </a:cubicBezTo>
                <a:cubicBezTo>
                  <a:pt x="20" y="100"/>
                  <a:pt x="21" y="102"/>
                  <a:pt x="23" y="102"/>
                </a:cubicBezTo>
                <a:cubicBezTo>
                  <a:pt x="38" y="102"/>
                  <a:pt x="38" y="102"/>
                  <a:pt x="38" y="102"/>
                </a:cubicBezTo>
                <a:cubicBezTo>
                  <a:pt x="40" y="102"/>
                  <a:pt x="41" y="100"/>
                  <a:pt x="41" y="99"/>
                </a:cubicBezTo>
                <a:cubicBezTo>
                  <a:pt x="41" y="98"/>
                  <a:pt x="40" y="97"/>
                  <a:pt x="38" y="97"/>
                </a:cubicBezTo>
                <a:close/>
                <a:moveTo>
                  <a:pt x="101" y="15"/>
                </a:moveTo>
                <a:cubicBezTo>
                  <a:pt x="101" y="112"/>
                  <a:pt x="101" y="112"/>
                  <a:pt x="101" y="112"/>
                </a:cubicBezTo>
                <a:cubicBezTo>
                  <a:pt x="101" y="118"/>
                  <a:pt x="96" y="123"/>
                  <a:pt x="90" y="123"/>
                </a:cubicBezTo>
                <a:cubicBezTo>
                  <a:pt x="11" y="123"/>
                  <a:pt x="11" y="123"/>
                  <a:pt x="11" y="123"/>
                </a:cubicBezTo>
                <a:cubicBezTo>
                  <a:pt x="5" y="123"/>
                  <a:pt x="0" y="118"/>
                  <a:pt x="0" y="112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8"/>
                  <a:pt x="5" y="3"/>
                  <a:pt x="11" y="3"/>
                </a:cubicBezTo>
                <a:cubicBezTo>
                  <a:pt x="90" y="3"/>
                  <a:pt x="90" y="3"/>
                  <a:pt x="90" y="3"/>
                </a:cubicBezTo>
                <a:cubicBezTo>
                  <a:pt x="96" y="3"/>
                  <a:pt x="101" y="8"/>
                  <a:pt x="101" y="15"/>
                </a:cubicBezTo>
                <a:close/>
                <a:moveTo>
                  <a:pt x="14" y="23"/>
                </a:moveTo>
                <a:cubicBezTo>
                  <a:pt x="14" y="26"/>
                  <a:pt x="17" y="28"/>
                  <a:pt x="20" y="28"/>
                </a:cubicBezTo>
                <a:cubicBezTo>
                  <a:pt x="81" y="28"/>
                  <a:pt x="81" y="28"/>
                  <a:pt x="81" y="28"/>
                </a:cubicBezTo>
                <a:cubicBezTo>
                  <a:pt x="84" y="28"/>
                  <a:pt x="86" y="26"/>
                  <a:pt x="86" y="23"/>
                </a:cubicBezTo>
                <a:cubicBezTo>
                  <a:pt x="86" y="21"/>
                  <a:pt x="84" y="18"/>
                  <a:pt x="81" y="18"/>
                </a:cubicBezTo>
                <a:cubicBezTo>
                  <a:pt x="20" y="18"/>
                  <a:pt x="20" y="18"/>
                  <a:pt x="20" y="18"/>
                </a:cubicBezTo>
                <a:cubicBezTo>
                  <a:pt x="17" y="18"/>
                  <a:pt x="14" y="21"/>
                  <a:pt x="14" y="23"/>
                </a:cubicBezTo>
                <a:close/>
                <a:moveTo>
                  <a:pt x="48" y="81"/>
                </a:moveTo>
                <a:cubicBezTo>
                  <a:pt x="48" y="79"/>
                  <a:pt x="46" y="77"/>
                  <a:pt x="44" y="77"/>
                </a:cubicBezTo>
                <a:cubicBezTo>
                  <a:pt x="17" y="77"/>
                  <a:pt x="17" y="77"/>
                  <a:pt x="17" y="77"/>
                </a:cubicBezTo>
                <a:cubicBezTo>
                  <a:pt x="15" y="77"/>
                  <a:pt x="13" y="79"/>
                  <a:pt x="13" y="81"/>
                </a:cubicBezTo>
                <a:cubicBezTo>
                  <a:pt x="13" y="107"/>
                  <a:pt x="13" y="107"/>
                  <a:pt x="13" y="107"/>
                </a:cubicBezTo>
                <a:cubicBezTo>
                  <a:pt x="13" y="110"/>
                  <a:pt x="15" y="111"/>
                  <a:pt x="17" y="111"/>
                </a:cubicBezTo>
                <a:cubicBezTo>
                  <a:pt x="44" y="111"/>
                  <a:pt x="44" y="111"/>
                  <a:pt x="44" y="111"/>
                </a:cubicBezTo>
                <a:cubicBezTo>
                  <a:pt x="46" y="111"/>
                  <a:pt x="48" y="110"/>
                  <a:pt x="48" y="107"/>
                </a:cubicBezTo>
                <a:lnTo>
                  <a:pt x="48" y="81"/>
                </a:lnTo>
                <a:close/>
                <a:moveTo>
                  <a:pt x="48" y="42"/>
                </a:moveTo>
                <a:cubicBezTo>
                  <a:pt x="48" y="40"/>
                  <a:pt x="46" y="38"/>
                  <a:pt x="44" y="38"/>
                </a:cubicBezTo>
                <a:cubicBezTo>
                  <a:pt x="17" y="38"/>
                  <a:pt x="17" y="38"/>
                  <a:pt x="17" y="38"/>
                </a:cubicBezTo>
                <a:cubicBezTo>
                  <a:pt x="15" y="38"/>
                  <a:pt x="13" y="40"/>
                  <a:pt x="13" y="42"/>
                </a:cubicBezTo>
                <a:cubicBezTo>
                  <a:pt x="13" y="68"/>
                  <a:pt x="13" y="68"/>
                  <a:pt x="13" y="68"/>
                </a:cubicBezTo>
                <a:cubicBezTo>
                  <a:pt x="13" y="70"/>
                  <a:pt x="15" y="72"/>
                  <a:pt x="17" y="72"/>
                </a:cubicBezTo>
                <a:cubicBezTo>
                  <a:pt x="44" y="72"/>
                  <a:pt x="44" y="72"/>
                  <a:pt x="44" y="72"/>
                </a:cubicBezTo>
                <a:cubicBezTo>
                  <a:pt x="46" y="72"/>
                  <a:pt x="48" y="70"/>
                  <a:pt x="48" y="68"/>
                </a:cubicBezTo>
                <a:lnTo>
                  <a:pt x="48" y="42"/>
                </a:lnTo>
                <a:close/>
                <a:moveTo>
                  <a:pt x="88" y="81"/>
                </a:moveTo>
                <a:cubicBezTo>
                  <a:pt x="88" y="79"/>
                  <a:pt x="86" y="77"/>
                  <a:pt x="8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5" y="77"/>
                  <a:pt x="54" y="79"/>
                  <a:pt x="54" y="81"/>
                </a:cubicBezTo>
                <a:cubicBezTo>
                  <a:pt x="54" y="107"/>
                  <a:pt x="54" y="107"/>
                  <a:pt x="54" y="107"/>
                </a:cubicBezTo>
                <a:cubicBezTo>
                  <a:pt x="54" y="110"/>
                  <a:pt x="55" y="111"/>
                  <a:pt x="57" y="111"/>
                </a:cubicBezTo>
                <a:cubicBezTo>
                  <a:pt x="84" y="111"/>
                  <a:pt x="84" y="111"/>
                  <a:pt x="84" y="111"/>
                </a:cubicBezTo>
                <a:cubicBezTo>
                  <a:pt x="86" y="111"/>
                  <a:pt x="88" y="110"/>
                  <a:pt x="88" y="107"/>
                </a:cubicBezTo>
                <a:lnTo>
                  <a:pt x="88" y="81"/>
                </a:lnTo>
                <a:close/>
                <a:moveTo>
                  <a:pt x="88" y="42"/>
                </a:moveTo>
                <a:cubicBezTo>
                  <a:pt x="88" y="40"/>
                  <a:pt x="86" y="38"/>
                  <a:pt x="84" y="38"/>
                </a:cubicBezTo>
                <a:cubicBezTo>
                  <a:pt x="57" y="38"/>
                  <a:pt x="57" y="38"/>
                  <a:pt x="57" y="38"/>
                </a:cubicBezTo>
                <a:cubicBezTo>
                  <a:pt x="55" y="38"/>
                  <a:pt x="54" y="40"/>
                  <a:pt x="54" y="42"/>
                </a:cubicBezTo>
                <a:cubicBezTo>
                  <a:pt x="54" y="68"/>
                  <a:pt x="54" y="68"/>
                  <a:pt x="54" y="68"/>
                </a:cubicBezTo>
                <a:cubicBezTo>
                  <a:pt x="54" y="70"/>
                  <a:pt x="55" y="72"/>
                  <a:pt x="57" y="72"/>
                </a:cubicBezTo>
                <a:cubicBezTo>
                  <a:pt x="84" y="72"/>
                  <a:pt x="84" y="72"/>
                  <a:pt x="84" y="72"/>
                </a:cubicBezTo>
                <a:cubicBezTo>
                  <a:pt x="86" y="72"/>
                  <a:pt x="88" y="70"/>
                  <a:pt x="88" y="68"/>
                </a:cubicBezTo>
                <a:lnTo>
                  <a:pt x="88" y="42"/>
                </a:lnTo>
                <a:close/>
                <a:moveTo>
                  <a:pt x="78" y="92"/>
                </a:moveTo>
                <a:cubicBezTo>
                  <a:pt x="63" y="92"/>
                  <a:pt x="63" y="92"/>
                  <a:pt x="63" y="92"/>
                </a:cubicBezTo>
                <a:cubicBezTo>
                  <a:pt x="61" y="92"/>
                  <a:pt x="60" y="93"/>
                  <a:pt x="60" y="94"/>
                </a:cubicBezTo>
                <a:cubicBezTo>
                  <a:pt x="60" y="96"/>
                  <a:pt x="61" y="97"/>
                  <a:pt x="63" y="97"/>
                </a:cubicBezTo>
                <a:cubicBezTo>
                  <a:pt x="78" y="97"/>
                  <a:pt x="78" y="97"/>
                  <a:pt x="78" y="97"/>
                </a:cubicBezTo>
                <a:cubicBezTo>
                  <a:pt x="80" y="97"/>
                  <a:pt x="81" y="96"/>
                  <a:pt x="81" y="94"/>
                </a:cubicBezTo>
                <a:cubicBezTo>
                  <a:pt x="81" y="93"/>
                  <a:pt x="80" y="92"/>
                  <a:pt x="78" y="92"/>
                </a:cubicBezTo>
                <a:close/>
                <a:moveTo>
                  <a:pt x="78" y="52"/>
                </a:moveTo>
                <a:cubicBezTo>
                  <a:pt x="73" y="52"/>
                  <a:pt x="73" y="52"/>
                  <a:pt x="73" y="52"/>
                </a:cubicBezTo>
                <a:cubicBezTo>
                  <a:pt x="73" y="47"/>
                  <a:pt x="73" y="47"/>
                  <a:pt x="73" y="47"/>
                </a:cubicBezTo>
                <a:cubicBezTo>
                  <a:pt x="73" y="46"/>
                  <a:pt x="72" y="44"/>
                  <a:pt x="71" y="44"/>
                </a:cubicBezTo>
                <a:cubicBezTo>
                  <a:pt x="69" y="44"/>
                  <a:pt x="68" y="46"/>
                  <a:pt x="68" y="47"/>
                </a:cubicBezTo>
                <a:cubicBezTo>
                  <a:pt x="68" y="52"/>
                  <a:pt x="68" y="52"/>
                  <a:pt x="68" y="52"/>
                </a:cubicBezTo>
                <a:cubicBezTo>
                  <a:pt x="63" y="52"/>
                  <a:pt x="63" y="52"/>
                  <a:pt x="63" y="52"/>
                </a:cubicBezTo>
                <a:cubicBezTo>
                  <a:pt x="61" y="52"/>
                  <a:pt x="60" y="54"/>
                  <a:pt x="60" y="55"/>
                </a:cubicBezTo>
                <a:cubicBezTo>
                  <a:pt x="60" y="56"/>
                  <a:pt x="61" y="57"/>
                  <a:pt x="63" y="57"/>
                </a:cubicBezTo>
                <a:cubicBezTo>
                  <a:pt x="68" y="57"/>
                  <a:pt x="68" y="57"/>
                  <a:pt x="68" y="57"/>
                </a:cubicBezTo>
                <a:cubicBezTo>
                  <a:pt x="68" y="62"/>
                  <a:pt x="68" y="62"/>
                  <a:pt x="68" y="62"/>
                </a:cubicBezTo>
                <a:cubicBezTo>
                  <a:pt x="68" y="64"/>
                  <a:pt x="69" y="65"/>
                  <a:pt x="71" y="65"/>
                </a:cubicBezTo>
                <a:cubicBezTo>
                  <a:pt x="72" y="65"/>
                  <a:pt x="73" y="64"/>
                  <a:pt x="73" y="62"/>
                </a:cubicBezTo>
                <a:cubicBezTo>
                  <a:pt x="73" y="57"/>
                  <a:pt x="73" y="57"/>
                  <a:pt x="73" y="57"/>
                </a:cubicBezTo>
                <a:cubicBezTo>
                  <a:pt x="78" y="57"/>
                  <a:pt x="78" y="57"/>
                  <a:pt x="78" y="57"/>
                </a:cubicBezTo>
                <a:cubicBezTo>
                  <a:pt x="80" y="57"/>
                  <a:pt x="81" y="56"/>
                  <a:pt x="81" y="55"/>
                </a:cubicBezTo>
                <a:cubicBezTo>
                  <a:pt x="81" y="54"/>
                  <a:pt x="80" y="52"/>
                  <a:pt x="78" y="52"/>
                </a:cubicBezTo>
                <a:close/>
                <a:moveTo>
                  <a:pt x="38" y="52"/>
                </a:moveTo>
                <a:cubicBezTo>
                  <a:pt x="23" y="52"/>
                  <a:pt x="23" y="52"/>
                  <a:pt x="23" y="52"/>
                </a:cubicBezTo>
                <a:cubicBezTo>
                  <a:pt x="21" y="52"/>
                  <a:pt x="20" y="54"/>
                  <a:pt x="20" y="55"/>
                </a:cubicBezTo>
                <a:cubicBezTo>
                  <a:pt x="20" y="56"/>
                  <a:pt x="21" y="57"/>
                  <a:pt x="23" y="57"/>
                </a:cubicBezTo>
                <a:cubicBezTo>
                  <a:pt x="38" y="57"/>
                  <a:pt x="38" y="57"/>
                  <a:pt x="38" y="57"/>
                </a:cubicBezTo>
                <a:cubicBezTo>
                  <a:pt x="40" y="57"/>
                  <a:pt x="41" y="56"/>
                  <a:pt x="41" y="55"/>
                </a:cubicBezTo>
                <a:cubicBezTo>
                  <a:pt x="41" y="54"/>
                  <a:pt x="40" y="52"/>
                  <a:pt x="38" y="52"/>
                </a:cubicBezTo>
                <a:close/>
                <a:moveTo>
                  <a:pt x="71" y="89"/>
                </a:moveTo>
                <a:cubicBezTo>
                  <a:pt x="72" y="89"/>
                  <a:pt x="74" y="88"/>
                  <a:pt x="74" y="87"/>
                </a:cubicBezTo>
                <a:cubicBezTo>
                  <a:pt x="74" y="85"/>
                  <a:pt x="72" y="84"/>
                  <a:pt x="71" y="84"/>
                </a:cubicBezTo>
                <a:cubicBezTo>
                  <a:pt x="69" y="84"/>
                  <a:pt x="68" y="85"/>
                  <a:pt x="68" y="87"/>
                </a:cubicBezTo>
                <a:cubicBezTo>
                  <a:pt x="68" y="88"/>
                  <a:pt x="69" y="89"/>
                  <a:pt x="71" y="89"/>
                </a:cubicBezTo>
                <a:close/>
                <a:moveTo>
                  <a:pt x="71" y="99"/>
                </a:moveTo>
                <a:cubicBezTo>
                  <a:pt x="69" y="99"/>
                  <a:pt x="68" y="100"/>
                  <a:pt x="68" y="102"/>
                </a:cubicBezTo>
                <a:cubicBezTo>
                  <a:pt x="68" y="104"/>
                  <a:pt x="69" y="105"/>
                  <a:pt x="71" y="105"/>
                </a:cubicBezTo>
                <a:cubicBezTo>
                  <a:pt x="72" y="105"/>
                  <a:pt x="74" y="104"/>
                  <a:pt x="74" y="102"/>
                </a:cubicBezTo>
                <a:cubicBezTo>
                  <a:pt x="74" y="100"/>
                  <a:pt x="72" y="99"/>
                  <a:pt x="71" y="9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784802" y="488342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900553" y="5048286"/>
            <a:ext cx="326208" cy="237349"/>
          </a:xfrm>
          <a:custGeom>
            <a:avLst/>
            <a:gdLst>
              <a:gd name="T0" fmla="*/ 7 w 140"/>
              <a:gd name="T1" fmla="*/ 102 h 102"/>
              <a:gd name="T2" fmla="*/ 132 w 140"/>
              <a:gd name="T3" fmla="*/ 95 h 102"/>
              <a:gd name="T4" fmla="*/ 17 w 140"/>
              <a:gd name="T5" fmla="*/ 80 h 102"/>
              <a:gd name="T6" fmla="*/ 18 w 140"/>
              <a:gd name="T7" fmla="*/ 69 h 102"/>
              <a:gd name="T8" fmla="*/ 16 w 140"/>
              <a:gd name="T9" fmla="*/ 73 h 102"/>
              <a:gd name="T10" fmla="*/ 17 w 140"/>
              <a:gd name="T11" fmla="*/ 78 h 102"/>
              <a:gd name="T12" fmla="*/ 22 w 140"/>
              <a:gd name="T13" fmla="*/ 75 h 102"/>
              <a:gd name="T14" fmla="*/ 30 w 140"/>
              <a:gd name="T15" fmla="*/ 74 h 102"/>
              <a:gd name="T16" fmla="*/ 28 w 140"/>
              <a:gd name="T17" fmla="*/ 71 h 102"/>
              <a:gd name="T18" fmla="*/ 24 w 140"/>
              <a:gd name="T19" fmla="*/ 76 h 102"/>
              <a:gd name="T20" fmla="*/ 31 w 140"/>
              <a:gd name="T21" fmla="*/ 75 h 102"/>
              <a:gd name="T22" fmla="*/ 39 w 140"/>
              <a:gd name="T23" fmla="*/ 74 h 102"/>
              <a:gd name="T24" fmla="*/ 33 w 140"/>
              <a:gd name="T25" fmla="*/ 78 h 102"/>
              <a:gd name="T26" fmla="*/ 37 w 140"/>
              <a:gd name="T27" fmla="*/ 73 h 102"/>
              <a:gd name="T28" fmla="*/ 41 w 140"/>
              <a:gd name="T29" fmla="*/ 78 h 102"/>
              <a:gd name="T30" fmla="*/ 46 w 140"/>
              <a:gd name="T31" fmla="*/ 71 h 102"/>
              <a:gd name="T32" fmla="*/ 41 w 140"/>
              <a:gd name="T33" fmla="*/ 76 h 102"/>
              <a:gd name="T34" fmla="*/ 45 w 140"/>
              <a:gd name="T35" fmla="*/ 77 h 102"/>
              <a:gd name="T36" fmla="*/ 58 w 140"/>
              <a:gd name="T37" fmla="*/ 79 h 102"/>
              <a:gd name="T38" fmla="*/ 53 w 140"/>
              <a:gd name="T39" fmla="*/ 71 h 102"/>
              <a:gd name="T40" fmla="*/ 55 w 140"/>
              <a:gd name="T41" fmla="*/ 78 h 102"/>
              <a:gd name="T42" fmla="*/ 64 w 140"/>
              <a:gd name="T43" fmla="*/ 80 h 102"/>
              <a:gd name="T44" fmla="*/ 65 w 140"/>
              <a:gd name="T45" fmla="*/ 69 h 102"/>
              <a:gd name="T46" fmla="*/ 63 w 140"/>
              <a:gd name="T47" fmla="*/ 73 h 102"/>
              <a:gd name="T48" fmla="*/ 64 w 140"/>
              <a:gd name="T49" fmla="*/ 78 h 102"/>
              <a:gd name="T50" fmla="*/ 75 w 140"/>
              <a:gd name="T51" fmla="*/ 79 h 102"/>
              <a:gd name="T52" fmla="*/ 71 w 140"/>
              <a:gd name="T53" fmla="*/ 71 h 102"/>
              <a:gd name="T54" fmla="*/ 74 w 140"/>
              <a:gd name="T55" fmla="*/ 71 h 102"/>
              <a:gd name="T56" fmla="*/ 72 w 140"/>
              <a:gd name="T57" fmla="*/ 78 h 102"/>
              <a:gd name="T58" fmla="*/ 78 w 140"/>
              <a:gd name="T59" fmla="*/ 75 h 102"/>
              <a:gd name="T60" fmla="*/ 86 w 140"/>
              <a:gd name="T61" fmla="*/ 74 h 102"/>
              <a:gd name="T62" fmla="*/ 80 w 140"/>
              <a:gd name="T63" fmla="*/ 78 h 102"/>
              <a:gd name="T64" fmla="*/ 84 w 140"/>
              <a:gd name="T65" fmla="*/ 73 h 102"/>
              <a:gd name="T66" fmla="*/ 91 w 140"/>
              <a:gd name="T67" fmla="*/ 78 h 102"/>
              <a:gd name="T68" fmla="*/ 97 w 140"/>
              <a:gd name="T69" fmla="*/ 71 h 102"/>
              <a:gd name="T70" fmla="*/ 92 w 140"/>
              <a:gd name="T71" fmla="*/ 76 h 102"/>
              <a:gd name="T72" fmla="*/ 96 w 140"/>
              <a:gd name="T73" fmla="*/ 77 h 102"/>
              <a:gd name="T74" fmla="*/ 102 w 140"/>
              <a:gd name="T75" fmla="*/ 80 h 102"/>
              <a:gd name="T76" fmla="*/ 103 w 140"/>
              <a:gd name="T77" fmla="*/ 69 h 102"/>
              <a:gd name="T78" fmla="*/ 101 w 140"/>
              <a:gd name="T79" fmla="*/ 73 h 102"/>
              <a:gd name="T80" fmla="*/ 112 w 140"/>
              <a:gd name="T81" fmla="*/ 69 h 102"/>
              <a:gd name="T82" fmla="*/ 114 w 140"/>
              <a:gd name="T83" fmla="*/ 79 h 102"/>
              <a:gd name="T84" fmla="*/ 113 w 140"/>
              <a:gd name="T85" fmla="*/ 77 h 102"/>
              <a:gd name="T86" fmla="*/ 112 w 140"/>
              <a:gd name="T87" fmla="*/ 71 h 102"/>
              <a:gd name="T88" fmla="*/ 117 w 140"/>
              <a:gd name="T89" fmla="*/ 71 h 102"/>
              <a:gd name="T90" fmla="*/ 124 w 140"/>
              <a:gd name="T91" fmla="*/ 76 h 102"/>
              <a:gd name="T92" fmla="*/ 120 w 140"/>
              <a:gd name="T93" fmla="*/ 78 h 102"/>
              <a:gd name="T94" fmla="*/ 122 w 140"/>
              <a:gd name="T95" fmla="*/ 71 h 102"/>
              <a:gd name="T96" fmla="*/ 47 w 140"/>
              <a:gd name="T97" fmla="*/ 35 h 102"/>
              <a:gd name="T98" fmla="*/ 26 w 140"/>
              <a:gd name="T99" fmla="*/ 49 h 102"/>
              <a:gd name="T100" fmla="*/ 31 w 140"/>
              <a:gd name="T101" fmla="*/ 55 h 102"/>
              <a:gd name="T102" fmla="*/ 45 w 140"/>
              <a:gd name="T103" fmla="*/ 49 h 102"/>
              <a:gd name="T104" fmla="*/ 47 w 140"/>
              <a:gd name="T105" fmla="*/ 30 h 102"/>
              <a:gd name="T106" fmla="*/ 26 w 140"/>
              <a:gd name="T107" fmla="*/ 44 h 102"/>
              <a:gd name="T108" fmla="*/ 26 w 140"/>
              <a:gd name="T109" fmla="*/ 30 h 102"/>
              <a:gd name="T110" fmla="*/ 26 w 140"/>
              <a:gd name="T111" fmla="*/ 30 h 102"/>
              <a:gd name="T112" fmla="*/ 99 w 140"/>
              <a:gd name="T113" fmla="*/ 49 h 102"/>
              <a:gd name="T114" fmla="*/ 110 w 140"/>
              <a:gd name="T115" fmla="*/ 23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0" h="102">
                <a:moveTo>
                  <a:pt x="133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99"/>
                  <a:pt x="3" y="102"/>
                  <a:pt x="7" y="102"/>
                </a:cubicBezTo>
                <a:cubicBezTo>
                  <a:pt x="133" y="102"/>
                  <a:pt x="133" y="102"/>
                  <a:pt x="133" y="102"/>
                </a:cubicBezTo>
                <a:cubicBezTo>
                  <a:pt x="137" y="102"/>
                  <a:pt x="140" y="99"/>
                  <a:pt x="140" y="95"/>
                </a:cubicBezTo>
                <a:cubicBezTo>
                  <a:pt x="140" y="7"/>
                  <a:pt x="140" y="7"/>
                  <a:pt x="140" y="7"/>
                </a:cubicBezTo>
                <a:cubicBezTo>
                  <a:pt x="140" y="3"/>
                  <a:pt x="137" y="0"/>
                  <a:pt x="133" y="0"/>
                </a:cubicBezTo>
                <a:close/>
                <a:moveTo>
                  <a:pt x="132" y="95"/>
                </a:moveTo>
                <a:cubicBezTo>
                  <a:pt x="7" y="95"/>
                  <a:pt x="7" y="95"/>
                  <a:pt x="7" y="95"/>
                </a:cubicBezTo>
                <a:cubicBezTo>
                  <a:pt x="7" y="8"/>
                  <a:pt x="7" y="8"/>
                  <a:pt x="7" y="8"/>
                </a:cubicBezTo>
                <a:cubicBezTo>
                  <a:pt x="132" y="8"/>
                  <a:pt x="132" y="8"/>
                  <a:pt x="132" y="8"/>
                </a:cubicBezTo>
                <a:lnTo>
                  <a:pt x="132" y="95"/>
                </a:lnTo>
                <a:close/>
                <a:moveTo>
                  <a:pt x="17" y="80"/>
                </a:moveTo>
                <a:cubicBezTo>
                  <a:pt x="18" y="80"/>
                  <a:pt x="19" y="79"/>
                  <a:pt x="20" y="79"/>
                </a:cubicBezTo>
                <a:cubicBezTo>
                  <a:pt x="20" y="78"/>
                  <a:pt x="21" y="77"/>
                  <a:pt x="21" y="76"/>
                </a:cubicBezTo>
                <a:cubicBezTo>
                  <a:pt x="21" y="75"/>
                  <a:pt x="21" y="74"/>
                  <a:pt x="21" y="74"/>
                </a:cubicBezTo>
                <a:cubicBezTo>
                  <a:pt x="21" y="72"/>
                  <a:pt x="21" y="71"/>
                  <a:pt x="21" y="71"/>
                </a:cubicBezTo>
                <a:cubicBezTo>
                  <a:pt x="20" y="70"/>
                  <a:pt x="19" y="69"/>
                  <a:pt x="18" y="69"/>
                </a:cubicBezTo>
                <a:cubicBezTo>
                  <a:pt x="17" y="69"/>
                  <a:pt x="16" y="70"/>
                  <a:pt x="15" y="71"/>
                </a:cubicBezTo>
                <a:cubicBezTo>
                  <a:pt x="14" y="73"/>
                  <a:pt x="14" y="74"/>
                  <a:pt x="14" y="75"/>
                </a:cubicBezTo>
                <a:cubicBezTo>
                  <a:pt x="14" y="77"/>
                  <a:pt x="14" y="78"/>
                  <a:pt x="15" y="78"/>
                </a:cubicBezTo>
                <a:cubicBezTo>
                  <a:pt x="15" y="79"/>
                  <a:pt x="16" y="80"/>
                  <a:pt x="17" y="80"/>
                </a:cubicBezTo>
                <a:close/>
                <a:moveTo>
                  <a:pt x="16" y="73"/>
                </a:moveTo>
                <a:cubicBezTo>
                  <a:pt x="17" y="71"/>
                  <a:pt x="17" y="71"/>
                  <a:pt x="18" y="71"/>
                </a:cubicBezTo>
                <a:cubicBezTo>
                  <a:pt x="19" y="71"/>
                  <a:pt x="19" y="71"/>
                  <a:pt x="19" y="71"/>
                </a:cubicBezTo>
                <a:cubicBezTo>
                  <a:pt x="20" y="72"/>
                  <a:pt x="20" y="72"/>
                  <a:pt x="20" y="73"/>
                </a:cubicBezTo>
                <a:cubicBezTo>
                  <a:pt x="20" y="74"/>
                  <a:pt x="20" y="75"/>
                  <a:pt x="19" y="77"/>
                </a:cubicBezTo>
                <a:cubicBezTo>
                  <a:pt x="19" y="78"/>
                  <a:pt x="18" y="78"/>
                  <a:pt x="17" y="78"/>
                </a:cubicBezTo>
                <a:cubicBezTo>
                  <a:pt x="17" y="78"/>
                  <a:pt x="16" y="78"/>
                  <a:pt x="16" y="78"/>
                </a:cubicBezTo>
                <a:cubicBezTo>
                  <a:pt x="16" y="77"/>
                  <a:pt x="15" y="77"/>
                  <a:pt x="15" y="76"/>
                </a:cubicBezTo>
                <a:cubicBezTo>
                  <a:pt x="15" y="75"/>
                  <a:pt x="16" y="74"/>
                  <a:pt x="16" y="73"/>
                </a:cubicBezTo>
                <a:close/>
                <a:moveTo>
                  <a:pt x="24" y="71"/>
                </a:moveTo>
                <a:cubicBezTo>
                  <a:pt x="23" y="73"/>
                  <a:pt x="22" y="74"/>
                  <a:pt x="22" y="75"/>
                </a:cubicBezTo>
                <a:cubicBezTo>
                  <a:pt x="22" y="77"/>
                  <a:pt x="23" y="78"/>
                  <a:pt x="23" y="78"/>
                </a:cubicBezTo>
                <a:cubicBezTo>
                  <a:pt x="24" y="79"/>
                  <a:pt x="25" y="80"/>
                  <a:pt x="26" y="80"/>
                </a:cubicBezTo>
                <a:cubicBezTo>
                  <a:pt x="27" y="80"/>
                  <a:pt x="28" y="79"/>
                  <a:pt x="28" y="79"/>
                </a:cubicBezTo>
                <a:cubicBezTo>
                  <a:pt x="29" y="78"/>
                  <a:pt x="30" y="77"/>
                  <a:pt x="30" y="76"/>
                </a:cubicBezTo>
                <a:cubicBezTo>
                  <a:pt x="30" y="75"/>
                  <a:pt x="30" y="74"/>
                  <a:pt x="30" y="74"/>
                </a:cubicBezTo>
                <a:cubicBezTo>
                  <a:pt x="30" y="72"/>
                  <a:pt x="30" y="71"/>
                  <a:pt x="29" y="71"/>
                </a:cubicBezTo>
                <a:cubicBezTo>
                  <a:pt x="29" y="70"/>
                  <a:pt x="28" y="69"/>
                  <a:pt x="27" y="69"/>
                </a:cubicBezTo>
                <a:cubicBezTo>
                  <a:pt x="25" y="69"/>
                  <a:pt x="24" y="70"/>
                  <a:pt x="24" y="71"/>
                </a:cubicBezTo>
                <a:close/>
                <a:moveTo>
                  <a:pt x="27" y="71"/>
                </a:moveTo>
                <a:cubicBezTo>
                  <a:pt x="27" y="71"/>
                  <a:pt x="28" y="71"/>
                  <a:pt x="28" y="71"/>
                </a:cubicBezTo>
                <a:cubicBezTo>
                  <a:pt x="28" y="72"/>
                  <a:pt x="28" y="72"/>
                  <a:pt x="28" y="73"/>
                </a:cubicBezTo>
                <a:cubicBezTo>
                  <a:pt x="28" y="74"/>
                  <a:pt x="28" y="75"/>
                  <a:pt x="28" y="77"/>
                </a:cubicBezTo>
                <a:cubicBezTo>
                  <a:pt x="27" y="78"/>
                  <a:pt x="27" y="78"/>
                  <a:pt x="26" y="78"/>
                </a:cubicBezTo>
                <a:cubicBezTo>
                  <a:pt x="25" y="78"/>
                  <a:pt x="25" y="78"/>
                  <a:pt x="25" y="78"/>
                </a:cubicBezTo>
                <a:cubicBezTo>
                  <a:pt x="24" y="77"/>
                  <a:pt x="24" y="77"/>
                  <a:pt x="24" y="76"/>
                </a:cubicBezTo>
                <a:cubicBezTo>
                  <a:pt x="24" y="75"/>
                  <a:pt x="24" y="74"/>
                  <a:pt x="25" y="73"/>
                </a:cubicBezTo>
                <a:cubicBezTo>
                  <a:pt x="25" y="71"/>
                  <a:pt x="26" y="71"/>
                  <a:pt x="27" y="71"/>
                </a:cubicBezTo>
                <a:close/>
                <a:moveTo>
                  <a:pt x="36" y="69"/>
                </a:moveTo>
                <a:cubicBezTo>
                  <a:pt x="34" y="69"/>
                  <a:pt x="33" y="70"/>
                  <a:pt x="32" y="71"/>
                </a:cubicBezTo>
                <a:cubicBezTo>
                  <a:pt x="31" y="73"/>
                  <a:pt x="31" y="74"/>
                  <a:pt x="31" y="75"/>
                </a:cubicBezTo>
                <a:cubicBezTo>
                  <a:pt x="31" y="77"/>
                  <a:pt x="31" y="78"/>
                  <a:pt x="32" y="78"/>
                </a:cubicBezTo>
                <a:cubicBezTo>
                  <a:pt x="32" y="79"/>
                  <a:pt x="33" y="80"/>
                  <a:pt x="34" y="80"/>
                </a:cubicBezTo>
                <a:cubicBezTo>
                  <a:pt x="35" y="80"/>
                  <a:pt x="36" y="79"/>
                  <a:pt x="37" y="79"/>
                </a:cubicBezTo>
                <a:cubicBezTo>
                  <a:pt x="38" y="78"/>
                  <a:pt x="38" y="77"/>
                  <a:pt x="38" y="76"/>
                </a:cubicBezTo>
                <a:cubicBezTo>
                  <a:pt x="39" y="75"/>
                  <a:pt x="39" y="74"/>
                  <a:pt x="39" y="74"/>
                </a:cubicBezTo>
                <a:cubicBezTo>
                  <a:pt x="39" y="72"/>
                  <a:pt x="38" y="71"/>
                  <a:pt x="38" y="71"/>
                </a:cubicBezTo>
                <a:cubicBezTo>
                  <a:pt x="37" y="70"/>
                  <a:pt x="36" y="69"/>
                  <a:pt x="36" y="69"/>
                </a:cubicBezTo>
                <a:close/>
                <a:moveTo>
                  <a:pt x="36" y="77"/>
                </a:moveTo>
                <a:cubicBezTo>
                  <a:pt x="36" y="78"/>
                  <a:pt x="35" y="78"/>
                  <a:pt x="34" y="78"/>
                </a:cubicBezTo>
                <a:cubicBezTo>
                  <a:pt x="34" y="78"/>
                  <a:pt x="34" y="78"/>
                  <a:pt x="33" y="78"/>
                </a:cubicBezTo>
                <a:cubicBezTo>
                  <a:pt x="33" y="77"/>
                  <a:pt x="33" y="77"/>
                  <a:pt x="33" y="76"/>
                </a:cubicBezTo>
                <a:cubicBezTo>
                  <a:pt x="33" y="75"/>
                  <a:pt x="33" y="74"/>
                  <a:pt x="33" y="73"/>
                </a:cubicBezTo>
                <a:cubicBezTo>
                  <a:pt x="34" y="71"/>
                  <a:pt x="35" y="71"/>
                  <a:pt x="35" y="71"/>
                </a:cubicBezTo>
                <a:cubicBezTo>
                  <a:pt x="36" y="71"/>
                  <a:pt x="36" y="71"/>
                  <a:pt x="37" y="71"/>
                </a:cubicBezTo>
                <a:cubicBezTo>
                  <a:pt x="37" y="72"/>
                  <a:pt x="37" y="72"/>
                  <a:pt x="37" y="73"/>
                </a:cubicBezTo>
                <a:cubicBezTo>
                  <a:pt x="37" y="74"/>
                  <a:pt x="37" y="75"/>
                  <a:pt x="36" y="77"/>
                </a:cubicBezTo>
                <a:close/>
                <a:moveTo>
                  <a:pt x="44" y="69"/>
                </a:moveTo>
                <a:cubicBezTo>
                  <a:pt x="43" y="69"/>
                  <a:pt x="42" y="70"/>
                  <a:pt x="41" y="71"/>
                </a:cubicBezTo>
                <a:cubicBezTo>
                  <a:pt x="40" y="73"/>
                  <a:pt x="40" y="74"/>
                  <a:pt x="40" y="75"/>
                </a:cubicBezTo>
                <a:cubicBezTo>
                  <a:pt x="40" y="77"/>
                  <a:pt x="40" y="78"/>
                  <a:pt x="41" y="78"/>
                </a:cubicBezTo>
                <a:cubicBezTo>
                  <a:pt x="41" y="79"/>
                  <a:pt x="42" y="80"/>
                  <a:pt x="43" y="80"/>
                </a:cubicBezTo>
                <a:cubicBezTo>
                  <a:pt x="44" y="80"/>
                  <a:pt x="45" y="79"/>
                  <a:pt x="46" y="79"/>
                </a:cubicBezTo>
                <a:cubicBezTo>
                  <a:pt x="46" y="78"/>
                  <a:pt x="47" y="77"/>
                  <a:pt x="47" y="76"/>
                </a:cubicBezTo>
                <a:cubicBezTo>
                  <a:pt x="47" y="75"/>
                  <a:pt x="47" y="74"/>
                  <a:pt x="47" y="74"/>
                </a:cubicBezTo>
                <a:cubicBezTo>
                  <a:pt x="47" y="72"/>
                  <a:pt x="47" y="71"/>
                  <a:pt x="46" y="71"/>
                </a:cubicBezTo>
                <a:cubicBezTo>
                  <a:pt x="46" y="70"/>
                  <a:pt x="45" y="69"/>
                  <a:pt x="44" y="69"/>
                </a:cubicBezTo>
                <a:close/>
                <a:moveTo>
                  <a:pt x="45" y="77"/>
                </a:moveTo>
                <a:cubicBezTo>
                  <a:pt x="45" y="78"/>
                  <a:pt x="44" y="78"/>
                  <a:pt x="43" y="78"/>
                </a:cubicBezTo>
                <a:cubicBezTo>
                  <a:pt x="43" y="78"/>
                  <a:pt x="42" y="78"/>
                  <a:pt x="42" y="78"/>
                </a:cubicBezTo>
                <a:cubicBezTo>
                  <a:pt x="42" y="77"/>
                  <a:pt x="41" y="77"/>
                  <a:pt x="41" y="76"/>
                </a:cubicBezTo>
                <a:cubicBezTo>
                  <a:pt x="41" y="75"/>
                  <a:pt x="42" y="74"/>
                  <a:pt x="42" y="73"/>
                </a:cubicBezTo>
                <a:cubicBezTo>
                  <a:pt x="43" y="71"/>
                  <a:pt x="43" y="71"/>
                  <a:pt x="44" y="71"/>
                </a:cubicBezTo>
                <a:cubicBezTo>
                  <a:pt x="45" y="71"/>
                  <a:pt x="45" y="71"/>
                  <a:pt x="45" y="71"/>
                </a:cubicBezTo>
                <a:cubicBezTo>
                  <a:pt x="46" y="72"/>
                  <a:pt x="46" y="72"/>
                  <a:pt x="46" y="73"/>
                </a:cubicBezTo>
                <a:cubicBezTo>
                  <a:pt x="46" y="74"/>
                  <a:pt x="46" y="75"/>
                  <a:pt x="45" y="77"/>
                </a:cubicBezTo>
                <a:close/>
                <a:moveTo>
                  <a:pt x="53" y="71"/>
                </a:moveTo>
                <a:cubicBezTo>
                  <a:pt x="52" y="73"/>
                  <a:pt x="52" y="74"/>
                  <a:pt x="52" y="75"/>
                </a:cubicBezTo>
                <a:cubicBezTo>
                  <a:pt x="52" y="77"/>
                  <a:pt x="52" y="78"/>
                  <a:pt x="53" y="78"/>
                </a:cubicBezTo>
                <a:cubicBezTo>
                  <a:pt x="53" y="79"/>
                  <a:pt x="54" y="80"/>
                  <a:pt x="55" y="80"/>
                </a:cubicBezTo>
                <a:cubicBezTo>
                  <a:pt x="56" y="80"/>
                  <a:pt x="57" y="79"/>
                  <a:pt x="58" y="79"/>
                </a:cubicBezTo>
                <a:cubicBezTo>
                  <a:pt x="59" y="78"/>
                  <a:pt x="59" y="77"/>
                  <a:pt x="59" y="76"/>
                </a:cubicBezTo>
                <a:cubicBezTo>
                  <a:pt x="60" y="75"/>
                  <a:pt x="60" y="74"/>
                  <a:pt x="60" y="74"/>
                </a:cubicBezTo>
                <a:cubicBezTo>
                  <a:pt x="60" y="72"/>
                  <a:pt x="59" y="71"/>
                  <a:pt x="59" y="71"/>
                </a:cubicBezTo>
                <a:cubicBezTo>
                  <a:pt x="58" y="70"/>
                  <a:pt x="57" y="69"/>
                  <a:pt x="57" y="69"/>
                </a:cubicBezTo>
                <a:cubicBezTo>
                  <a:pt x="55" y="69"/>
                  <a:pt x="54" y="70"/>
                  <a:pt x="53" y="71"/>
                </a:cubicBezTo>
                <a:close/>
                <a:moveTo>
                  <a:pt x="56" y="71"/>
                </a:moveTo>
                <a:cubicBezTo>
                  <a:pt x="57" y="71"/>
                  <a:pt x="57" y="71"/>
                  <a:pt x="58" y="71"/>
                </a:cubicBezTo>
                <a:cubicBezTo>
                  <a:pt x="58" y="72"/>
                  <a:pt x="58" y="72"/>
                  <a:pt x="58" y="73"/>
                </a:cubicBezTo>
                <a:cubicBezTo>
                  <a:pt x="58" y="74"/>
                  <a:pt x="58" y="75"/>
                  <a:pt x="57" y="77"/>
                </a:cubicBezTo>
                <a:cubicBezTo>
                  <a:pt x="57" y="78"/>
                  <a:pt x="56" y="78"/>
                  <a:pt x="55" y="78"/>
                </a:cubicBezTo>
                <a:cubicBezTo>
                  <a:pt x="55" y="78"/>
                  <a:pt x="55" y="78"/>
                  <a:pt x="54" y="78"/>
                </a:cubicBezTo>
                <a:cubicBezTo>
                  <a:pt x="54" y="77"/>
                  <a:pt x="54" y="77"/>
                  <a:pt x="54" y="76"/>
                </a:cubicBezTo>
                <a:cubicBezTo>
                  <a:pt x="54" y="75"/>
                  <a:pt x="54" y="74"/>
                  <a:pt x="54" y="73"/>
                </a:cubicBezTo>
                <a:cubicBezTo>
                  <a:pt x="55" y="71"/>
                  <a:pt x="55" y="71"/>
                  <a:pt x="56" y="71"/>
                </a:cubicBezTo>
                <a:close/>
                <a:moveTo>
                  <a:pt x="64" y="80"/>
                </a:moveTo>
                <a:cubicBezTo>
                  <a:pt x="65" y="80"/>
                  <a:pt x="66" y="79"/>
                  <a:pt x="67" y="79"/>
                </a:cubicBezTo>
                <a:cubicBezTo>
                  <a:pt x="67" y="78"/>
                  <a:pt x="68" y="77"/>
                  <a:pt x="68" y="76"/>
                </a:cubicBezTo>
                <a:cubicBezTo>
                  <a:pt x="68" y="75"/>
                  <a:pt x="68" y="74"/>
                  <a:pt x="68" y="74"/>
                </a:cubicBezTo>
                <a:cubicBezTo>
                  <a:pt x="68" y="72"/>
                  <a:pt x="68" y="71"/>
                  <a:pt x="67" y="71"/>
                </a:cubicBezTo>
                <a:cubicBezTo>
                  <a:pt x="67" y="70"/>
                  <a:pt x="66" y="69"/>
                  <a:pt x="65" y="69"/>
                </a:cubicBezTo>
                <a:cubicBezTo>
                  <a:pt x="64" y="69"/>
                  <a:pt x="63" y="70"/>
                  <a:pt x="62" y="71"/>
                </a:cubicBezTo>
                <a:cubicBezTo>
                  <a:pt x="61" y="73"/>
                  <a:pt x="61" y="74"/>
                  <a:pt x="61" y="75"/>
                </a:cubicBezTo>
                <a:cubicBezTo>
                  <a:pt x="61" y="77"/>
                  <a:pt x="61" y="78"/>
                  <a:pt x="62" y="78"/>
                </a:cubicBezTo>
                <a:cubicBezTo>
                  <a:pt x="62" y="79"/>
                  <a:pt x="63" y="80"/>
                  <a:pt x="64" y="80"/>
                </a:cubicBezTo>
                <a:close/>
                <a:moveTo>
                  <a:pt x="63" y="73"/>
                </a:moveTo>
                <a:cubicBezTo>
                  <a:pt x="63" y="71"/>
                  <a:pt x="64" y="71"/>
                  <a:pt x="65" y="71"/>
                </a:cubicBezTo>
                <a:cubicBezTo>
                  <a:pt x="66" y="71"/>
                  <a:pt x="66" y="71"/>
                  <a:pt x="66" y="71"/>
                </a:cubicBezTo>
                <a:cubicBezTo>
                  <a:pt x="67" y="72"/>
                  <a:pt x="67" y="72"/>
                  <a:pt x="67" y="73"/>
                </a:cubicBezTo>
                <a:cubicBezTo>
                  <a:pt x="67" y="74"/>
                  <a:pt x="67" y="75"/>
                  <a:pt x="66" y="77"/>
                </a:cubicBezTo>
                <a:cubicBezTo>
                  <a:pt x="66" y="78"/>
                  <a:pt x="65" y="78"/>
                  <a:pt x="64" y="78"/>
                </a:cubicBezTo>
                <a:cubicBezTo>
                  <a:pt x="64" y="78"/>
                  <a:pt x="63" y="78"/>
                  <a:pt x="63" y="78"/>
                </a:cubicBezTo>
                <a:cubicBezTo>
                  <a:pt x="63" y="77"/>
                  <a:pt x="62" y="77"/>
                  <a:pt x="62" y="76"/>
                </a:cubicBezTo>
                <a:cubicBezTo>
                  <a:pt x="62" y="75"/>
                  <a:pt x="63" y="74"/>
                  <a:pt x="63" y="73"/>
                </a:cubicBezTo>
                <a:close/>
                <a:moveTo>
                  <a:pt x="73" y="80"/>
                </a:moveTo>
                <a:cubicBezTo>
                  <a:pt x="74" y="80"/>
                  <a:pt x="75" y="79"/>
                  <a:pt x="75" y="79"/>
                </a:cubicBezTo>
                <a:cubicBezTo>
                  <a:pt x="76" y="78"/>
                  <a:pt x="76" y="77"/>
                  <a:pt x="77" y="76"/>
                </a:cubicBezTo>
                <a:cubicBezTo>
                  <a:pt x="77" y="75"/>
                  <a:pt x="77" y="74"/>
                  <a:pt x="77" y="74"/>
                </a:cubicBezTo>
                <a:cubicBezTo>
                  <a:pt x="77" y="72"/>
                  <a:pt x="77" y="71"/>
                  <a:pt x="76" y="71"/>
                </a:cubicBezTo>
                <a:cubicBezTo>
                  <a:pt x="75" y="70"/>
                  <a:pt x="75" y="69"/>
                  <a:pt x="74" y="69"/>
                </a:cubicBezTo>
                <a:cubicBezTo>
                  <a:pt x="72" y="69"/>
                  <a:pt x="71" y="70"/>
                  <a:pt x="71" y="71"/>
                </a:cubicBezTo>
                <a:cubicBezTo>
                  <a:pt x="70" y="73"/>
                  <a:pt x="69" y="74"/>
                  <a:pt x="69" y="75"/>
                </a:cubicBezTo>
                <a:cubicBezTo>
                  <a:pt x="69" y="77"/>
                  <a:pt x="70" y="78"/>
                  <a:pt x="70" y="78"/>
                </a:cubicBezTo>
                <a:cubicBezTo>
                  <a:pt x="71" y="79"/>
                  <a:pt x="72" y="80"/>
                  <a:pt x="73" y="80"/>
                </a:cubicBezTo>
                <a:close/>
                <a:moveTo>
                  <a:pt x="72" y="73"/>
                </a:moveTo>
                <a:cubicBezTo>
                  <a:pt x="72" y="71"/>
                  <a:pt x="73" y="71"/>
                  <a:pt x="74" y="71"/>
                </a:cubicBezTo>
                <a:cubicBezTo>
                  <a:pt x="74" y="71"/>
                  <a:pt x="75" y="71"/>
                  <a:pt x="75" y="71"/>
                </a:cubicBezTo>
                <a:cubicBezTo>
                  <a:pt x="75" y="72"/>
                  <a:pt x="75" y="72"/>
                  <a:pt x="75" y="73"/>
                </a:cubicBezTo>
                <a:cubicBezTo>
                  <a:pt x="75" y="74"/>
                  <a:pt x="75" y="75"/>
                  <a:pt x="75" y="77"/>
                </a:cubicBezTo>
                <a:cubicBezTo>
                  <a:pt x="74" y="78"/>
                  <a:pt x="74" y="78"/>
                  <a:pt x="73" y="78"/>
                </a:cubicBezTo>
                <a:cubicBezTo>
                  <a:pt x="72" y="78"/>
                  <a:pt x="72" y="78"/>
                  <a:pt x="72" y="78"/>
                </a:cubicBezTo>
                <a:cubicBezTo>
                  <a:pt x="71" y="77"/>
                  <a:pt x="71" y="77"/>
                  <a:pt x="71" y="76"/>
                </a:cubicBezTo>
                <a:cubicBezTo>
                  <a:pt x="71" y="75"/>
                  <a:pt x="71" y="74"/>
                  <a:pt x="72" y="73"/>
                </a:cubicBezTo>
                <a:close/>
                <a:moveTo>
                  <a:pt x="82" y="69"/>
                </a:moveTo>
                <a:cubicBezTo>
                  <a:pt x="81" y="69"/>
                  <a:pt x="80" y="70"/>
                  <a:pt x="79" y="71"/>
                </a:cubicBezTo>
                <a:cubicBezTo>
                  <a:pt x="78" y="73"/>
                  <a:pt x="78" y="74"/>
                  <a:pt x="78" y="75"/>
                </a:cubicBezTo>
                <a:cubicBezTo>
                  <a:pt x="78" y="77"/>
                  <a:pt x="78" y="78"/>
                  <a:pt x="79" y="78"/>
                </a:cubicBezTo>
                <a:cubicBezTo>
                  <a:pt x="79" y="79"/>
                  <a:pt x="80" y="80"/>
                  <a:pt x="81" y="80"/>
                </a:cubicBezTo>
                <a:cubicBezTo>
                  <a:pt x="82" y="80"/>
                  <a:pt x="83" y="79"/>
                  <a:pt x="84" y="79"/>
                </a:cubicBezTo>
                <a:cubicBezTo>
                  <a:pt x="85" y="78"/>
                  <a:pt x="85" y="77"/>
                  <a:pt x="85" y="76"/>
                </a:cubicBezTo>
                <a:cubicBezTo>
                  <a:pt x="86" y="75"/>
                  <a:pt x="86" y="74"/>
                  <a:pt x="86" y="74"/>
                </a:cubicBezTo>
                <a:cubicBezTo>
                  <a:pt x="86" y="72"/>
                  <a:pt x="85" y="71"/>
                  <a:pt x="85" y="71"/>
                </a:cubicBezTo>
                <a:cubicBezTo>
                  <a:pt x="84" y="70"/>
                  <a:pt x="83" y="69"/>
                  <a:pt x="82" y="69"/>
                </a:cubicBezTo>
                <a:close/>
                <a:moveTo>
                  <a:pt x="83" y="77"/>
                </a:moveTo>
                <a:cubicBezTo>
                  <a:pt x="83" y="78"/>
                  <a:pt x="82" y="78"/>
                  <a:pt x="81" y="78"/>
                </a:cubicBezTo>
                <a:cubicBezTo>
                  <a:pt x="81" y="78"/>
                  <a:pt x="80" y="78"/>
                  <a:pt x="80" y="78"/>
                </a:cubicBezTo>
                <a:cubicBezTo>
                  <a:pt x="80" y="77"/>
                  <a:pt x="80" y="77"/>
                  <a:pt x="80" y="76"/>
                </a:cubicBezTo>
                <a:cubicBezTo>
                  <a:pt x="80" y="75"/>
                  <a:pt x="80" y="74"/>
                  <a:pt x="80" y="73"/>
                </a:cubicBezTo>
                <a:cubicBezTo>
                  <a:pt x="81" y="71"/>
                  <a:pt x="81" y="71"/>
                  <a:pt x="82" y="71"/>
                </a:cubicBezTo>
                <a:cubicBezTo>
                  <a:pt x="83" y="71"/>
                  <a:pt x="83" y="71"/>
                  <a:pt x="84" y="71"/>
                </a:cubicBezTo>
                <a:cubicBezTo>
                  <a:pt x="84" y="72"/>
                  <a:pt x="84" y="72"/>
                  <a:pt x="84" y="73"/>
                </a:cubicBezTo>
                <a:cubicBezTo>
                  <a:pt x="84" y="74"/>
                  <a:pt x="84" y="75"/>
                  <a:pt x="83" y="77"/>
                </a:cubicBezTo>
                <a:close/>
                <a:moveTo>
                  <a:pt x="95" y="69"/>
                </a:moveTo>
                <a:cubicBezTo>
                  <a:pt x="93" y="69"/>
                  <a:pt x="92" y="70"/>
                  <a:pt x="92" y="71"/>
                </a:cubicBezTo>
                <a:cubicBezTo>
                  <a:pt x="91" y="73"/>
                  <a:pt x="90" y="74"/>
                  <a:pt x="90" y="75"/>
                </a:cubicBezTo>
                <a:cubicBezTo>
                  <a:pt x="90" y="77"/>
                  <a:pt x="91" y="78"/>
                  <a:pt x="91" y="78"/>
                </a:cubicBezTo>
                <a:cubicBezTo>
                  <a:pt x="92" y="79"/>
                  <a:pt x="93" y="80"/>
                  <a:pt x="94" y="80"/>
                </a:cubicBezTo>
                <a:cubicBezTo>
                  <a:pt x="95" y="80"/>
                  <a:pt x="96" y="79"/>
                  <a:pt x="96" y="79"/>
                </a:cubicBezTo>
                <a:cubicBezTo>
                  <a:pt x="97" y="78"/>
                  <a:pt x="97" y="77"/>
                  <a:pt x="98" y="76"/>
                </a:cubicBezTo>
                <a:cubicBezTo>
                  <a:pt x="98" y="75"/>
                  <a:pt x="98" y="74"/>
                  <a:pt x="98" y="74"/>
                </a:cubicBezTo>
                <a:cubicBezTo>
                  <a:pt x="98" y="72"/>
                  <a:pt x="98" y="71"/>
                  <a:pt x="97" y="71"/>
                </a:cubicBezTo>
                <a:cubicBezTo>
                  <a:pt x="96" y="70"/>
                  <a:pt x="96" y="69"/>
                  <a:pt x="95" y="69"/>
                </a:cubicBezTo>
                <a:close/>
                <a:moveTo>
                  <a:pt x="96" y="77"/>
                </a:moveTo>
                <a:cubicBezTo>
                  <a:pt x="95" y="78"/>
                  <a:pt x="95" y="78"/>
                  <a:pt x="94" y="78"/>
                </a:cubicBezTo>
                <a:cubicBezTo>
                  <a:pt x="93" y="78"/>
                  <a:pt x="93" y="78"/>
                  <a:pt x="93" y="78"/>
                </a:cubicBezTo>
                <a:cubicBezTo>
                  <a:pt x="92" y="77"/>
                  <a:pt x="92" y="77"/>
                  <a:pt x="92" y="76"/>
                </a:cubicBezTo>
                <a:cubicBezTo>
                  <a:pt x="92" y="75"/>
                  <a:pt x="92" y="74"/>
                  <a:pt x="93" y="73"/>
                </a:cubicBezTo>
                <a:cubicBezTo>
                  <a:pt x="93" y="71"/>
                  <a:pt x="94" y="71"/>
                  <a:pt x="95" y="71"/>
                </a:cubicBezTo>
                <a:cubicBezTo>
                  <a:pt x="95" y="71"/>
                  <a:pt x="96" y="71"/>
                  <a:pt x="96" y="71"/>
                </a:cubicBezTo>
                <a:cubicBezTo>
                  <a:pt x="96" y="72"/>
                  <a:pt x="96" y="72"/>
                  <a:pt x="96" y="73"/>
                </a:cubicBezTo>
                <a:cubicBezTo>
                  <a:pt x="96" y="74"/>
                  <a:pt x="96" y="75"/>
                  <a:pt x="96" y="77"/>
                </a:cubicBezTo>
                <a:close/>
                <a:moveTo>
                  <a:pt x="103" y="69"/>
                </a:moveTo>
                <a:cubicBezTo>
                  <a:pt x="102" y="69"/>
                  <a:pt x="101" y="70"/>
                  <a:pt x="100" y="71"/>
                </a:cubicBezTo>
                <a:cubicBezTo>
                  <a:pt x="99" y="73"/>
                  <a:pt x="99" y="74"/>
                  <a:pt x="99" y="75"/>
                </a:cubicBezTo>
                <a:cubicBezTo>
                  <a:pt x="99" y="77"/>
                  <a:pt x="99" y="78"/>
                  <a:pt x="100" y="78"/>
                </a:cubicBezTo>
                <a:cubicBezTo>
                  <a:pt x="100" y="79"/>
                  <a:pt x="101" y="80"/>
                  <a:pt x="102" y="80"/>
                </a:cubicBezTo>
                <a:cubicBezTo>
                  <a:pt x="103" y="80"/>
                  <a:pt x="104" y="79"/>
                  <a:pt x="105" y="79"/>
                </a:cubicBezTo>
                <a:cubicBezTo>
                  <a:pt x="106" y="78"/>
                  <a:pt x="106" y="77"/>
                  <a:pt x="106" y="76"/>
                </a:cubicBezTo>
                <a:cubicBezTo>
                  <a:pt x="107" y="75"/>
                  <a:pt x="107" y="74"/>
                  <a:pt x="107" y="74"/>
                </a:cubicBezTo>
                <a:cubicBezTo>
                  <a:pt x="107" y="72"/>
                  <a:pt x="106" y="71"/>
                  <a:pt x="106" y="71"/>
                </a:cubicBezTo>
                <a:cubicBezTo>
                  <a:pt x="105" y="70"/>
                  <a:pt x="104" y="69"/>
                  <a:pt x="103" y="69"/>
                </a:cubicBezTo>
                <a:close/>
                <a:moveTo>
                  <a:pt x="104" y="77"/>
                </a:moveTo>
                <a:cubicBezTo>
                  <a:pt x="104" y="78"/>
                  <a:pt x="103" y="78"/>
                  <a:pt x="102" y="78"/>
                </a:cubicBezTo>
                <a:cubicBezTo>
                  <a:pt x="102" y="78"/>
                  <a:pt x="101" y="78"/>
                  <a:pt x="101" y="78"/>
                </a:cubicBezTo>
                <a:cubicBezTo>
                  <a:pt x="101" y="77"/>
                  <a:pt x="101" y="77"/>
                  <a:pt x="101" y="76"/>
                </a:cubicBezTo>
                <a:cubicBezTo>
                  <a:pt x="101" y="75"/>
                  <a:pt x="101" y="74"/>
                  <a:pt x="101" y="73"/>
                </a:cubicBezTo>
                <a:cubicBezTo>
                  <a:pt x="102" y="71"/>
                  <a:pt x="102" y="71"/>
                  <a:pt x="103" y="71"/>
                </a:cubicBezTo>
                <a:cubicBezTo>
                  <a:pt x="104" y="71"/>
                  <a:pt x="104" y="71"/>
                  <a:pt x="105" y="71"/>
                </a:cubicBezTo>
                <a:cubicBezTo>
                  <a:pt x="105" y="72"/>
                  <a:pt x="105" y="72"/>
                  <a:pt x="105" y="73"/>
                </a:cubicBezTo>
                <a:cubicBezTo>
                  <a:pt x="105" y="74"/>
                  <a:pt x="105" y="75"/>
                  <a:pt x="104" y="77"/>
                </a:cubicBezTo>
                <a:close/>
                <a:moveTo>
                  <a:pt x="112" y="69"/>
                </a:moveTo>
                <a:cubicBezTo>
                  <a:pt x="111" y="69"/>
                  <a:pt x="110" y="70"/>
                  <a:pt x="109" y="71"/>
                </a:cubicBezTo>
                <a:cubicBezTo>
                  <a:pt x="108" y="73"/>
                  <a:pt x="108" y="74"/>
                  <a:pt x="108" y="75"/>
                </a:cubicBezTo>
                <a:cubicBezTo>
                  <a:pt x="108" y="77"/>
                  <a:pt x="108" y="78"/>
                  <a:pt x="108" y="78"/>
                </a:cubicBezTo>
                <a:cubicBezTo>
                  <a:pt x="109" y="79"/>
                  <a:pt x="110" y="80"/>
                  <a:pt x="111" y="80"/>
                </a:cubicBezTo>
                <a:cubicBezTo>
                  <a:pt x="112" y="80"/>
                  <a:pt x="113" y="79"/>
                  <a:pt x="114" y="79"/>
                </a:cubicBezTo>
                <a:cubicBezTo>
                  <a:pt x="114" y="78"/>
                  <a:pt x="115" y="77"/>
                  <a:pt x="115" y="76"/>
                </a:cubicBezTo>
                <a:cubicBezTo>
                  <a:pt x="115" y="75"/>
                  <a:pt x="115" y="74"/>
                  <a:pt x="115" y="74"/>
                </a:cubicBezTo>
                <a:cubicBezTo>
                  <a:pt x="115" y="72"/>
                  <a:pt x="115" y="71"/>
                  <a:pt x="114" y="71"/>
                </a:cubicBezTo>
                <a:cubicBezTo>
                  <a:pt x="114" y="70"/>
                  <a:pt x="113" y="69"/>
                  <a:pt x="112" y="69"/>
                </a:cubicBezTo>
                <a:close/>
                <a:moveTo>
                  <a:pt x="113" y="77"/>
                </a:moveTo>
                <a:cubicBezTo>
                  <a:pt x="113" y="78"/>
                  <a:pt x="112" y="78"/>
                  <a:pt x="111" y="78"/>
                </a:cubicBezTo>
                <a:cubicBezTo>
                  <a:pt x="111" y="78"/>
                  <a:pt x="110" y="78"/>
                  <a:pt x="110" y="78"/>
                </a:cubicBezTo>
                <a:cubicBezTo>
                  <a:pt x="110" y="77"/>
                  <a:pt x="109" y="77"/>
                  <a:pt x="109" y="76"/>
                </a:cubicBezTo>
                <a:cubicBezTo>
                  <a:pt x="109" y="75"/>
                  <a:pt x="110" y="74"/>
                  <a:pt x="110" y="73"/>
                </a:cubicBezTo>
                <a:cubicBezTo>
                  <a:pt x="110" y="71"/>
                  <a:pt x="111" y="71"/>
                  <a:pt x="112" y="71"/>
                </a:cubicBezTo>
                <a:cubicBezTo>
                  <a:pt x="112" y="71"/>
                  <a:pt x="113" y="71"/>
                  <a:pt x="113" y="71"/>
                </a:cubicBezTo>
                <a:cubicBezTo>
                  <a:pt x="114" y="72"/>
                  <a:pt x="114" y="72"/>
                  <a:pt x="114" y="73"/>
                </a:cubicBezTo>
                <a:cubicBezTo>
                  <a:pt x="114" y="74"/>
                  <a:pt x="113" y="75"/>
                  <a:pt x="113" y="77"/>
                </a:cubicBezTo>
                <a:close/>
                <a:moveTo>
                  <a:pt x="121" y="69"/>
                </a:moveTo>
                <a:cubicBezTo>
                  <a:pt x="119" y="69"/>
                  <a:pt x="118" y="70"/>
                  <a:pt x="117" y="71"/>
                </a:cubicBezTo>
                <a:cubicBezTo>
                  <a:pt x="117" y="73"/>
                  <a:pt x="116" y="74"/>
                  <a:pt x="116" y="75"/>
                </a:cubicBezTo>
                <a:cubicBezTo>
                  <a:pt x="116" y="77"/>
                  <a:pt x="117" y="78"/>
                  <a:pt x="117" y="78"/>
                </a:cubicBezTo>
                <a:cubicBezTo>
                  <a:pt x="118" y="79"/>
                  <a:pt x="119" y="80"/>
                  <a:pt x="120" y="80"/>
                </a:cubicBezTo>
                <a:cubicBezTo>
                  <a:pt x="121" y="80"/>
                  <a:pt x="122" y="79"/>
                  <a:pt x="122" y="79"/>
                </a:cubicBezTo>
                <a:cubicBezTo>
                  <a:pt x="123" y="78"/>
                  <a:pt x="123" y="77"/>
                  <a:pt x="124" y="76"/>
                </a:cubicBezTo>
                <a:cubicBezTo>
                  <a:pt x="124" y="75"/>
                  <a:pt x="124" y="74"/>
                  <a:pt x="124" y="74"/>
                </a:cubicBezTo>
                <a:cubicBezTo>
                  <a:pt x="124" y="72"/>
                  <a:pt x="124" y="71"/>
                  <a:pt x="123" y="71"/>
                </a:cubicBezTo>
                <a:cubicBezTo>
                  <a:pt x="122" y="70"/>
                  <a:pt x="122" y="69"/>
                  <a:pt x="121" y="69"/>
                </a:cubicBezTo>
                <a:close/>
                <a:moveTo>
                  <a:pt x="122" y="77"/>
                </a:moveTo>
                <a:cubicBezTo>
                  <a:pt x="121" y="78"/>
                  <a:pt x="121" y="78"/>
                  <a:pt x="120" y="78"/>
                </a:cubicBezTo>
                <a:cubicBezTo>
                  <a:pt x="119" y="78"/>
                  <a:pt x="119" y="78"/>
                  <a:pt x="118" y="78"/>
                </a:cubicBezTo>
                <a:cubicBezTo>
                  <a:pt x="118" y="77"/>
                  <a:pt x="118" y="77"/>
                  <a:pt x="118" y="76"/>
                </a:cubicBezTo>
                <a:cubicBezTo>
                  <a:pt x="118" y="75"/>
                  <a:pt x="118" y="74"/>
                  <a:pt x="119" y="73"/>
                </a:cubicBezTo>
                <a:cubicBezTo>
                  <a:pt x="119" y="71"/>
                  <a:pt x="120" y="71"/>
                  <a:pt x="121" y="71"/>
                </a:cubicBezTo>
                <a:cubicBezTo>
                  <a:pt x="121" y="71"/>
                  <a:pt x="122" y="71"/>
                  <a:pt x="122" y="71"/>
                </a:cubicBezTo>
                <a:cubicBezTo>
                  <a:pt x="122" y="72"/>
                  <a:pt x="122" y="72"/>
                  <a:pt x="122" y="73"/>
                </a:cubicBezTo>
                <a:cubicBezTo>
                  <a:pt x="122" y="74"/>
                  <a:pt x="122" y="75"/>
                  <a:pt x="122" y="77"/>
                </a:cubicBezTo>
                <a:close/>
                <a:moveTo>
                  <a:pt x="56" y="44"/>
                </a:moveTo>
                <a:cubicBezTo>
                  <a:pt x="47" y="44"/>
                  <a:pt x="47" y="44"/>
                  <a:pt x="47" y="44"/>
                </a:cubicBezTo>
                <a:cubicBezTo>
                  <a:pt x="47" y="35"/>
                  <a:pt x="47" y="35"/>
                  <a:pt x="47" y="35"/>
                </a:cubicBezTo>
                <a:cubicBezTo>
                  <a:pt x="56" y="35"/>
                  <a:pt x="56" y="35"/>
                  <a:pt x="56" y="35"/>
                </a:cubicBezTo>
                <a:lnTo>
                  <a:pt x="56" y="44"/>
                </a:lnTo>
                <a:close/>
                <a:moveTo>
                  <a:pt x="15" y="51"/>
                </a:moveTo>
                <a:cubicBezTo>
                  <a:pt x="15" y="49"/>
                  <a:pt x="15" y="49"/>
                  <a:pt x="15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55"/>
                  <a:pt x="26" y="55"/>
                  <a:pt x="26" y="55"/>
                </a:cubicBezTo>
                <a:cubicBezTo>
                  <a:pt x="19" y="55"/>
                  <a:pt x="19" y="55"/>
                  <a:pt x="19" y="55"/>
                </a:cubicBezTo>
                <a:cubicBezTo>
                  <a:pt x="17" y="55"/>
                  <a:pt x="15" y="53"/>
                  <a:pt x="15" y="51"/>
                </a:cubicBezTo>
                <a:close/>
                <a:moveTo>
                  <a:pt x="51" y="55"/>
                </a:moveTo>
                <a:cubicBezTo>
                  <a:pt x="31" y="55"/>
                  <a:pt x="31" y="55"/>
                  <a:pt x="31" y="55"/>
                </a:cubicBezTo>
                <a:cubicBezTo>
                  <a:pt x="31" y="22"/>
                  <a:pt x="31" y="22"/>
                  <a:pt x="31" y="22"/>
                </a:cubicBezTo>
                <a:cubicBezTo>
                  <a:pt x="42" y="22"/>
                  <a:pt x="42" y="22"/>
                  <a:pt x="42" y="22"/>
                </a:cubicBezTo>
                <a:cubicBezTo>
                  <a:pt x="42" y="33"/>
                  <a:pt x="42" y="33"/>
                  <a:pt x="42" y="33"/>
                </a:cubicBezTo>
                <a:cubicBezTo>
                  <a:pt x="42" y="46"/>
                  <a:pt x="42" y="46"/>
                  <a:pt x="42" y="46"/>
                </a:cubicBezTo>
                <a:cubicBezTo>
                  <a:pt x="42" y="48"/>
                  <a:pt x="43" y="49"/>
                  <a:pt x="45" y="49"/>
                </a:cubicBezTo>
                <a:cubicBezTo>
                  <a:pt x="56" y="49"/>
                  <a:pt x="56" y="49"/>
                  <a:pt x="56" y="49"/>
                </a:cubicBezTo>
                <a:cubicBezTo>
                  <a:pt x="56" y="51"/>
                  <a:pt x="56" y="51"/>
                  <a:pt x="56" y="51"/>
                </a:cubicBezTo>
                <a:cubicBezTo>
                  <a:pt x="56" y="53"/>
                  <a:pt x="54" y="55"/>
                  <a:pt x="51" y="55"/>
                </a:cubicBezTo>
                <a:close/>
                <a:moveTo>
                  <a:pt x="56" y="30"/>
                </a:moveTo>
                <a:cubicBezTo>
                  <a:pt x="47" y="30"/>
                  <a:pt x="47" y="30"/>
                  <a:pt x="47" y="30"/>
                </a:cubicBezTo>
                <a:cubicBezTo>
                  <a:pt x="47" y="22"/>
                  <a:pt x="47" y="22"/>
                  <a:pt x="47" y="22"/>
                </a:cubicBezTo>
                <a:cubicBezTo>
                  <a:pt x="51" y="22"/>
                  <a:pt x="51" y="22"/>
                  <a:pt x="51" y="22"/>
                </a:cubicBezTo>
                <a:cubicBezTo>
                  <a:pt x="54" y="22"/>
                  <a:pt x="56" y="24"/>
                  <a:pt x="56" y="27"/>
                </a:cubicBezTo>
                <a:lnTo>
                  <a:pt x="56" y="30"/>
                </a:lnTo>
                <a:close/>
                <a:moveTo>
                  <a:pt x="26" y="44"/>
                </a:moveTo>
                <a:cubicBezTo>
                  <a:pt x="15" y="44"/>
                  <a:pt x="15" y="44"/>
                  <a:pt x="15" y="44"/>
                </a:cubicBezTo>
                <a:cubicBezTo>
                  <a:pt x="15" y="35"/>
                  <a:pt x="15" y="35"/>
                  <a:pt x="15" y="35"/>
                </a:cubicBezTo>
                <a:cubicBezTo>
                  <a:pt x="26" y="35"/>
                  <a:pt x="26" y="35"/>
                  <a:pt x="26" y="35"/>
                </a:cubicBezTo>
                <a:lnTo>
                  <a:pt x="26" y="44"/>
                </a:lnTo>
                <a:close/>
                <a:moveTo>
                  <a:pt x="26" y="30"/>
                </a:moveTo>
                <a:cubicBezTo>
                  <a:pt x="15" y="30"/>
                  <a:pt x="15" y="30"/>
                  <a:pt x="15" y="30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4"/>
                  <a:pt x="17" y="22"/>
                  <a:pt x="19" y="22"/>
                </a:cubicBezTo>
                <a:cubicBezTo>
                  <a:pt x="26" y="22"/>
                  <a:pt x="26" y="22"/>
                  <a:pt x="26" y="22"/>
                </a:cubicBezTo>
                <a:lnTo>
                  <a:pt x="26" y="30"/>
                </a:lnTo>
                <a:close/>
                <a:moveTo>
                  <a:pt x="71" y="39"/>
                </a:moveTo>
                <a:cubicBezTo>
                  <a:pt x="71" y="30"/>
                  <a:pt x="78" y="23"/>
                  <a:pt x="87" y="23"/>
                </a:cubicBezTo>
                <a:cubicBezTo>
                  <a:pt x="92" y="23"/>
                  <a:pt x="96" y="25"/>
                  <a:pt x="99" y="29"/>
                </a:cubicBezTo>
                <a:cubicBezTo>
                  <a:pt x="96" y="31"/>
                  <a:pt x="95" y="35"/>
                  <a:pt x="95" y="39"/>
                </a:cubicBezTo>
                <a:cubicBezTo>
                  <a:pt x="95" y="43"/>
                  <a:pt x="96" y="46"/>
                  <a:pt x="99" y="49"/>
                </a:cubicBezTo>
                <a:cubicBezTo>
                  <a:pt x="96" y="52"/>
                  <a:pt x="92" y="54"/>
                  <a:pt x="87" y="54"/>
                </a:cubicBezTo>
                <a:cubicBezTo>
                  <a:pt x="78" y="54"/>
                  <a:pt x="71" y="47"/>
                  <a:pt x="71" y="39"/>
                </a:cubicBezTo>
                <a:close/>
                <a:moveTo>
                  <a:pt x="102" y="39"/>
                </a:moveTo>
                <a:cubicBezTo>
                  <a:pt x="102" y="35"/>
                  <a:pt x="101" y="31"/>
                  <a:pt x="99" y="29"/>
                </a:cubicBezTo>
                <a:cubicBezTo>
                  <a:pt x="101" y="25"/>
                  <a:pt x="106" y="23"/>
                  <a:pt x="110" y="23"/>
                </a:cubicBezTo>
                <a:cubicBezTo>
                  <a:pt x="119" y="23"/>
                  <a:pt x="126" y="30"/>
                  <a:pt x="126" y="39"/>
                </a:cubicBezTo>
                <a:cubicBezTo>
                  <a:pt x="126" y="47"/>
                  <a:pt x="119" y="54"/>
                  <a:pt x="110" y="54"/>
                </a:cubicBezTo>
                <a:cubicBezTo>
                  <a:pt x="106" y="54"/>
                  <a:pt x="101" y="52"/>
                  <a:pt x="99" y="49"/>
                </a:cubicBezTo>
                <a:cubicBezTo>
                  <a:pt x="101" y="46"/>
                  <a:pt x="102" y="43"/>
                  <a:pt x="102" y="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784802" y="2465831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900553" y="2630689"/>
            <a:ext cx="326208" cy="209288"/>
          </a:xfrm>
          <a:custGeom>
            <a:avLst/>
            <a:gdLst>
              <a:gd name="T0" fmla="*/ 140 w 140"/>
              <a:gd name="T1" fmla="*/ 68 h 90"/>
              <a:gd name="T2" fmla="*/ 133 w 140"/>
              <a:gd name="T3" fmla="*/ 68 h 90"/>
              <a:gd name="T4" fmla="*/ 24 w 140"/>
              <a:gd name="T5" fmla="*/ 6 h 90"/>
              <a:gd name="T6" fmla="*/ 24 w 140"/>
              <a:gd name="T7" fmla="*/ 0 h 90"/>
              <a:gd name="T8" fmla="*/ 140 w 140"/>
              <a:gd name="T9" fmla="*/ 3 h 90"/>
              <a:gd name="T10" fmla="*/ 14 w 140"/>
              <a:gd name="T11" fmla="*/ 8 h 90"/>
              <a:gd name="T12" fmla="*/ 14 w 140"/>
              <a:gd name="T13" fmla="*/ 15 h 90"/>
              <a:gd name="T14" fmla="*/ 124 w 140"/>
              <a:gd name="T15" fmla="*/ 76 h 90"/>
              <a:gd name="T16" fmla="*/ 130 w 140"/>
              <a:gd name="T17" fmla="*/ 76 h 90"/>
              <a:gd name="T18" fmla="*/ 127 w 140"/>
              <a:gd name="T19" fmla="*/ 8 h 90"/>
              <a:gd name="T20" fmla="*/ 121 w 140"/>
              <a:gd name="T21" fmla="*/ 86 h 90"/>
              <a:gd name="T22" fmla="*/ 4 w 140"/>
              <a:gd name="T23" fmla="*/ 90 h 90"/>
              <a:gd name="T24" fmla="*/ 0 w 140"/>
              <a:gd name="T25" fmla="*/ 21 h 90"/>
              <a:gd name="T26" fmla="*/ 117 w 140"/>
              <a:gd name="T27" fmla="*/ 17 h 90"/>
              <a:gd name="T28" fmla="*/ 113 w 140"/>
              <a:gd name="T29" fmla="*/ 26 h 90"/>
              <a:gd name="T30" fmla="*/ 8 w 140"/>
              <a:gd name="T31" fmla="*/ 82 h 90"/>
              <a:gd name="T32" fmla="*/ 113 w 140"/>
              <a:gd name="T33" fmla="*/ 26 h 90"/>
              <a:gd name="T34" fmla="*/ 54 w 140"/>
              <a:gd name="T35" fmla="*/ 59 h 90"/>
              <a:gd name="T36" fmla="*/ 59 w 140"/>
              <a:gd name="T37" fmla="*/ 65 h 90"/>
              <a:gd name="T38" fmla="*/ 62 w 140"/>
              <a:gd name="T39" fmla="*/ 68 h 90"/>
              <a:gd name="T40" fmla="*/ 68 w 140"/>
              <a:gd name="T41" fmla="*/ 58 h 90"/>
              <a:gd name="T42" fmla="*/ 58 w 140"/>
              <a:gd name="T43" fmla="*/ 48 h 90"/>
              <a:gd name="T44" fmla="*/ 66 w 140"/>
              <a:gd name="T45" fmla="*/ 47 h 90"/>
              <a:gd name="T46" fmla="*/ 62 w 140"/>
              <a:gd name="T47" fmla="*/ 42 h 90"/>
              <a:gd name="T48" fmla="*/ 59 w 140"/>
              <a:gd name="T49" fmla="*/ 39 h 90"/>
              <a:gd name="T50" fmla="*/ 53 w 140"/>
              <a:gd name="T51" fmla="*/ 49 h 90"/>
              <a:gd name="T52" fmla="*/ 63 w 140"/>
              <a:gd name="T53" fmla="*/ 58 h 90"/>
              <a:gd name="T54" fmla="*/ 12 w 140"/>
              <a:gd name="T55" fmla="*/ 72 h 90"/>
              <a:gd name="T56" fmla="*/ 11 w 140"/>
              <a:gd name="T57" fmla="*/ 37 h 90"/>
              <a:gd name="T58" fmla="*/ 13 w 140"/>
              <a:gd name="T59" fmla="*/ 35 h 90"/>
              <a:gd name="T60" fmla="*/ 19 w 140"/>
              <a:gd name="T61" fmla="*/ 30 h 90"/>
              <a:gd name="T62" fmla="*/ 19 w 140"/>
              <a:gd name="T63" fmla="*/ 29 h 90"/>
              <a:gd name="T64" fmla="*/ 101 w 140"/>
              <a:gd name="T65" fmla="*/ 29 h 90"/>
              <a:gd name="T66" fmla="*/ 102 w 140"/>
              <a:gd name="T67" fmla="*/ 30 h 90"/>
              <a:gd name="T68" fmla="*/ 107 w 140"/>
              <a:gd name="T69" fmla="*/ 36 h 90"/>
              <a:gd name="T70" fmla="*/ 109 w 140"/>
              <a:gd name="T71" fmla="*/ 36 h 90"/>
              <a:gd name="T72" fmla="*/ 110 w 140"/>
              <a:gd name="T73" fmla="*/ 71 h 90"/>
              <a:gd name="T74" fmla="*/ 108 w 140"/>
              <a:gd name="T75" fmla="*/ 72 h 90"/>
              <a:gd name="T76" fmla="*/ 102 w 140"/>
              <a:gd name="T77" fmla="*/ 77 h 90"/>
              <a:gd name="T78" fmla="*/ 102 w 140"/>
              <a:gd name="T79" fmla="*/ 78 h 90"/>
              <a:gd name="T80" fmla="*/ 20 w 140"/>
              <a:gd name="T81" fmla="*/ 79 h 90"/>
              <a:gd name="T82" fmla="*/ 19 w 140"/>
              <a:gd name="T83" fmla="*/ 77 h 90"/>
              <a:gd name="T84" fmla="*/ 14 w 140"/>
              <a:gd name="T85" fmla="*/ 72 h 90"/>
              <a:gd name="T86" fmla="*/ 12 w 140"/>
              <a:gd name="T87" fmla="*/ 72 h 90"/>
              <a:gd name="T88" fmla="*/ 91 w 140"/>
              <a:gd name="T89" fmla="*/ 62 h 90"/>
              <a:gd name="T90" fmla="*/ 91 w 140"/>
              <a:gd name="T91" fmla="*/ 46 h 90"/>
              <a:gd name="T92" fmla="*/ 42 w 140"/>
              <a:gd name="T93" fmla="*/ 54 h 90"/>
              <a:gd name="T94" fmla="*/ 79 w 140"/>
              <a:gd name="T95" fmla="*/ 54 h 90"/>
              <a:gd name="T96" fmla="*/ 42 w 140"/>
              <a:gd name="T97" fmla="*/ 54 h 90"/>
              <a:gd name="T98" fmla="*/ 30 w 140"/>
              <a:gd name="T99" fmla="*/ 62 h 90"/>
              <a:gd name="T100" fmla="*/ 30 w 140"/>
              <a:gd name="T101" fmla="*/ 46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0" h="90">
                <a:moveTo>
                  <a:pt x="140" y="3"/>
                </a:moveTo>
                <a:cubicBezTo>
                  <a:pt x="140" y="68"/>
                  <a:pt x="140" y="68"/>
                  <a:pt x="140" y="68"/>
                </a:cubicBezTo>
                <a:cubicBezTo>
                  <a:pt x="140" y="69"/>
                  <a:pt x="138" y="71"/>
                  <a:pt x="137" y="71"/>
                </a:cubicBezTo>
                <a:cubicBezTo>
                  <a:pt x="135" y="71"/>
                  <a:pt x="133" y="69"/>
                  <a:pt x="133" y="68"/>
                </a:cubicBezTo>
                <a:cubicBezTo>
                  <a:pt x="133" y="6"/>
                  <a:pt x="133" y="6"/>
                  <a:pt x="133" y="6"/>
                </a:cubicBezTo>
                <a:cubicBezTo>
                  <a:pt x="24" y="6"/>
                  <a:pt x="24" y="6"/>
                  <a:pt x="24" y="6"/>
                </a:cubicBezTo>
                <a:cubicBezTo>
                  <a:pt x="22" y="6"/>
                  <a:pt x="20" y="5"/>
                  <a:pt x="20" y="3"/>
                </a:cubicBezTo>
                <a:cubicBezTo>
                  <a:pt x="20" y="1"/>
                  <a:pt x="22" y="0"/>
                  <a:pt x="24" y="0"/>
                </a:cubicBezTo>
                <a:cubicBezTo>
                  <a:pt x="137" y="0"/>
                  <a:pt x="137" y="0"/>
                  <a:pt x="137" y="0"/>
                </a:cubicBezTo>
                <a:cubicBezTo>
                  <a:pt x="138" y="0"/>
                  <a:pt x="140" y="1"/>
                  <a:pt x="140" y="3"/>
                </a:cubicBezTo>
                <a:close/>
                <a:moveTo>
                  <a:pt x="127" y="8"/>
                </a:moveTo>
                <a:cubicBezTo>
                  <a:pt x="14" y="8"/>
                  <a:pt x="14" y="8"/>
                  <a:pt x="14" y="8"/>
                </a:cubicBezTo>
                <a:cubicBezTo>
                  <a:pt x="12" y="8"/>
                  <a:pt x="11" y="10"/>
                  <a:pt x="11" y="11"/>
                </a:cubicBezTo>
                <a:cubicBezTo>
                  <a:pt x="11" y="13"/>
                  <a:pt x="12" y="15"/>
                  <a:pt x="14" y="15"/>
                </a:cubicBezTo>
                <a:cubicBezTo>
                  <a:pt x="124" y="15"/>
                  <a:pt x="124" y="15"/>
                  <a:pt x="124" y="15"/>
                </a:cubicBezTo>
                <a:cubicBezTo>
                  <a:pt x="124" y="76"/>
                  <a:pt x="124" y="76"/>
                  <a:pt x="124" y="76"/>
                </a:cubicBezTo>
                <a:cubicBezTo>
                  <a:pt x="124" y="78"/>
                  <a:pt x="125" y="80"/>
                  <a:pt x="127" y="80"/>
                </a:cubicBezTo>
                <a:cubicBezTo>
                  <a:pt x="129" y="80"/>
                  <a:pt x="130" y="78"/>
                  <a:pt x="130" y="76"/>
                </a:cubicBezTo>
                <a:cubicBezTo>
                  <a:pt x="130" y="11"/>
                  <a:pt x="130" y="11"/>
                  <a:pt x="130" y="11"/>
                </a:cubicBezTo>
                <a:cubicBezTo>
                  <a:pt x="130" y="10"/>
                  <a:pt x="129" y="8"/>
                  <a:pt x="127" y="8"/>
                </a:cubicBezTo>
                <a:close/>
                <a:moveTo>
                  <a:pt x="121" y="21"/>
                </a:moveTo>
                <a:cubicBezTo>
                  <a:pt x="121" y="86"/>
                  <a:pt x="121" y="86"/>
                  <a:pt x="121" y="86"/>
                </a:cubicBezTo>
                <a:cubicBezTo>
                  <a:pt x="121" y="89"/>
                  <a:pt x="119" y="90"/>
                  <a:pt x="117" y="90"/>
                </a:cubicBezTo>
                <a:cubicBezTo>
                  <a:pt x="4" y="90"/>
                  <a:pt x="4" y="90"/>
                  <a:pt x="4" y="90"/>
                </a:cubicBezTo>
                <a:cubicBezTo>
                  <a:pt x="2" y="90"/>
                  <a:pt x="0" y="89"/>
                  <a:pt x="0" y="86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9"/>
                  <a:pt x="2" y="17"/>
                  <a:pt x="4" y="17"/>
                </a:cubicBezTo>
                <a:cubicBezTo>
                  <a:pt x="117" y="17"/>
                  <a:pt x="117" y="17"/>
                  <a:pt x="117" y="17"/>
                </a:cubicBezTo>
                <a:cubicBezTo>
                  <a:pt x="119" y="17"/>
                  <a:pt x="121" y="19"/>
                  <a:pt x="121" y="21"/>
                </a:cubicBezTo>
                <a:close/>
                <a:moveTo>
                  <a:pt x="113" y="26"/>
                </a:moveTo>
                <a:cubicBezTo>
                  <a:pt x="8" y="26"/>
                  <a:pt x="8" y="26"/>
                  <a:pt x="8" y="26"/>
                </a:cubicBezTo>
                <a:cubicBezTo>
                  <a:pt x="8" y="82"/>
                  <a:pt x="8" y="82"/>
                  <a:pt x="8" y="82"/>
                </a:cubicBezTo>
                <a:cubicBezTo>
                  <a:pt x="113" y="82"/>
                  <a:pt x="113" y="82"/>
                  <a:pt x="113" y="82"/>
                </a:cubicBezTo>
                <a:lnTo>
                  <a:pt x="113" y="26"/>
                </a:lnTo>
                <a:close/>
                <a:moveTo>
                  <a:pt x="60" y="61"/>
                </a:moveTo>
                <a:cubicBezTo>
                  <a:pt x="57" y="61"/>
                  <a:pt x="55" y="60"/>
                  <a:pt x="54" y="59"/>
                </a:cubicBezTo>
                <a:cubicBezTo>
                  <a:pt x="53" y="63"/>
                  <a:pt x="53" y="63"/>
                  <a:pt x="53" y="63"/>
                </a:cubicBezTo>
                <a:cubicBezTo>
                  <a:pt x="54" y="64"/>
                  <a:pt x="56" y="65"/>
                  <a:pt x="59" y="65"/>
                </a:cubicBezTo>
                <a:cubicBezTo>
                  <a:pt x="59" y="68"/>
                  <a:pt x="59" y="68"/>
                  <a:pt x="59" y="68"/>
                </a:cubicBezTo>
                <a:cubicBezTo>
                  <a:pt x="62" y="68"/>
                  <a:pt x="62" y="68"/>
                  <a:pt x="62" y="68"/>
                </a:cubicBezTo>
                <a:cubicBezTo>
                  <a:pt x="62" y="65"/>
                  <a:pt x="62" y="65"/>
                  <a:pt x="62" y="65"/>
                </a:cubicBezTo>
                <a:cubicBezTo>
                  <a:pt x="66" y="64"/>
                  <a:pt x="68" y="61"/>
                  <a:pt x="68" y="58"/>
                </a:cubicBezTo>
                <a:cubicBezTo>
                  <a:pt x="68" y="55"/>
                  <a:pt x="67" y="53"/>
                  <a:pt x="63" y="51"/>
                </a:cubicBezTo>
                <a:cubicBezTo>
                  <a:pt x="60" y="50"/>
                  <a:pt x="58" y="49"/>
                  <a:pt x="58" y="48"/>
                </a:cubicBezTo>
                <a:cubicBezTo>
                  <a:pt x="58" y="47"/>
                  <a:pt x="59" y="46"/>
                  <a:pt x="61" y="46"/>
                </a:cubicBezTo>
                <a:cubicBezTo>
                  <a:pt x="64" y="46"/>
                  <a:pt x="66" y="47"/>
                  <a:pt x="66" y="47"/>
                </a:cubicBezTo>
                <a:cubicBezTo>
                  <a:pt x="68" y="43"/>
                  <a:pt x="68" y="43"/>
                  <a:pt x="68" y="43"/>
                </a:cubicBezTo>
                <a:cubicBezTo>
                  <a:pt x="66" y="43"/>
                  <a:pt x="65" y="42"/>
                  <a:pt x="62" y="42"/>
                </a:cubicBezTo>
                <a:cubicBezTo>
                  <a:pt x="62" y="39"/>
                  <a:pt x="62" y="39"/>
                  <a:pt x="62" y="39"/>
                </a:cubicBezTo>
                <a:cubicBezTo>
                  <a:pt x="59" y="39"/>
                  <a:pt x="59" y="39"/>
                  <a:pt x="59" y="39"/>
                </a:cubicBezTo>
                <a:cubicBezTo>
                  <a:pt x="59" y="43"/>
                  <a:pt x="59" y="43"/>
                  <a:pt x="59" y="43"/>
                </a:cubicBezTo>
                <a:cubicBezTo>
                  <a:pt x="55" y="43"/>
                  <a:pt x="53" y="46"/>
                  <a:pt x="53" y="49"/>
                </a:cubicBezTo>
                <a:cubicBezTo>
                  <a:pt x="53" y="52"/>
                  <a:pt x="55" y="54"/>
                  <a:pt x="59" y="55"/>
                </a:cubicBezTo>
                <a:cubicBezTo>
                  <a:pt x="62" y="56"/>
                  <a:pt x="63" y="57"/>
                  <a:pt x="63" y="58"/>
                </a:cubicBezTo>
                <a:cubicBezTo>
                  <a:pt x="63" y="60"/>
                  <a:pt x="62" y="61"/>
                  <a:pt x="60" y="61"/>
                </a:cubicBezTo>
                <a:close/>
                <a:moveTo>
                  <a:pt x="12" y="72"/>
                </a:moveTo>
                <a:cubicBezTo>
                  <a:pt x="12" y="71"/>
                  <a:pt x="11" y="71"/>
                  <a:pt x="11" y="71"/>
                </a:cubicBezTo>
                <a:cubicBezTo>
                  <a:pt x="11" y="37"/>
                  <a:pt x="11" y="37"/>
                  <a:pt x="11" y="37"/>
                </a:cubicBezTo>
                <a:cubicBezTo>
                  <a:pt x="11" y="36"/>
                  <a:pt x="12" y="36"/>
                  <a:pt x="12" y="36"/>
                </a:cubicBezTo>
                <a:cubicBezTo>
                  <a:pt x="12" y="36"/>
                  <a:pt x="13" y="35"/>
                  <a:pt x="13" y="35"/>
                </a:cubicBezTo>
                <a:cubicBezTo>
                  <a:pt x="13" y="36"/>
                  <a:pt x="14" y="36"/>
                  <a:pt x="14" y="36"/>
                </a:cubicBezTo>
                <a:cubicBezTo>
                  <a:pt x="17" y="36"/>
                  <a:pt x="19" y="33"/>
                  <a:pt x="1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9" y="30"/>
                  <a:pt x="19" y="29"/>
                  <a:pt x="19" y="29"/>
                </a:cubicBezTo>
                <a:cubicBezTo>
                  <a:pt x="19" y="29"/>
                  <a:pt x="20" y="29"/>
                  <a:pt x="20" y="29"/>
                </a:cubicBezTo>
                <a:cubicBezTo>
                  <a:pt x="101" y="29"/>
                  <a:pt x="101" y="29"/>
                  <a:pt x="101" y="29"/>
                </a:cubicBezTo>
                <a:cubicBezTo>
                  <a:pt x="101" y="29"/>
                  <a:pt x="102" y="29"/>
                  <a:pt x="102" y="29"/>
                </a:cubicBezTo>
                <a:cubicBezTo>
                  <a:pt x="102" y="29"/>
                  <a:pt x="102" y="30"/>
                  <a:pt x="102" y="30"/>
                </a:cubicBezTo>
                <a:cubicBezTo>
                  <a:pt x="102" y="30"/>
                  <a:pt x="102" y="30"/>
                  <a:pt x="102" y="30"/>
                </a:cubicBezTo>
                <a:cubicBezTo>
                  <a:pt x="102" y="33"/>
                  <a:pt x="105" y="36"/>
                  <a:pt x="107" y="36"/>
                </a:cubicBezTo>
                <a:cubicBezTo>
                  <a:pt x="108" y="36"/>
                  <a:pt x="108" y="36"/>
                  <a:pt x="108" y="35"/>
                </a:cubicBezTo>
                <a:cubicBezTo>
                  <a:pt x="108" y="35"/>
                  <a:pt x="109" y="36"/>
                  <a:pt x="109" y="36"/>
                </a:cubicBezTo>
                <a:cubicBezTo>
                  <a:pt x="109" y="36"/>
                  <a:pt x="110" y="36"/>
                  <a:pt x="110" y="37"/>
                </a:cubicBezTo>
                <a:cubicBezTo>
                  <a:pt x="110" y="71"/>
                  <a:pt x="110" y="71"/>
                  <a:pt x="110" y="71"/>
                </a:cubicBezTo>
                <a:cubicBezTo>
                  <a:pt x="110" y="71"/>
                  <a:pt x="109" y="71"/>
                  <a:pt x="109" y="72"/>
                </a:cubicBezTo>
                <a:cubicBezTo>
                  <a:pt x="109" y="72"/>
                  <a:pt x="108" y="72"/>
                  <a:pt x="108" y="72"/>
                </a:cubicBezTo>
                <a:cubicBezTo>
                  <a:pt x="108" y="72"/>
                  <a:pt x="108" y="72"/>
                  <a:pt x="107" y="72"/>
                </a:cubicBezTo>
                <a:cubicBezTo>
                  <a:pt x="105" y="72"/>
                  <a:pt x="102" y="74"/>
                  <a:pt x="102" y="77"/>
                </a:cubicBezTo>
                <a:cubicBezTo>
                  <a:pt x="102" y="77"/>
                  <a:pt x="102" y="77"/>
                  <a:pt x="102" y="77"/>
                </a:cubicBezTo>
                <a:cubicBezTo>
                  <a:pt x="102" y="78"/>
                  <a:pt x="102" y="78"/>
                  <a:pt x="102" y="78"/>
                </a:cubicBezTo>
                <a:cubicBezTo>
                  <a:pt x="102" y="79"/>
                  <a:pt x="101" y="79"/>
                  <a:pt x="101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20" y="79"/>
                  <a:pt x="19" y="79"/>
                  <a:pt x="19" y="78"/>
                </a:cubicBezTo>
                <a:cubicBezTo>
                  <a:pt x="19" y="78"/>
                  <a:pt x="19" y="78"/>
                  <a:pt x="19" y="77"/>
                </a:cubicBezTo>
                <a:cubicBezTo>
                  <a:pt x="19" y="77"/>
                  <a:pt x="19" y="77"/>
                  <a:pt x="19" y="77"/>
                </a:cubicBezTo>
                <a:cubicBezTo>
                  <a:pt x="19" y="74"/>
                  <a:pt x="17" y="72"/>
                  <a:pt x="14" y="72"/>
                </a:cubicBezTo>
                <a:cubicBezTo>
                  <a:pt x="14" y="72"/>
                  <a:pt x="13" y="72"/>
                  <a:pt x="13" y="72"/>
                </a:cubicBezTo>
                <a:cubicBezTo>
                  <a:pt x="13" y="72"/>
                  <a:pt x="12" y="72"/>
                  <a:pt x="12" y="72"/>
                </a:cubicBezTo>
                <a:close/>
                <a:moveTo>
                  <a:pt x="83" y="54"/>
                </a:moveTo>
                <a:cubicBezTo>
                  <a:pt x="83" y="58"/>
                  <a:pt x="87" y="62"/>
                  <a:pt x="91" y="62"/>
                </a:cubicBezTo>
                <a:cubicBezTo>
                  <a:pt x="96" y="62"/>
                  <a:pt x="99" y="58"/>
                  <a:pt x="99" y="54"/>
                </a:cubicBezTo>
                <a:cubicBezTo>
                  <a:pt x="99" y="49"/>
                  <a:pt x="96" y="46"/>
                  <a:pt x="91" y="46"/>
                </a:cubicBezTo>
                <a:cubicBezTo>
                  <a:pt x="87" y="46"/>
                  <a:pt x="83" y="49"/>
                  <a:pt x="83" y="54"/>
                </a:cubicBezTo>
                <a:close/>
                <a:moveTo>
                  <a:pt x="42" y="54"/>
                </a:moveTo>
                <a:cubicBezTo>
                  <a:pt x="42" y="64"/>
                  <a:pt x="50" y="72"/>
                  <a:pt x="61" y="72"/>
                </a:cubicBezTo>
                <a:cubicBezTo>
                  <a:pt x="71" y="72"/>
                  <a:pt x="79" y="64"/>
                  <a:pt x="79" y="54"/>
                </a:cubicBezTo>
                <a:cubicBezTo>
                  <a:pt x="79" y="43"/>
                  <a:pt x="71" y="35"/>
                  <a:pt x="61" y="35"/>
                </a:cubicBezTo>
                <a:cubicBezTo>
                  <a:pt x="50" y="35"/>
                  <a:pt x="42" y="43"/>
                  <a:pt x="42" y="54"/>
                </a:cubicBezTo>
                <a:close/>
                <a:moveTo>
                  <a:pt x="22" y="54"/>
                </a:moveTo>
                <a:cubicBezTo>
                  <a:pt x="22" y="58"/>
                  <a:pt x="26" y="62"/>
                  <a:pt x="30" y="62"/>
                </a:cubicBezTo>
                <a:cubicBezTo>
                  <a:pt x="34" y="62"/>
                  <a:pt x="38" y="58"/>
                  <a:pt x="38" y="54"/>
                </a:cubicBezTo>
                <a:cubicBezTo>
                  <a:pt x="38" y="49"/>
                  <a:pt x="34" y="46"/>
                  <a:pt x="30" y="46"/>
                </a:cubicBezTo>
                <a:cubicBezTo>
                  <a:pt x="26" y="46"/>
                  <a:pt x="22" y="49"/>
                  <a:pt x="22" y="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784802" y="4077563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909907" y="4205006"/>
            <a:ext cx="305163" cy="302825"/>
          </a:xfrm>
          <a:custGeom>
            <a:avLst/>
            <a:gdLst>
              <a:gd name="T0" fmla="*/ 131 w 131"/>
              <a:gd name="T1" fmla="*/ 59 h 130"/>
              <a:gd name="T2" fmla="*/ 0 w 131"/>
              <a:gd name="T3" fmla="*/ 59 h 130"/>
              <a:gd name="T4" fmla="*/ 66 w 131"/>
              <a:gd name="T5" fmla="*/ 105 h 130"/>
              <a:gd name="T6" fmla="*/ 66 w 131"/>
              <a:gd name="T7" fmla="*/ 115 h 130"/>
              <a:gd name="T8" fmla="*/ 0 w 131"/>
              <a:gd name="T9" fmla="*/ 70 h 130"/>
              <a:gd name="T10" fmla="*/ 131 w 131"/>
              <a:gd name="T11" fmla="*/ 69 h 130"/>
              <a:gd name="T12" fmla="*/ 66 w 131"/>
              <a:gd name="T13" fmla="*/ 115 h 130"/>
              <a:gd name="T14" fmla="*/ 0 w 131"/>
              <a:gd name="T15" fmla="*/ 78 h 130"/>
              <a:gd name="T16" fmla="*/ 66 w 131"/>
              <a:gd name="T17" fmla="*/ 130 h 130"/>
              <a:gd name="T18" fmla="*/ 131 w 131"/>
              <a:gd name="T19" fmla="*/ 77 h 130"/>
              <a:gd name="T20" fmla="*/ 76 w 131"/>
              <a:gd name="T21" fmla="*/ 58 h 130"/>
              <a:gd name="T22" fmla="*/ 69 w 131"/>
              <a:gd name="T23" fmla="*/ 53 h 130"/>
              <a:gd name="T24" fmla="*/ 74 w 131"/>
              <a:gd name="T25" fmla="*/ 61 h 130"/>
              <a:gd name="T26" fmla="*/ 62 w 131"/>
              <a:gd name="T27" fmla="*/ 42 h 130"/>
              <a:gd name="T28" fmla="*/ 58 w 131"/>
              <a:gd name="T29" fmla="*/ 34 h 130"/>
              <a:gd name="T30" fmla="*/ 57 w 131"/>
              <a:gd name="T31" fmla="*/ 40 h 130"/>
              <a:gd name="T32" fmla="*/ 0 w 131"/>
              <a:gd name="T33" fmla="*/ 51 h 130"/>
              <a:gd name="T34" fmla="*/ 131 w 131"/>
              <a:gd name="T35" fmla="*/ 50 h 130"/>
              <a:gd name="T36" fmla="*/ 0 w 131"/>
              <a:gd name="T37" fmla="*/ 51 h 130"/>
              <a:gd name="T38" fmla="*/ 41 w 131"/>
              <a:gd name="T39" fmla="*/ 44 h 130"/>
              <a:gd name="T40" fmla="*/ 51 w 131"/>
              <a:gd name="T41" fmla="*/ 50 h 130"/>
              <a:gd name="T42" fmla="*/ 62 w 131"/>
              <a:gd name="T43" fmla="*/ 53 h 130"/>
              <a:gd name="T44" fmla="*/ 50 w 131"/>
              <a:gd name="T45" fmla="*/ 61 h 130"/>
              <a:gd name="T46" fmla="*/ 40 w 131"/>
              <a:gd name="T47" fmla="*/ 59 h 130"/>
              <a:gd name="T48" fmla="*/ 50 w 131"/>
              <a:gd name="T49" fmla="*/ 71 h 130"/>
              <a:gd name="T50" fmla="*/ 62 w 131"/>
              <a:gd name="T51" fmla="*/ 85 h 130"/>
              <a:gd name="T52" fmla="*/ 69 w 131"/>
              <a:gd name="T53" fmla="*/ 72 h 130"/>
              <a:gd name="T54" fmla="*/ 86 w 131"/>
              <a:gd name="T55" fmla="*/ 67 h 130"/>
              <a:gd name="T56" fmla="*/ 92 w 131"/>
              <a:gd name="T57" fmla="*/ 57 h 130"/>
              <a:gd name="T58" fmla="*/ 73 w 131"/>
              <a:gd name="T59" fmla="*/ 43 h 130"/>
              <a:gd name="T60" fmla="*/ 69 w 131"/>
              <a:gd name="T61" fmla="*/ 33 h 130"/>
              <a:gd name="T62" fmla="*/ 86 w 131"/>
              <a:gd name="T63" fmla="*/ 37 h 130"/>
              <a:gd name="T64" fmla="*/ 87 w 131"/>
              <a:gd name="T65" fmla="*/ 26 h 130"/>
              <a:gd name="T66" fmla="*/ 69 w 131"/>
              <a:gd name="T67" fmla="*/ 24 h 130"/>
              <a:gd name="T68" fmla="*/ 62 w 131"/>
              <a:gd name="T69" fmla="*/ 15 h 130"/>
              <a:gd name="T70" fmla="*/ 45 w 131"/>
              <a:gd name="T71" fmla="*/ 28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1" h="130">
                <a:moveTo>
                  <a:pt x="131" y="57"/>
                </a:moveTo>
                <a:cubicBezTo>
                  <a:pt x="131" y="57"/>
                  <a:pt x="131" y="58"/>
                  <a:pt x="131" y="59"/>
                </a:cubicBezTo>
                <a:cubicBezTo>
                  <a:pt x="131" y="87"/>
                  <a:pt x="102" y="109"/>
                  <a:pt x="66" y="109"/>
                </a:cubicBezTo>
                <a:cubicBezTo>
                  <a:pt x="30" y="109"/>
                  <a:pt x="0" y="87"/>
                  <a:pt x="0" y="59"/>
                </a:cubicBezTo>
                <a:cubicBezTo>
                  <a:pt x="0" y="59"/>
                  <a:pt x="0" y="58"/>
                  <a:pt x="0" y="57"/>
                </a:cubicBezTo>
                <a:cubicBezTo>
                  <a:pt x="2" y="84"/>
                  <a:pt x="31" y="105"/>
                  <a:pt x="66" y="105"/>
                </a:cubicBezTo>
                <a:cubicBezTo>
                  <a:pt x="101" y="105"/>
                  <a:pt x="130" y="84"/>
                  <a:pt x="131" y="57"/>
                </a:cubicBezTo>
                <a:close/>
                <a:moveTo>
                  <a:pt x="66" y="115"/>
                </a:moveTo>
                <a:cubicBezTo>
                  <a:pt x="31" y="115"/>
                  <a:pt x="2" y="94"/>
                  <a:pt x="0" y="67"/>
                </a:cubicBezTo>
                <a:cubicBezTo>
                  <a:pt x="0" y="68"/>
                  <a:pt x="0" y="69"/>
                  <a:pt x="0" y="70"/>
                </a:cubicBezTo>
                <a:cubicBezTo>
                  <a:pt x="0" y="97"/>
                  <a:pt x="30" y="120"/>
                  <a:pt x="66" y="120"/>
                </a:cubicBezTo>
                <a:cubicBezTo>
                  <a:pt x="102" y="120"/>
                  <a:pt x="131" y="97"/>
                  <a:pt x="131" y="69"/>
                </a:cubicBezTo>
                <a:cubicBezTo>
                  <a:pt x="131" y="68"/>
                  <a:pt x="131" y="68"/>
                  <a:pt x="131" y="67"/>
                </a:cubicBezTo>
                <a:cubicBezTo>
                  <a:pt x="130" y="94"/>
                  <a:pt x="101" y="115"/>
                  <a:pt x="66" y="115"/>
                </a:cubicBezTo>
                <a:close/>
                <a:moveTo>
                  <a:pt x="66" y="125"/>
                </a:moveTo>
                <a:cubicBezTo>
                  <a:pt x="31" y="125"/>
                  <a:pt x="2" y="104"/>
                  <a:pt x="0" y="78"/>
                </a:cubicBezTo>
                <a:cubicBezTo>
                  <a:pt x="0" y="78"/>
                  <a:pt x="0" y="79"/>
                  <a:pt x="0" y="80"/>
                </a:cubicBezTo>
                <a:cubicBezTo>
                  <a:pt x="0" y="108"/>
                  <a:pt x="30" y="130"/>
                  <a:pt x="66" y="130"/>
                </a:cubicBezTo>
                <a:cubicBezTo>
                  <a:pt x="102" y="130"/>
                  <a:pt x="131" y="107"/>
                  <a:pt x="131" y="79"/>
                </a:cubicBezTo>
                <a:cubicBezTo>
                  <a:pt x="131" y="79"/>
                  <a:pt x="131" y="78"/>
                  <a:pt x="131" y="77"/>
                </a:cubicBezTo>
                <a:cubicBezTo>
                  <a:pt x="130" y="104"/>
                  <a:pt x="101" y="125"/>
                  <a:pt x="66" y="125"/>
                </a:cubicBezTo>
                <a:close/>
                <a:moveTo>
                  <a:pt x="76" y="58"/>
                </a:moveTo>
                <a:cubicBezTo>
                  <a:pt x="76" y="57"/>
                  <a:pt x="75" y="56"/>
                  <a:pt x="74" y="55"/>
                </a:cubicBezTo>
                <a:cubicBezTo>
                  <a:pt x="73" y="54"/>
                  <a:pt x="71" y="54"/>
                  <a:pt x="69" y="53"/>
                </a:cubicBezTo>
                <a:cubicBezTo>
                  <a:pt x="69" y="63"/>
                  <a:pt x="69" y="63"/>
                  <a:pt x="69" y="63"/>
                </a:cubicBezTo>
                <a:cubicBezTo>
                  <a:pt x="71" y="63"/>
                  <a:pt x="72" y="62"/>
                  <a:pt x="74" y="61"/>
                </a:cubicBezTo>
                <a:cubicBezTo>
                  <a:pt x="75" y="61"/>
                  <a:pt x="76" y="60"/>
                  <a:pt x="76" y="58"/>
                </a:cubicBezTo>
                <a:close/>
                <a:moveTo>
                  <a:pt x="62" y="42"/>
                </a:moveTo>
                <a:cubicBezTo>
                  <a:pt x="62" y="33"/>
                  <a:pt x="62" y="33"/>
                  <a:pt x="62" y="33"/>
                </a:cubicBezTo>
                <a:cubicBezTo>
                  <a:pt x="60" y="33"/>
                  <a:pt x="59" y="34"/>
                  <a:pt x="58" y="34"/>
                </a:cubicBezTo>
                <a:cubicBezTo>
                  <a:pt x="56" y="35"/>
                  <a:pt x="56" y="36"/>
                  <a:pt x="56" y="37"/>
                </a:cubicBezTo>
                <a:cubicBezTo>
                  <a:pt x="56" y="38"/>
                  <a:pt x="56" y="39"/>
                  <a:pt x="57" y="40"/>
                </a:cubicBezTo>
                <a:cubicBezTo>
                  <a:pt x="58" y="41"/>
                  <a:pt x="59" y="41"/>
                  <a:pt x="62" y="42"/>
                </a:cubicBezTo>
                <a:close/>
                <a:moveTo>
                  <a:pt x="0" y="51"/>
                </a:moveTo>
                <a:cubicBezTo>
                  <a:pt x="0" y="23"/>
                  <a:pt x="30" y="0"/>
                  <a:pt x="66" y="0"/>
                </a:cubicBezTo>
                <a:cubicBezTo>
                  <a:pt x="102" y="0"/>
                  <a:pt x="131" y="22"/>
                  <a:pt x="131" y="50"/>
                </a:cubicBezTo>
                <a:cubicBezTo>
                  <a:pt x="131" y="78"/>
                  <a:pt x="102" y="100"/>
                  <a:pt x="66" y="100"/>
                </a:cubicBezTo>
                <a:cubicBezTo>
                  <a:pt x="30" y="100"/>
                  <a:pt x="0" y="78"/>
                  <a:pt x="0" y="51"/>
                </a:cubicBezTo>
                <a:close/>
                <a:moveTo>
                  <a:pt x="39" y="38"/>
                </a:moveTo>
                <a:cubicBezTo>
                  <a:pt x="39" y="40"/>
                  <a:pt x="40" y="42"/>
                  <a:pt x="41" y="44"/>
                </a:cubicBezTo>
                <a:cubicBezTo>
                  <a:pt x="42" y="45"/>
                  <a:pt x="43" y="47"/>
                  <a:pt x="45" y="48"/>
                </a:cubicBezTo>
                <a:cubicBezTo>
                  <a:pt x="47" y="49"/>
                  <a:pt x="48" y="50"/>
                  <a:pt x="51" y="50"/>
                </a:cubicBezTo>
                <a:cubicBezTo>
                  <a:pt x="53" y="51"/>
                  <a:pt x="55" y="52"/>
                  <a:pt x="58" y="52"/>
                </a:cubicBezTo>
                <a:cubicBezTo>
                  <a:pt x="62" y="53"/>
                  <a:pt x="62" y="53"/>
                  <a:pt x="62" y="53"/>
                </a:cubicBezTo>
                <a:cubicBezTo>
                  <a:pt x="62" y="63"/>
                  <a:pt x="62" y="63"/>
                  <a:pt x="62" y="63"/>
                </a:cubicBezTo>
                <a:cubicBezTo>
                  <a:pt x="58" y="63"/>
                  <a:pt x="54" y="62"/>
                  <a:pt x="50" y="61"/>
                </a:cubicBezTo>
                <a:cubicBezTo>
                  <a:pt x="46" y="60"/>
                  <a:pt x="43" y="59"/>
                  <a:pt x="42" y="59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69"/>
                  <a:pt x="40" y="69"/>
                  <a:pt x="40" y="69"/>
                </a:cubicBezTo>
                <a:cubicBezTo>
                  <a:pt x="43" y="70"/>
                  <a:pt x="46" y="71"/>
                  <a:pt x="50" y="71"/>
                </a:cubicBezTo>
                <a:cubicBezTo>
                  <a:pt x="54" y="72"/>
                  <a:pt x="58" y="72"/>
                  <a:pt x="62" y="72"/>
                </a:cubicBezTo>
                <a:cubicBezTo>
                  <a:pt x="62" y="85"/>
                  <a:pt x="62" y="85"/>
                  <a:pt x="62" y="85"/>
                </a:cubicBezTo>
                <a:cubicBezTo>
                  <a:pt x="69" y="85"/>
                  <a:pt x="69" y="85"/>
                  <a:pt x="69" y="85"/>
                </a:cubicBezTo>
                <a:cubicBezTo>
                  <a:pt x="69" y="72"/>
                  <a:pt x="69" y="72"/>
                  <a:pt x="69" y="72"/>
                </a:cubicBezTo>
                <a:cubicBezTo>
                  <a:pt x="73" y="72"/>
                  <a:pt x="76" y="72"/>
                  <a:pt x="79" y="71"/>
                </a:cubicBezTo>
                <a:cubicBezTo>
                  <a:pt x="82" y="70"/>
                  <a:pt x="84" y="69"/>
                  <a:pt x="86" y="67"/>
                </a:cubicBezTo>
                <a:cubicBezTo>
                  <a:pt x="88" y="66"/>
                  <a:pt x="90" y="64"/>
                  <a:pt x="91" y="62"/>
                </a:cubicBezTo>
                <a:cubicBezTo>
                  <a:pt x="92" y="61"/>
                  <a:pt x="92" y="59"/>
                  <a:pt x="92" y="57"/>
                </a:cubicBezTo>
                <a:cubicBezTo>
                  <a:pt x="92" y="53"/>
                  <a:pt x="91" y="50"/>
                  <a:pt x="88" y="48"/>
                </a:cubicBezTo>
                <a:cubicBezTo>
                  <a:pt x="85" y="46"/>
                  <a:pt x="80" y="44"/>
                  <a:pt x="73" y="43"/>
                </a:cubicBezTo>
                <a:cubicBezTo>
                  <a:pt x="69" y="42"/>
                  <a:pt x="69" y="42"/>
                  <a:pt x="69" y="42"/>
                </a:cubicBezTo>
                <a:cubicBezTo>
                  <a:pt x="69" y="33"/>
                  <a:pt x="69" y="33"/>
                  <a:pt x="69" y="33"/>
                </a:cubicBezTo>
                <a:cubicBezTo>
                  <a:pt x="73" y="33"/>
                  <a:pt x="76" y="34"/>
                  <a:pt x="78" y="34"/>
                </a:cubicBezTo>
                <a:cubicBezTo>
                  <a:pt x="81" y="35"/>
                  <a:pt x="84" y="36"/>
                  <a:pt x="86" y="37"/>
                </a:cubicBezTo>
                <a:cubicBezTo>
                  <a:pt x="87" y="37"/>
                  <a:pt x="87" y="37"/>
                  <a:pt x="87" y="37"/>
                </a:cubicBezTo>
                <a:cubicBezTo>
                  <a:pt x="87" y="26"/>
                  <a:pt x="87" y="26"/>
                  <a:pt x="87" y="26"/>
                </a:cubicBezTo>
                <a:cubicBezTo>
                  <a:pt x="85" y="26"/>
                  <a:pt x="83" y="25"/>
                  <a:pt x="79" y="25"/>
                </a:cubicBezTo>
                <a:cubicBezTo>
                  <a:pt x="75" y="24"/>
                  <a:pt x="72" y="24"/>
                  <a:pt x="69" y="24"/>
                </a:cubicBezTo>
                <a:cubicBezTo>
                  <a:pt x="69" y="15"/>
                  <a:pt x="69" y="15"/>
                  <a:pt x="69" y="15"/>
                </a:cubicBezTo>
                <a:cubicBezTo>
                  <a:pt x="62" y="15"/>
                  <a:pt x="62" y="15"/>
                  <a:pt x="62" y="15"/>
                </a:cubicBezTo>
                <a:cubicBezTo>
                  <a:pt x="62" y="24"/>
                  <a:pt x="62" y="24"/>
                  <a:pt x="62" y="24"/>
                </a:cubicBezTo>
                <a:cubicBezTo>
                  <a:pt x="55" y="24"/>
                  <a:pt x="49" y="26"/>
                  <a:pt x="45" y="28"/>
                </a:cubicBezTo>
                <a:cubicBezTo>
                  <a:pt x="41" y="31"/>
                  <a:pt x="39" y="34"/>
                  <a:pt x="39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784802" y="5693969"/>
            <a:ext cx="558881" cy="558881"/>
          </a:xfrm>
          <a:prstGeom prst="ellipse">
            <a:avLst/>
          </a:prstGeom>
          <a:solidFill>
            <a:srgbClr val="4F5A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921599" y="5820244"/>
            <a:ext cx="284117" cy="326209"/>
          </a:xfrm>
          <a:custGeom>
            <a:avLst/>
            <a:gdLst>
              <a:gd name="T0" fmla="*/ 61 w 122"/>
              <a:gd name="T1" fmla="*/ 55 h 140"/>
              <a:gd name="T2" fmla="*/ 61 w 122"/>
              <a:gd name="T3" fmla="*/ 69 h 140"/>
              <a:gd name="T4" fmla="*/ 12 w 122"/>
              <a:gd name="T5" fmla="*/ 69 h 140"/>
              <a:gd name="T6" fmla="*/ 10 w 122"/>
              <a:gd name="T7" fmla="*/ 55 h 140"/>
              <a:gd name="T8" fmla="*/ 10 w 122"/>
              <a:gd name="T9" fmla="*/ 34 h 140"/>
              <a:gd name="T10" fmla="*/ 61 w 122"/>
              <a:gd name="T11" fmla="*/ 10 h 140"/>
              <a:gd name="T12" fmla="*/ 61 w 122"/>
              <a:gd name="T13" fmla="*/ 55 h 140"/>
              <a:gd name="T14" fmla="*/ 61 w 122"/>
              <a:gd name="T15" fmla="*/ 129 h 140"/>
              <a:gd name="T16" fmla="*/ 109 w 122"/>
              <a:gd name="T17" fmla="*/ 69 h 140"/>
              <a:gd name="T18" fmla="*/ 61 w 122"/>
              <a:gd name="T19" fmla="*/ 69 h 140"/>
              <a:gd name="T20" fmla="*/ 61 w 122"/>
              <a:gd name="T21" fmla="*/ 129 h 140"/>
              <a:gd name="T22" fmla="*/ 122 w 122"/>
              <a:gd name="T23" fmla="*/ 28 h 140"/>
              <a:gd name="T24" fmla="*/ 122 w 122"/>
              <a:gd name="T25" fmla="*/ 34 h 140"/>
              <a:gd name="T26" fmla="*/ 122 w 122"/>
              <a:gd name="T27" fmla="*/ 55 h 140"/>
              <a:gd name="T28" fmla="*/ 119 w 122"/>
              <a:gd name="T29" fmla="*/ 71 h 140"/>
              <a:gd name="T30" fmla="*/ 64 w 122"/>
              <a:gd name="T31" fmla="*/ 139 h 140"/>
              <a:gd name="T32" fmla="*/ 62 w 122"/>
              <a:gd name="T33" fmla="*/ 140 h 140"/>
              <a:gd name="T34" fmla="*/ 61 w 122"/>
              <a:gd name="T35" fmla="*/ 140 h 140"/>
              <a:gd name="T36" fmla="*/ 60 w 122"/>
              <a:gd name="T37" fmla="*/ 140 h 140"/>
              <a:gd name="T38" fmla="*/ 57 w 122"/>
              <a:gd name="T39" fmla="*/ 139 h 140"/>
              <a:gd name="T40" fmla="*/ 2 w 122"/>
              <a:gd name="T41" fmla="*/ 71 h 140"/>
              <a:gd name="T42" fmla="*/ 0 w 122"/>
              <a:gd name="T43" fmla="*/ 55 h 140"/>
              <a:gd name="T44" fmla="*/ 0 w 122"/>
              <a:gd name="T45" fmla="*/ 34 h 140"/>
              <a:gd name="T46" fmla="*/ 0 w 122"/>
              <a:gd name="T47" fmla="*/ 28 h 140"/>
              <a:gd name="T48" fmla="*/ 1 w 122"/>
              <a:gd name="T49" fmla="*/ 26 h 140"/>
              <a:gd name="T50" fmla="*/ 7 w 122"/>
              <a:gd name="T51" fmla="*/ 25 h 140"/>
              <a:gd name="T52" fmla="*/ 35 w 122"/>
              <a:gd name="T53" fmla="*/ 11 h 140"/>
              <a:gd name="T54" fmla="*/ 61 w 122"/>
              <a:gd name="T55" fmla="*/ 0 h 140"/>
              <a:gd name="T56" fmla="*/ 86 w 122"/>
              <a:gd name="T57" fmla="*/ 11 h 140"/>
              <a:gd name="T58" fmla="*/ 114 w 122"/>
              <a:gd name="T59" fmla="*/ 25 h 140"/>
              <a:gd name="T60" fmla="*/ 120 w 122"/>
              <a:gd name="T61" fmla="*/ 26 h 140"/>
              <a:gd name="T62" fmla="*/ 122 w 122"/>
              <a:gd name="T63" fmla="*/ 28 h 140"/>
              <a:gd name="T64" fmla="*/ 117 w 122"/>
              <a:gd name="T65" fmla="*/ 30 h 140"/>
              <a:gd name="T66" fmla="*/ 113 w 122"/>
              <a:gd name="T67" fmla="*/ 29 h 140"/>
              <a:gd name="T68" fmla="*/ 84 w 122"/>
              <a:gd name="T69" fmla="*/ 14 h 140"/>
              <a:gd name="T70" fmla="*/ 61 w 122"/>
              <a:gd name="T71" fmla="*/ 4 h 140"/>
              <a:gd name="T72" fmla="*/ 38 w 122"/>
              <a:gd name="T73" fmla="*/ 14 h 140"/>
              <a:gd name="T74" fmla="*/ 8 w 122"/>
              <a:gd name="T75" fmla="*/ 29 h 140"/>
              <a:gd name="T76" fmla="*/ 4 w 122"/>
              <a:gd name="T77" fmla="*/ 30 h 140"/>
              <a:gd name="T78" fmla="*/ 4 w 122"/>
              <a:gd name="T79" fmla="*/ 34 h 140"/>
              <a:gd name="T80" fmla="*/ 4 w 122"/>
              <a:gd name="T81" fmla="*/ 55 h 140"/>
              <a:gd name="T82" fmla="*/ 7 w 122"/>
              <a:gd name="T83" fmla="*/ 70 h 140"/>
              <a:gd name="T84" fmla="*/ 59 w 122"/>
              <a:gd name="T85" fmla="*/ 135 h 140"/>
              <a:gd name="T86" fmla="*/ 61 w 122"/>
              <a:gd name="T87" fmla="*/ 135 h 140"/>
              <a:gd name="T88" fmla="*/ 63 w 122"/>
              <a:gd name="T89" fmla="*/ 135 h 140"/>
              <a:gd name="T90" fmla="*/ 115 w 122"/>
              <a:gd name="T91" fmla="*/ 70 h 140"/>
              <a:gd name="T92" fmla="*/ 117 w 122"/>
              <a:gd name="T93" fmla="*/ 55 h 140"/>
              <a:gd name="T94" fmla="*/ 117 w 122"/>
              <a:gd name="T95" fmla="*/ 34 h 140"/>
              <a:gd name="T96" fmla="*/ 117 w 122"/>
              <a:gd name="T97" fmla="*/ 3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2" h="140">
                <a:moveTo>
                  <a:pt x="61" y="55"/>
                </a:moveTo>
                <a:cubicBezTo>
                  <a:pt x="61" y="69"/>
                  <a:pt x="61" y="69"/>
                  <a:pt x="61" y="69"/>
                </a:cubicBezTo>
                <a:cubicBezTo>
                  <a:pt x="12" y="69"/>
                  <a:pt x="12" y="69"/>
                  <a:pt x="12" y="69"/>
                </a:cubicBezTo>
                <a:cubicBezTo>
                  <a:pt x="11" y="65"/>
                  <a:pt x="11" y="60"/>
                  <a:pt x="10" y="55"/>
                </a:cubicBezTo>
                <a:cubicBezTo>
                  <a:pt x="10" y="52"/>
                  <a:pt x="10" y="37"/>
                  <a:pt x="10" y="34"/>
                </a:cubicBezTo>
                <a:cubicBezTo>
                  <a:pt x="35" y="27"/>
                  <a:pt x="48" y="10"/>
                  <a:pt x="61" y="10"/>
                </a:cubicBezTo>
                <a:lnTo>
                  <a:pt x="61" y="55"/>
                </a:lnTo>
                <a:close/>
                <a:moveTo>
                  <a:pt x="61" y="129"/>
                </a:moveTo>
                <a:cubicBezTo>
                  <a:pt x="61" y="129"/>
                  <a:pt x="99" y="115"/>
                  <a:pt x="109" y="69"/>
                </a:cubicBezTo>
                <a:cubicBezTo>
                  <a:pt x="61" y="69"/>
                  <a:pt x="61" y="69"/>
                  <a:pt x="61" y="69"/>
                </a:cubicBezTo>
                <a:lnTo>
                  <a:pt x="61" y="129"/>
                </a:lnTo>
                <a:close/>
                <a:moveTo>
                  <a:pt x="122" y="28"/>
                </a:moveTo>
                <a:cubicBezTo>
                  <a:pt x="122" y="34"/>
                  <a:pt x="122" y="34"/>
                  <a:pt x="122" y="34"/>
                </a:cubicBezTo>
                <a:cubicBezTo>
                  <a:pt x="122" y="36"/>
                  <a:pt x="122" y="52"/>
                  <a:pt x="122" y="55"/>
                </a:cubicBezTo>
                <a:cubicBezTo>
                  <a:pt x="121" y="61"/>
                  <a:pt x="120" y="66"/>
                  <a:pt x="119" y="71"/>
                </a:cubicBezTo>
                <a:cubicBezTo>
                  <a:pt x="108" y="122"/>
                  <a:pt x="66" y="138"/>
                  <a:pt x="64" y="139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40"/>
                  <a:pt x="60" y="140"/>
                  <a:pt x="60" y="140"/>
                </a:cubicBezTo>
                <a:cubicBezTo>
                  <a:pt x="57" y="139"/>
                  <a:pt x="57" y="139"/>
                  <a:pt x="57" y="139"/>
                </a:cubicBezTo>
                <a:cubicBezTo>
                  <a:pt x="55" y="138"/>
                  <a:pt x="13" y="122"/>
                  <a:pt x="2" y="71"/>
                </a:cubicBezTo>
                <a:cubicBezTo>
                  <a:pt x="1" y="66"/>
                  <a:pt x="0" y="61"/>
                  <a:pt x="0" y="55"/>
                </a:cubicBezTo>
                <a:cubicBezTo>
                  <a:pt x="0" y="52"/>
                  <a:pt x="0" y="36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6"/>
                </a:cubicBezTo>
                <a:cubicBezTo>
                  <a:pt x="7" y="25"/>
                  <a:pt x="7" y="25"/>
                  <a:pt x="7" y="25"/>
                </a:cubicBezTo>
                <a:cubicBezTo>
                  <a:pt x="19" y="21"/>
                  <a:pt x="28" y="16"/>
                  <a:pt x="35" y="11"/>
                </a:cubicBezTo>
                <a:cubicBezTo>
                  <a:pt x="44" y="5"/>
                  <a:pt x="52" y="0"/>
                  <a:pt x="61" y="0"/>
                </a:cubicBezTo>
                <a:cubicBezTo>
                  <a:pt x="70" y="0"/>
                  <a:pt x="77" y="5"/>
                  <a:pt x="86" y="11"/>
                </a:cubicBezTo>
                <a:cubicBezTo>
                  <a:pt x="94" y="16"/>
                  <a:pt x="103" y="21"/>
                  <a:pt x="114" y="25"/>
                </a:cubicBezTo>
                <a:cubicBezTo>
                  <a:pt x="120" y="26"/>
                  <a:pt x="120" y="26"/>
                  <a:pt x="120" y="26"/>
                </a:cubicBezTo>
                <a:cubicBezTo>
                  <a:pt x="121" y="27"/>
                  <a:pt x="122" y="27"/>
                  <a:pt x="122" y="28"/>
                </a:cubicBezTo>
                <a:close/>
                <a:moveTo>
                  <a:pt x="117" y="30"/>
                </a:moveTo>
                <a:cubicBezTo>
                  <a:pt x="113" y="29"/>
                  <a:pt x="113" y="29"/>
                  <a:pt x="113" y="29"/>
                </a:cubicBezTo>
                <a:cubicBezTo>
                  <a:pt x="101" y="25"/>
                  <a:pt x="92" y="19"/>
                  <a:pt x="84" y="14"/>
                </a:cubicBezTo>
                <a:cubicBezTo>
                  <a:pt x="76" y="9"/>
                  <a:pt x="69" y="4"/>
                  <a:pt x="61" y="4"/>
                </a:cubicBezTo>
                <a:cubicBezTo>
                  <a:pt x="53" y="4"/>
                  <a:pt x="46" y="9"/>
                  <a:pt x="38" y="14"/>
                </a:cubicBezTo>
                <a:cubicBezTo>
                  <a:pt x="30" y="19"/>
                  <a:pt x="21" y="25"/>
                  <a:pt x="8" y="29"/>
                </a:cubicBezTo>
                <a:cubicBezTo>
                  <a:pt x="4" y="30"/>
                  <a:pt x="4" y="30"/>
                  <a:pt x="4" y="30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7"/>
                  <a:pt x="4" y="52"/>
                  <a:pt x="4" y="55"/>
                </a:cubicBezTo>
                <a:cubicBezTo>
                  <a:pt x="5" y="60"/>
                  <a:pt x="6" y="65"/>
                  <a:pt x="7" y="70"/>
                </a:cubicBezTo>
                <a:cubicBezTo>
                  <a:pt x="17" y="118"/>
                  <a:pt x="57" y="134"/>
                  <a:pt x="59" y="135"/>
                </a:cubicBezTo>
                <a:cubicBezTo>
                  <a:pt x="61" y="135"/>
                  <a:pt x="61" y="135"/>
                  <a:pt x="61" y="135"/>
                </a:cubicBezTo>
                <a:cubicBezTo>
                  <a:pt x="63" y="135"/>
                  <a:pt x="63" y="135"/>
                  <a:pt x="63" y="135"/>
                </a:cubicBezTo>
                <a:cubicBezTo>
                  <a:pt x="65" y="134"/>
                  <a:pt x="105" y="118"/>
                  <a:pt x="115" y="70"/>
                </a:cubicBezTo>
                <a:cubicBezTo>
                  <a:pt x="116" y="65"/>
                  <a:pt x="117" y="60"/>
                  <a:pt x="117" y="55"/>
                </a:cubicBezTo>
                <a:cubicBezTo>
                  <a:pt x="117" y="52"/>
                  <a:pt x="117" y="37"/>
                  <a:pt x="117" y="34"/>
                </a:cubicBezTo>
                <a:lnTo>
                  <a:pt x="117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11994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674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出自【趣你的PPT】(微信:qunideppt)：最优质的PPT资源库"/>
          <p:cNvSpPr txBox="1"/>
          <p:nvPr/>
        </p:nvSpPr>
        <p:spPr>
          <a:xfrm>
            <a:off x="3072982" y="2321004"/>
            <a:ext cx="238639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3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410775" y="2555285"/>
            <a:ext cx="344408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  <p:cxnSp>
        <p:nvCxnSpPr>
          <p:cNvPr id="46" name="出自【趣你的PPT】(微信:qunideppt)：最优质的PPT资源库"/>
          <p:cNvCxnSpPr/>
          <p:nvPr/>
        </p:nvCxnSpPr>
        <p:spPr>
          <a:xfrm>
            <a:off x="5401444" y="2636208"/>
            <a:ext cx="0" cy="1427182"/>
          </a:xfrm>
          <a:prstGeom prst="line">
            <a:avLst/>
          </a:prstGeom>
          <a:ln w="381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出自【趣你的PPT】(微信:qunideppt)：最优质的PPT资源库"/>
          <p:cNvSpPr/>
          <p:nvPr/>
        </p:nvSpPr>
        <p:spPr>
          <a:xfrm>
            <a:off x="5564913" y="3201616"/>
            <a:ext cx="3135805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播放量已超过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2323965" y="1980189"/>
            <a:ext cx="2099388" cy="1435140"/>
          </a:xfrm>
          <a:prstGeom prst="halfFrame">
            <a:avLst>
              <a:gd name="adj1" fmla="val 17729"/>
              <a:gd name="adj2" fmla="val 22931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 flipH="1" flipV="1">
            <a:off x="7331767" y="3259791"/>
            <a:ext cx="2099388" cy="1435140"/>
          </a:xfrm>
          <a:prstGeom prst="halfFrame">
            <a:avLst>
              <a:gd name="adj1" fmla="val 17729"/>
              <a:gd name="adj2" fmla="val 22931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828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3324828"/>
            <a:ext cx="12192000" cy="3533172"/>
          </a:xfrm>
          <a:custGeom>
            <a:avLst/>
            <a:gdLst>
              <a:gd name="connsiteX0" fmla="*/ 0 w 12192000"/>
              <a:gd name="connsiteY0" fmla="*/ 0 h 3533172"/>
              <a:gd name="connsiteX1" fmla="*/ 12192000 w 12192000"/>
              <a:gd name="connsiteY1" fmla="*/ 1154346 h 3533172"/>
              <a:gd name="connsiteX2" fmla="*/ 12192000 w 12192000"/>
              <a:gd name="connsiteY2" fmla="*/ 3533172 h 3533172"/>
              <a:gd name="connsiteX3" fmla="*/ 23712 w 12192000"/>
              <a:gd name="connsiteY3" fmla="*/ 3533172 h 3533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533172">
                <a:moveTo>
                  <a:pt x="0" y="0"/>
                </a:moveTo>
                <a:lnTo>
                  <a:pt x="12192000" y="1154346"/>
                </a:lnTo>
                <a:lnTo>
                  <a:pt x="12192000" y="3533172"/>
                </a:lnTo>
                <a:lnTo>
                  <a:pt x="23712" y="353317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9" y="1337920"/>
            <a:ext cx="4813694" cy="3211773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/>
          <p:nvPr/>
        </p:nvSpPr>
        <p:spPr>
          <a:xfrm>
            <a:off x="3253101" y="5145000"/>
            <a:ext cx="4021577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3253100" y="4549693"/>
            <a:ext cx="2551369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0" name="Group 9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</p:spTree>
    <p:extLst>
      <p:ext uri="{BB962C8B-B14F-4D97-AF65-F5344CB8AC3E}">
        <p14:creationId xmlns:p14="http://schemas.microsoft.com/office/powerpoint/2010/main" val="2399468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0329" y="1262098"/>
            <a:ext cx="3892084" cy="2171967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/>
          <p:nvPr/>
        </p:nvSpPr>
        <p:spPr>
          <a:xfrm>
            <a:off x="1194624" y="1232452"/>
            <a:ext cx="3458818" cy="21965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2494250" y="1918314"/>
            <a:ext cx="1596783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1757034" y="2248387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29"/>
          <a:stretch/>
        </p:blipFill>
        <p:spPr>
          <a:xfrm>
            <a:off x="3649589" y="3429000"/>
            <a:ext cx="3888970" cy="2196548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7" name="出自【趣你的PPT】(微信:qunideppt)：最优质的PPT资源库"/>
          <p:cNvSpPr/>
          <p:nvPr/>
        </p:nvSpPr>
        <p:spPr>
          <a:xfrm>
            <a:off x="7538559" y="3429000"/>
            <a:ext cx="3458818" cy="21965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8100969" y="4114862"/>
            <a:ext cx="1596783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8100969" y="4444935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14" name="Group 13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</p:spTree>
    <p:extLst>
      <p:ext uri="{BB962C8B-B14F-4D97-AF65-F5344CB8AC3E}">
        <p14:creationId xmlns:p14="http://schemas.microsoft.com/office/powerpoint/2010/main" val="330873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770185" y="2325174"/>
            <a:ext cx="741680" cy="741680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1141025" y="2345776"/>
            <a:ext cx="2884311" cy="721078"/>
          </a:xfrm>
          <a:custGeom>
            <a:avLst/>
            <a:gdLst>
              <a:gd name="connsiteX0" fmla="*/ 115235 w 2844800"/>
              <a:gd name="connsiteY0" fmla="*/ 0 h 711200"/>
              <a:gd name="connsiteX1" fmla="*/ 2844800 w 2844800"/>
              <a:gd name="connsiteY1" fmla="*/ 0 h 711200"/>
              <a:gd name="connsiteX2" fmla="*/ 2844800 w 2844800"/>
              <a:gd name="connsiteY2" fmla="*/ 711200 h 711200"/>
              <a:gd name="connsiteX3" fmla="*/ 0 w 2844800"/>
              <a:gd name="connsiteY3" fmla="*/ 711200 h 711200"/>
              <a:gd name="connsiteX4" fmla="*/ 365760 w 2844800"/>
              <a:gd name="connsiteY4" fmla="*/ 345440 h 711200"/>
              <a:gd name="connsiteX5" fmla="*/ 142371 w 2844800"/>
              <a:gd name="connsiteY5" fmla="*/ 8423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4800" h="711200">
                <a:moveTo>
                  <a:pt x="115235" y="0"/>
                </a:moveTo>
                <a:lnTo>
                  <a:pt x="2844800" y="0"/>
                </a:lnTo>
                <a:lnTo>
                  <a:pt x="2844800" y="711200"/>
                </a:lnTo>
                <a:lnTo>
                  <a:pt x="0" y="711200"/>
                </a:lnTo>
                <a:cubicBezTo>
                  <a:pt x="202004" y="711200"/>
                  <a:pt x="365760" y="547444"/>
                  <a:pt x="365760" y="345440"/>
                </a:cubicBezTo>
                <a:cubicBezTo>
                  <a:pt x="365760" y="193937"/>
                  <a:pt x="273647" y="63949"/>
                  <a:pt x="142371" y="8423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4468425" y="2325174"/>
            <a:ext cx="741680" cy="741680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4839265" y="2345776"/>
            <a:ext cx="2884311" cy="721078"/>
          </a:xfrm>
          <a:custGeom>
            <a:avLst/>
            <a:gdLst>
              <a:gd name="connsiteX0" fmla="*/ 115235 w 2844800"/>
              <a:gd name="connsiteY0" fmla="*/ 0 h 711200"/>
              <a:gd name="connsiteX1" fmla="*/ 2844800 w 2844800"/>
              <a:gd name="connsiteY1" fmla="*/ 0 h 711200"/>
              <a:gd name="connsiteX2" fmla="*/ 2844800 w 2844800"/>
              <a:gd name="connsiteY2" fmla="*/ 711200 h 711200"/>
              <a:gd name="connsiteX3" fmla="*/ 0 w 2844800"/>
              <a:gd name="connsiteY3" fmla="*/ 711200 h 711200"/>
              <a:gd name="connsiteX4" fmla="*/ 365760 w 2844800"/>
              <a:gd name="connsiteY4" fmla="*/ 345440 h 711200"/>
              <a:gd name="connsiteX5" fmla="*/ 142371 w 2844800"/>
              <a:gd name="connsiteY5" fmla="*/ 8423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4800" h="711200">
                <a:moveTo>
                  <a:pt x="115235" y="0"/>
                </a:moveTo>
                <a:lnTo>
                  <a:pt x="2844800" y="0"/>
                </a:lnTo>
                <a:lnTo>
                  <a:pt x="2844800" y="711200"/>
                </a:lnTo>
                <a:lnTo>
                  <a:pt x="0" y="711200"/>
                </a:lnTo>
                <a:cubicBezTo>
                  <a:pt x="202004" y="711200"/>
                  <a:pt x="365760" y="547444"/>
                  <a:pt x="365760" y="345440"/>
                </a:cubicBezTo>
                <a:cubicBezTo>
                  <a:pt x="365760" y="193937"/>
                  <a:pt x="273647" y="63949"/>
                  <a:pt x="142371" y="842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8166665" y="2325174"/>
            <a:ext cx="741680" cy="741680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8537505" y="2345776"/>
            <a:ext cx="2884311" cy="721078"/>
          </a:xfrm>
          <a:custGeom>
            <a:avLst/>
            <a:gdLst>
              <a:gd name="connsiteX0" fmla="*/ 115235 w 2844800"/>
              <a:gd name="connsiteY0" fmla="*/ 0 h 711200"/>
              <a:gd name="connsiteX1" fmla="*/ 2844800 w 2844800"/>
              <a:gd name="connsiteY1" fmla="*/ 0 h 711200"/>
              <a:gd name="connsiteX2" fmla="*/ 2844800 w 2844800"/>
              <a:gd name="connsiteY2" fmla="*/ 711200 h 711200"/>
              <a:gd name="connsiteX3" fmla="*/ 0 w 2844800"/>
              <a:gd name="connsiteY3" fmla="*/ 711200 h 711200"/>
              <a:gd name="connsiteX4" fmla="*/ 365760 w 2844800"/>
              <a:gd name="connsiteY4" fmla="*/ 345440 h 711200"/>
              <a:gd name="connsiteX5" fmla="*/ 142371 w 2844800"/>
              <a:gd name="connsiteY5" fmla="*/ 8423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4800" h="711200">
                <a:moveTo>
                  <a:pt x="115235" y="0"/>
                </a:moveTo>
                <a:lnTo>
                  <a:pt x="2844800" y="0"/>
                </a:lnTo>
                <a:lnTo>
                  <a:pt x="2844800" y="711200"/>
                </a:lnTo>
                <a:lnTo>
                  <a:pt x="0" y="711200"/>
                </a:lnTo>
                <a:cubicBezTo>
                  <a:pt x="202004" y="711200"/>
                  <a:pt x="365760" y="547444"/>
                  <a:pt x="365760" y="345440"/>
                </a:cubicBezTo>
                <a:cubicBezTo>
                  <a:pt x="365760" y="193937"/>
                  <a:pt x="273647" y="63949"/>
                  <a:pt x="142371" y="8423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918915" y="2290816"/>
            <a:ext cx="450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800" dirty="0">
              <a:solidFill>
                <a:schemeClr val="tx1">
                  <a:lumMod val="90000"/>
                  <a:lumOff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4614192" y="2280515"/>
            <a:ext cx="450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800" dirty="0">
              <a:solidFill>
                <a:schemeClr val="tx1">
                  <a:lumMod val="90000"/>
                  <a:lumOff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8309469" y="2290816"/>
            <a:ext cx="4658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800" dirty="0">
              <a:solidFill>
                <a:schemeClr val="tx1">
                  <a:lumMod val="90000"/>
                  <a:lumOff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1414140" y="2537551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5112380" y="2537551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8810620" y="2537551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1334402" y="3608888"/>
            <a:ext cx="2497557" cy="6362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5032642" y="3608888"/>
            <a:ext cx="2497557" cy="6362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8730882" y="3608888"/>
            <a:ext cx="2497557" cy="6362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17" name="Group 16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18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</p:spTree>
    <p:extLst>
      <p:ext uri="{BB962C8B-B14F-4D97-AF65-F5344CB8AC3E}">
        <p14:creationId xmlns:p14="http://schemas.microsoft.com/office/powerpoint/2010/main" val="1730041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4097885" y="3421821"/>
            <a:ext cx="2263775" cy="1336675"/>
          </a:xfrm>
          <a:custGeom>
            <a:avLst/>
            <a:gdLst>
              <a:gd name="T0" fmla="*/ 0 w 356"/>
              <a:gd name="T1" fmla="*/ 209 h 209"/>
              <a:gd name="T2" fmla="*/ 356 w 356"/>
              <a:gd name="T3" fmla="*/ 209 h 209"/>
              <a:gd name="T4" fmla="*/ 68 w 356"/>
              <a:gd name="T5" fmla="*/ 0 h 209"/>
              <a:gd name="T6" fmla="*/ 0 w 356"/>
              <a:gd name="T7" fmla="*/ 209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56" h="209">
                <a:moveTo>
                  <a:pt x="0" y="209"/>
                </a:moveTo>
                <a:cubicBezTo>
                  <a:pt x="356" y="209"/>
                  <a:pt x="356" y="209"/>
                  <a:pt x="356" y="209"/>
                </a:cubicBezTo>
                <a:cubicBezTo>
                  <a:pt x="68" y="0"/>
                  <a:pt x="68" y="0"/>
                  <a:pt x="68" y="0"/>
                </a:cubicBezTo>
                <a:cubicBezTo>
                  <a:pt x="25" y="58"/>
                  <a:pt x="0" y="131"/>
                  <a:pt x="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543973" y="3908006"/>
            <a:ext cx="604606" cy="600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zh-CN" sz="3300">
                <a:solidFill>
                  <a:srgbClr val="FFFFFF"/>
                </a:solidFill>
                <a:latin typeface="Source Sans Pro"/>
              </a:rPr>
              <a:t>01</a:t>
            </a: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4655098" y="2743958"/>
            <a:ext cx="1706562" cy="2014538"/>
          </a:xfrm>
          <a:custGeom>
            <a:avLst/>
            <a:gdLst>
              <a:gd name="T0" fmla="*/ 0 w 268"/>
              <a:gd name="T1" fmla="*/ 121 h 315"/>
              <a:gd name="T2" fmla="*/ 268 w 268"/>
              <a:gd name="T3" fmla="*/ 315 h 315"/>
              <a:gd name="T4" fmla="*/ 165 w 268"/>
              <a:gd name="T5" fmla="*/ 0 h 315"/>
              <a:gd name="T6" fmla="*/ 0 w 268"/>
              <a:gd name="T7" fmla="*/ 12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8" h="315">
                <a:moveTo>
                  <a:pt x="0" y="121"/>
                </a:moveTo>
                <a:cubicBezTo>
                  <a:pt x="268" y="315"/>
                  <a:pt x="268" y="315"/>
                  <a:pt x="268" y="315"/>
                </a:cubicBezTo>
                <a:cubicBezTo>
                  <a:pt x="165" y="0"/>
                  <a:pt x="165" y="0"/>
                  <a:pt x="165" y="0"/>
                </a:cubicBezTo>
                <a:cubicBezTo>
                  <a:pt x="96" y="23"/>
                  <a:pt x="39" y="66"/>
                  <a:pt x="0" y="12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263023" y="3239886"/>
            <a:ext cx="604615" cy="600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zh-CN" sz="3300" dirty="0">
                <a:solidFill>
                  <a:srgbClr val="FFFFFF"/>
                </a:solidFill>
                <a:latin typeface="Source Sans Pro"/>
              </a:rPr>
              <a:t>02</a:t>
            </a: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756823" y="2809046"/>
            <a:ext cx="1203325" cy="1949450"/>
          </a:xfrm>
          <a:custGeom>
            <a:avLst/>
            <a:gdLst>
              <a:gd name="T0" fmla="*/ 95 w 189"/>
              <a:gd name="T1" fmla="*/ 0 h 305"/>
              <a:gd name="T2" fmla="*/ 0 w 189"/>
              <a:gd name="T3" fmla="*/ 15 h 305"/>
              <a:gd name="T4" fmla="*/ 95 w 189"/>
              <a:gd name="T5" fmla="*/ 305 h 305"/>
              <a:gd name="T6" fmla="*/ 189 w 189"/>
              <a:gd name="T7" fmla="*/ 15 h 305"/>
              <a:gd name="T8" fmla="*/ 95 w 189"/>
              <a:gd name="T9" fmla="*/ 0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" h="305">
                <a:moveTo>
                  <a:pt x="95" y="0"/>
                </a:moveTo>
                <a:cubicBezTo>
                  <a:pt x="62" y="0"/>
                  <a:pt x="30" y="5"/>
                  <a:pt x="0" y="15"/>
                </a:cubicBezTo>
                <a:cubicBezTo>
                  <a:pt x="95" y="305"/>
                  <a:pt x="95" y="305"/>
                  <a:pt x="95" y="305"/>
                </a:cubicBezTo>
                <a:cubicBezTo>
                  <a:pt x="189" y="15"/>
                  <a:pt x="189" y="15"/>
                  <a:pt x="189" y="15"/>
                </a:cubicBezTo>
                <a:cubicBezTo>
                  <a:pt x="159" y="5"/>
                  <a:pt x="128" y="0"/>
                  <a:pt x="9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106932" y="3058082"/>
            <a:ext cx="604829" cy="59984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zh-CN" sz="3300" dirty="0">
                <a:solidFill>
                  <a:srgbClr val="FFFFFF"/>
                </a:solidFill>
                <a:latin typeface="Source Sans Pro"/>
              </a:rPr>
              <a:t>03</a:t>
            </a: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6352135" y="3056696"/>
            <a:ext cx="1444625" cy="1701800"/>
          </a:xfrm>
          <a:custGeom>
            <a:avLst/>
            <a:gdLst>
              <a:gd name="T0" fmla="*/ 87 w 227"/>
              <a:gd name="T1" fmla="*/ 0 h 266"/>
              <a:gd name="T2" fmla="*/ 0 w 227"/>
              <a:gd name="T3" fmla="*/ 266 h 266"/>
              <a:gd name="T4" fmla="*/ 227 w 227"/>
              <a:gd name="T5" fmla="*/ 102 h 266"/>
              <a:gd name="T6" fmla="*/ 87 w 227"/>
              <a:gd name="T7" fmla="*/ 0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7" h="266">
                <a:moveTo>
                  <a:pt x="87" y="0"/>
                </a:moveTo>
                <a:cubicBezTo>
                  <a:pt x="0" y="266"/>
                  <a:pt x="0" y="266"/>
                  <a:pt x="0" y="266"/>
                </a:cubicBezTo>
                <a:cubicBezTo>
                  <a:pt x="227" y="102"/>
                  <a:pt x="227" y="102"/>
                  <a:pt x="227" y="102"/>
                </a:cubicBezTo>
                <a:cubicBezTo>
                  <a:pt x="192" y="53"/>
                  <a:pt x="142" y="18"/>
                  <a:pt x="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828459" y="3421178"/>
            <a:ext cx="604871" cy="600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zh-CN" sz="3300" dirty="0">
                <a:solidFill>
                  <a:srgbClr val="FFFFFF"/>
                </a:solidFill>
                <a:latin typeface="Source Sans Pro"/>
              </a:rPr>
              <a:t>04</a:t>
            </a: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6352135" y="3799646"/>
            <a:ext cx="1616075" cy="958850"/>
          </a:xfrm>
          <a:custGeom>
            <a:avLst/>
            <a:gdLst>
              <a:gd name="T0" fmla="*/ 206 w 254"/>
              <a:gd name="T1" fmla="*/ 0 h 150"/>
              <a:gd name="T2" fmla="*/ 0 w 254"/>
              <a:gd name="T3" fmla="*/ 150 h 150"/>
              <a:gd name="T4" fmla="*/ 254 w 254"/>
              <a:gd name="T5" fmla="*/ 150 h 150"/>
              <a:gd name="T6" fmla="*/ 206 w 254"/>
              <a:gd name="T7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4" h="150">
                <a:moveTo>
                  <a:pt x="206" y="0"/>
                </a:moveTo>
                <a:cubicBezTo>
                  <a:pt x="0" y="150"/>
                  <a:pt x="0" y="150"/>
                  <a:pt x="0" y="150"/>
                </a:cubicBezTo>
                <a:cubicBezTo>
                  <a:pt x="254" y="150"/>
                  <a:pt x="254" y="150"/>
                  <a:pt x="254" y="150"/>
                </a:cubicBezTo>
                <a:cubicBezTo>
                  <a:pt x="254" y="97"/>
                  <a:pt x="238" y="44"/>
                  <a:pt x="2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Source Sans Pro" charset="0"/>
              <a:cs typeface="+mn-cs"/>
            </a:endParaRPr>
          </a:p>
        </p:txBody>
      </p:sp>
      <p:sp>
        <p:nvSpPr>
          <p:cNvPr id="1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247007" y="4050916"/>
            <a:ext cx="604840" cy="599968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zh-CN" sz="3300" dirty="0">
                <a:solidFill>
                  <a:srgbClr val="FFFFFF"/>
                </a:solidFill>
                <a:latin typeface="Source Sans Pro"/>
              </a:rPr>
              <a:t>05</a:t>
            </a: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6053685" y="4406071"/>
            <a:ext cx="698500" cy="6985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dirty="0">
                <a:solidFill>
                  <a:schemeClr val="accent1"/>
                </a:solidFill>
                <a:latin typeface="linea-basic-10" panose="02000509000000000000" pitchFamily="49" charset="0"/>
              </a:rPr>
              <a:t>l</a:t>
            </a:r>
          </a:p>
        </p:txBody>
      </p:sp>
      <p:cxnSp>
        <p:nvCxnSpPr>
          <p:cNvPr id="13" name="出自【趣你的PPT】(微信:qunideppt)：最优质的PPT资源库"/>
          <p:cNvCxnSpPr/>
          <p:nvPr/>
        </p:nvCxnSpPr>
        <p:spPr>
          <a:xfrm flipH="1">
            <a:off x="3950248" y="4202871"/>
            <a:ext cx="228600" cy="0"/>
          </a:xfrm>
          <a:prstGeom prst="line">
            <a:avLst/>
          </a:prstGeom>
          <a:ln w="12700" cmpd="sng"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/>
          <p:nvPr/>
        </p:nvSpPr>
        <p:spPr>
          <a:xfrm flipH="1" flipV="1">
            <a:off x="3999095" y="3012834"/>
            <a:ext cx="1116378" cy="70848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2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latin typeface="Source Sans Pro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flipH="1" flipV="1">
            <a:off x="5793335" y="2174046"/>
            <a:ext cx="673100" cy="63500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1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latin typeface="Source Sans Pro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flipV="1">
            <a:off x="7369723" y="2809046"/>
            <a:ext cx="673100" cy="485775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2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latin typeface="Source Sans Pro" charset="0"/>
            </a:endParaRPr>
          </a:p>
        </p:txBody>
      </p:sp>
      <p:cxnSp>
        <p:nvCxnSpPr>
          <p:cNvPr id="17" name="出自【趣你的PPT】(微信:qunideppt)：最优质的PPT资源库"/>
          <p:cNvCxnSpPr/>
          <p:nvPr/>
        </p:nvCxnSpPr>
        <p:spPr>
          <a:xfrm>
            <a:off x="7853910" y="4202871"/>
            <a:ext cx="228600" cy="0"/>
          </a:xfrm>
          <a:prstGeom prst="line">
            <a:avLst/>
          </a:prstGeom>
          <a:ln w="12700" cmpd="sng"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出自【趣你的PPT】(微信:qunideppt)：最优质的PPT资源库"/>
          <p:cNvSpPr txBox="1"/>
          <p:nvPr/>
        </p:nvSpPr>
        <p:spPr>
          <a:xfrm>
            <a:off x="8520359" y="3839978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8520359" y="4161979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520359" y="2464170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520359" y="2786171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3846637" y="1753430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3177080" y="2075431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2007199" y="3842003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1337642" y="4164004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2036203" y="2675307"/>
            <a:ext cx="166444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366646" y="2997308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28" name="Group 27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29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</p:spTree>
    <p:extLst>
      <p:ext uri="{BB962C8B-B14F-4D97-AF65-F5344CB8AC3E}">
        <p14:creationId xmlns:p14="http://schemas.microsoft.com/office/powerpoint/2010/main" val="2455800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81" y="1089378"/>
            <a:ext cx="4668537" cy="4679245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/>
          <p:nvPr/>
        </p:nvSpPr>
        <p:spPr>
          <a:xfrm>
            <a:off x="8598203" y="2089544"/>
            <a:ext cx="2252242" cy="2252242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462"/>
          </a:p>
        </p:txBody>
      </p:sp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963484" y="2487562"/>
            <a:ext cx="1484404" cy="1484404"/>
          </a:xfrm>
          <a:prstGeom prst="ellips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txBody>
          <a:bodyPr vert="horz" wrap="square" lIns="50150" tIns="25075" rIns="50150" bIns="2507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70"/>
          </a:p>
        </p:txBody>
      </p:sp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027520" y="2551598"/>
            <a:ext cx="1356332" cy="1356332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0150" tIns="25075" rIns="50150" bIns="2507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70"/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754688" y="2279279"/>
            <a:ext cx="1901997" cy="1900972"/>
          </a:xfrm>
          <a:prstGeom prst="ellipse">
            <a:avLst/>
          </a:prstGeom>
          <a:noFill/>
          <a:ln w="12700" cap="flat">
            <a:solidFill>
              <a:schemeClr val="bg1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58767" y="2083286"/>
            <a:ext cx="2293839" cy="2292957"/>
          </a:xfrm>
          <a:prstGeom prst="ellipse">
            <a:avLst/>
          </a:prstGeom>
          <a:noFill/>
          <a:ln w="25400" cap="flat">
            <a:solidFill>
              <a:schemeClr val="bg1">
                <a:lumMod val="6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9258719" y="2893514"/>
            <a:ext cx="493442" cy="562947"/>
          </a:xfrm>
          <a:custGeom>
            <a:avLst/>
            <a:gdLst>
              <a:gd name="T0" fmla="*/ 410 w 453"/>
              <a:gd name="T1" fmla="*/ 0 h 517"/>
              <a:gd name="T2" fmla="*/ 43 w 453"/>
              <a:gd name="T3" fmla="*/ 0 h 517"/>
              <a:gd name="T4" fmla="*/ 0 w 453"/>
              <a:gd name="T5" fmla="*/ 43 h 517"/>
              <a:gd name="T6" fmla="*/ 0 w 453"/>
              <a:gd name="T7" fmla="*/ 354 h 517"/>
              <a:gd name="T8" fmla="*/ 43 w 453"/>
              <a:gd name="T9" fmla="*/ 397 h 517"/>
              <a:gd name="T10" fmla="*/ 233 w 453"/>
              <a:gd name="T11" fmla="*/ 397 h 517"/>
              <a:gd name="T12" fmla="*/ 322 w 453"/>
              <a:gd name="T13" fmla="*/ 517 h 517"/>
              <a:gd name="T14" fmla="*/ 303 w 453"/>
              <a:gd name="T15" fmla="*/ 397 h 517"/>
              <a:gd name="T16" fmla="*/ 410 w 453"/>
              <a:gd name="T17" fmla="*/ 397 h 517"/>
              <a:gd name="T18" fmla="*/ 453 w 453"/>
              <a:gd name="T19" fmla="*/ 354 h 517"/>
              <a:gd name="T20" fmla="*/ 453 w 453"/>
              <a:gd name="T21" fmla="*/ 43 h 517"/>
              <a:gd name="T22" fmla="*/ 410 w 453"/>
              <a:gd name="T23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53" h="517">
                <a:moveTo>
                  <a:pt x="410" y="0"/>
                </a:moveTo>
                <a:cubicBezTo>
                  <a:pt x="43" y="0"/>
                  <a:pt x="43" y="0"/>
                  <a:pt x="43" y="0"/>
                </a:cubicBezTo>
                <a:cubicBezTo>
                  <a:pt x="19" y="0"/>
                  <a:pt x="0" y="19"/>
                  <a:pt x="0" y="43"/>
                </a:cubicBezTo>
                <a:cubicBezTo>
                  <a:pt x="0" y="354"/>
                  <a:pt x="0" y="354"/>
                  <a:pt x="0" y="354"/>
                </a:cubicBezTo>
                <a:cubicBezTo>
                  <a:pt x="0" y="377"/>
                  <a:pt x="19" y="397"/>
                  <a:pt x="43" y="397"/>
                </a:cubicBezTo>
                <a:cubicBezTo>
                  <a:pt x="233" y="397"/>
                  <a:pt x="233" y="397"/>
                  <a:pt x="233" y="397"/>
                </a:cubicBezTo>
                <a:cubicBezTo>
                  <a:pt x="322" y="517"/>
                  <a:pt x="322" y="517"/>
                  <a:pt x="322" y="517"/>
                </a:cubicBezTo>
                <a:cubicBezTo>
                  <a:pt x="303" y="397"/>
                  <a:pt x="303" y="397"/>
                  <a:pt x="303" y="397"/>
                </a:cubicBezTo>
                <a:cubicBezTo>
                  <a:pt x="410" y="397"/>
                  <a:pt x="410" y="397"/>
                  <a:pt x="410" y="397"/>
                </a:cubicBezTo>
                <a:cubicBezTo>
                  <a:pt x="434" y="397"/>
                  <a:pt x="453" y="377"/>
                  <a:pt x="453" y="354"/>
                </a:cubicBezTo>
                <a:cubicBezTo>
                  <a:pt x="453" y="43"/>
                  <a:pt x="453" y="43"/>
                  <a:pt x="453" y="43"/>
                </a:cubicBezTo>
                <a:cubicBezTo>
                  <a:pt x="453" y="19"/>
                  <a:pt x="434" y="0"/>
                  <a:pt x="41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9599802" y="3013192"/>
            <a:ext cx="152360" cy="312544"/>
          </a:xfrm>
          <a:custGeom>
            <a:avLst/>
            <a:gdLst>
              <a:gd name="T0" fmla="*/ 44 w 140"/>
              <a:gd name="T1" fmla="*/ 0 h 287"/>
              <a:gd name="T2" fmla="*/ 0 w 140"/>
              <a:gd name="T3" fmla="*/ 44 h 287"/>
              <a:gd name="T4" fmla="*/ 0 w 140"/>
              <a:gd name="T5" fmla="*/ 287 h 287"/>
              <a:gd name="T6" fmla="*/ 97 w 140"/>
              <a:gd name="T7" fmla="*/ 287 h 287"/>
              <a:gd name="T8" fmla="*/ 140 w 140"/>
              <a:gd name="T9" fmla="*/ 244 h 287"/>
              <a:gd name="T10" fmla="*/ 140 w 140"/>
              <a:gd name="T11" fmla="*/ 0 h 287"/>
              <a:gd name="T12" fmla="*/ 44 w 140"/>
              <a:gd name="T13" fmla="*/ 0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0" h="287">
                <a:moveTo>
                  <a:pt x="44" y="0"/>
                </a:moveTo>
                <a:cubicBezTo>
                  <a:pt x="20" y="0"/>
                  <a:pt x="0" y="20"/>
                  <a:pt x="0" y="44"/>
                </a:cubicBezTo>
                <a:cubicBezTo>
                  <a:pt x="0" y="287"/>
                  <a:pt x="0" y="287"/>
                  <a:pt x="0" y="287"/>
                </a:cubicBezTo>
                <a:cubicBezTo>
                  <a:pt x="97" y="287"/>
                  <a:pt x="97" y="287"/>
                  <a:pt x="97" y="287"/>
                </a:cubicBezTo>
                <a:cubicBezTo>
                  <a:pt x="121" y="287"/>
                  <a:pt x="140" y="267"/>
                  <a:pt x="140" y="244"/>
                </a:cubicBezTo>
                <a:cubicBezTo>
                  <a:pt x="140" y="0"/>
                  <a:pt x="140" y="0"/>
                  <a:pt x="140" y="0"/>
                </a:cubicBezTo>
                <a:lnTo>
                  <a:pt x="44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9634785" y="3040350"/>
            <a:ext cx="559725" cy="525663"/>
          </a:xfrm>
          <a:custGeom>
            <a:avLst/>
            <a:gdLst>
              <a:gd name="T0" fmla="*/ 471 w 514"/>
              <a:gd name="T1" fmla="*/ 0 h 483"/>
              <a:gd name="T2" fmla="*/ 43 w 514"/>
              <a:gd name="T3" fmla="*/ 0 h 483"/>
              <a:gd name="T4" fmla="*/ 0 w 514"/>
              <a:gd name="T5" fmla="*/ 43 h 483"/>
              <a:gd name="T6" fmla="*/ 0 w 514"/>
              <a:gd name="T7" fmla="*/ 354 h 483"/>
              <a:gd name="T8" fmla="*/ 43 w 514"/>
              <a:gd name="T9" fmla="*/ 397 h 483"/>
              <a:gd name="T10" fmla="*/ 70 w 514"/>
              <a:gd name="T11" fmla="*/ 397 h 483"/>
              <a:gd name="T12" fmla="*/ 57 w 514"/>
              <a:gd name="T13" fmla="*/ 483 h 483"/>
              <a:gd name="T14" fmla="*/ 144 w 514"/>
              <a:gd name="T15" fmla="*/ 397 h 483"/>
              <a:gd name="T16" fmla="*/ 471 w 514"/>
              <a:gd name="T17" fmla="*/ 397 h 483"/>
              <a:gd name="T18" fmla="*/ 514 w 514"/>
              <a:gd name="T19" fmla="*/ 354 h 483"/>
              <a:gd name="T20" fmla="*/ 514 w 514"/>
              <a:gd name="T21" fmla="*/ 43 h 483"/>
              <a:gd name="T22" fmla="*/ 471 w 514"/>
              <a:gd name="T23" fmla="*/ 0 h 4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14" h="483">
                <a:moveTo>
                  <a:pt x="471" y="0"/>
                </a:moveTo>
                <a:cubicBezTo>
                  <a:pt x="43" y="0"/>
                  <a:pt x="43" y="0"/>
                  <a:pt x="43" y="0"/>
                </a:cubicBezTo>
                <a:cubicBezTo>
                  <a:pt x="20" y="0"/>
                  <a:pt x="0" y="19"/>
                  <a:pt x="0" y="43"/>
                </a:cubicBezTo>
                <a:cubicBezTo>
                  <a:pt x="0" y="354"/>
                  <a:pt x="0" y="354"/>
                  <a:pt x="0" y="354"/>
                </a:cubicBezTo>
                <a:cubicBezTo>
                  <a:pt x="0" y="378"/>
                  <a:pt x="20" y="397"/>
                  <a:pt x="43" y="397"/>
                </a:cubicBezTo>
                <a:cubicBezTo>
                  <a:pt x="70" y="397"/>
                  <a:pt x="70" y="397"/>
                  <a:pt x="70" y="397"/>
                </a:cubicBezTo>
                <a:cubicBezTo>
                  <a:pt x="57" y="483"/>
                  <a:pt x="57" y="483"/>
                  <a:pt x="57" y="483"/>
                </a:cubicBezTo>
                <a:cubicBezTo>
                  <a:pt x="144" y="397"/>
                  <a:pt x="144" y="397"/>
                  <a:pt x="144" y="397"/>
                </a:cubicBezTo>
                <a:cubicBezTo>
                  <a:pt x="471" y="397"/>
                  <a:pt x="471" y="397"/>
                  <a:pt x="471" y="397"/>
                </a:cubicBezTo>
                <a:cubicBezTo>
                  <a:pt x="494" y="397"/>
                  <a:pt x="514" y="378"/>
                  <a:pt x="514" y="354"/>
                </a:cubicBezTo>
                <a:cubicBezTo>
                  <a:pt x="514" y="43"/>
                  <a:pt x="514" y="43"/>
                  <a:pt x="514" y="43"/>
                </a:cubicBezTo>
                <a:cubicBezTo>
                  <a:pt x="514" y="19"/>
                  <a:pt x="494" y="0"/>
                  <a:pt x="471" y="0"/>
                </a:cubicBezTo>
                <a:close/>
              </a:path>
            </a:pathLst>
          </a:custGeom>
          <a:gradFill>
            <a:gsLst>
              <a:gs pos="50000">
                <a:schemeClr val="bg1"/>
              </a:gs>
              <a:gs pos="5000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13036" y="3225390"/>
            <a:ext cx="398620" cy="77331"/>
          </a:xfrm>
          <a:custGeom>
            <a:avLst/>
            <a:gdLst>
              <a:gd name="T0" fmla="*/ 71 w 366"/>
              <a:gd name="T1" fmla="*/ 36 h 71"/>
              <a:gd name="T2" fmla="*/ 36 w 366"/>
              <a:gd name="T3" fmla="*/ 71 h 71"/>
              <a:gd name="T4" fmla="*/ 0 w 366"/>
              <a:gd name="T5" fmla="*/ 36 h 71"/>
              <a:gd name="T6" fmla="*/ 36 w 366"/>
              <a:gd name="T7" fmla="*/ 0 h 71"/>
              <a:gd name="T8" fmla="*/ 71 w 366"/>
              <a:gd name="T9" fmla="*/ 36 h 71"/>
              <a:gd name="T10" fmla="*/ 183 w 366"/>
              <a:gd name="T11" fmla="*/ 0 h 71"/>
              <a:gd name="T12" fmla="*/ 147 w 366"/>
              <a:gd name="T13" fmla="*/ 36 h 71"/>
              <a:gd name="T14" fmla="*/ 183 w 366"/>
              <a:gd name="T15" fmla="*/ 71 h 71"/>
              <a:gd name="T16" fmla="*/ 219 w 366"/>
              <a:gd name="T17" fmla="*/ 36 h 71"/>
              <a:gd name="T18" fmla="*/ 183 w 366"/>
              <a:gd name="T19" fmla="*/ 0 h 71"/>
              <a:gd name="T20" fmla="*/ 330 w 366"/>
              <a:gd name="T21" fmla="*/ 0 h 71"/>
              <a:gd name="T22" fmla="*/ 295 w 366"/>
              <a:gd name="T23" fmla="*/ 36 h 71"/>
              <a:gd name="T24" fmla="*/ 330 w 366"/>
              <a:gd name="T25" fmla="*/ 71 h 71"/>
              <a:gd name="T26" fmla="*/ 366 w 366"/>
              <a:gd name="T27" fmla="*/ 36 h 71"/>
              <a:gd name="T28" fmla="*/ 330 w 366"/>
              <a:gd name="T29" fmla="*/ 0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66" h="71">
                <a:moveTo>
                  <a:pt x="71" y="36"/>
                </a:moveTo>
                <a:cubicBezTo>
                  <a:pt x="71" y="55"/>
                  <a:pt x="56" y="71"/>
                  <a:pt x="36" y="71"/>
                </a:cubicBezTo>
                <a:cubicBezTo>
                  <a:pt x="16" y="71"/>
                  <a:pt x="0" y="55"/>
                  <a:pt x="0" y="36"/>
                </a:cubicBezTo>
                <a:cubicBezTo>
                  <a:pt x="0" y="16"/>
                  <a:pt x="16" y="0"/>
                  <a:pt x="36" y="0"/>
                </a:cubicBezTo>
                <a:cubicBezTo>
                  <a:pt x="56" y="0"/>
                  <a:pt x="71" y="16"/>
                  <a:pt x="71" y="36"/>
                </a:cubicBezTo>
                <a:close/>
                <a:moveTo>
                  <a:pt x="183" y="0"/>
                </a:moveTo>
                <a:cubicBezTo>
                  <a:pt x="163" y="0"/>
                  <a:pt x="147" y="16"/>
                  <a:pt x="147" y="36"/>
                </a:cubicBezTo>
                <a:cubicBezTo>
                  <a:pt x="147" y="55"/>
                  <a:pt x="163" y="71"/>
                  <a:pt x="183" y="71"/>
                </a:cubicBezTo>
                <a:cubicBezTo>
                  <a:pt x="203" y="71"/>
                  <a:pt x="219" y="55"/>
                  <a:pt x="219" y="36"/>
                </a:cubicBezTo>
                <a:cubicBezTo>
                  <a:pt x="219" y="16"/>
                  <a:pt x="203" y="0"/>
                  <a:pt x="183" y="0"/>
                </a:cubicBezTo>
                <a:close/>
                <a:moveTo>
                  <a:pt x="330" y="0"/>
                </a:moveTo>
                <a:cubicBezTo>
                  <a:pt x="311" y="0"/>
                  <a:pt x="295" y="16"/>
                  <a:pt x="295" y="36"/>
                </a:cubicBezTo>
                <a:cubicBezTo>
                  <a:pt x="295" y="55"/>
                  <a:pt x="311" y="71"/>
                  <a:pt x="330" y="71"/>
                </a:cubicBezTo>
                <a:cubicBezTo>
                  <a:pt x="350" y="71"/>
                  <a:pt x="366" y="55"/>
                  <a:pt x="366" y="36"/>
                </a:cubicBezTo>
                <a:cubicBezTo>
                  <a:pt x="366" y="16"/>
                  <a:pt x="350" y="0"/>
                  <a:pt x="3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9566275" y="1949310"/>
            <a:ext cx="301639" cy="301639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462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18767" y="1955967"/>
            <a:ext cx="203307" cy="294982"/>
          </a:xfrm>
          <a:custGeom>
            <a:avLst/>
            <a:gdLst>
              <a:gd name="T0" fmla="*/ 168 w 1198"/>
              <a:gd name="T1" fmla="*/ 1328 h 1736"/>
              <a:gd name="T2" fmla="*/ 123 w 1198"/>
              <a:gd name="T3" fmla="*/ 1351 h 1736"/>
              <a:gd name="T4" fmla="*/ 599 w 1198"/>
              <a:gd name="T5" fmla="*/ 1736 h 1736"/>
              <a:gd name="T6" fmla="*/ 1075 w 1198"/>
              <a:gd name="T7" fmla="*/ 1351 h 1736"/>
              <a:gd name="T8" fmla="*/ 1030 w 1198"/>
              <a:gd name="T9" fmla="*/ 1328 h 1736"/>
              <a:gd name="T10" fmla="*/ 1005 w 1198"/>
              <a:gd name="T11" fmla="*/ 1429 h 1736"/>
              <a:gd name="T12" fmla="*/ 985 w 1198"/>
              <a:gd name="T13" fmla="*/ 1445 h 1736"/>
              <a:gd name="T14" fmla="*/ 1011 w 1198"/>
              <a:gd name="T15" fmla="*/ 1321 h 1736"/>
              <a:gd name="T16" fmla="*/ 950 w 1198"/>
              <a:gd name="T17" fmla="*/ 1299 h 1736"/>
              <a:gd name="T18" fmla="*/ 867 w 1198"/>
              <a:gd name="T19" fmla="*/ 1273 h 1736"/>
              <a:gd name="T20" fmla="*/ 758 w 1198"/>
              <a:gd name="T21" fmla="*/ 1192 h 1736"/>
              <a:gd name="T22" fmla="*/ 815 w 1198"/>
              <a:gd name="T23" fmla="*/ 1003 h 1736"/>
              <a:gd name="T24" fmla="*/ 810 w 1198"/>
              <a:gd name="T25" fmla="*/ 1072 h 1736"/>
              <a:gd name="T26" fmla="*/ 1000 w 1198"/>
              <a:gd name="T27" fmla="*/ 888 h 1736"/>
              <a:gd name="T28" fmla="*/ 922 w 1198"/>
              <a:gd name="T29" fmla="*/ 198 h 1736"/>
              <a:gd name="T30" fmla="*/ 496 w 1198"/>
              <a:gd name="T31" fmla="*/ 50 h 1736"/>
              <a:gd name="T32" fmla="*/ 103 w 1198"/>
              <a:gd name="T33" fmla="*/ 831 h 1736"/>
              <a:gd name="T34" fmla="*/ 432 w 1198"/>
              <a:gd name="T35" fmla="*/ 1115 h 1736"/>
              <a:gd name="T36" fmla="*/ 365 w 1198"/>
              <a:gd name="T37" fmla="*/ 1281 h 1736"/>
              <a:gd name="T38" fmla="*/ 295 w 1198"/>
              <a:gd name="T39" fmla="*/ 1281 h 1736"/>
              <a:gd name="T40" fmla="*/ 199 w 1198"/>
              <a:gd name="T41" fmla="*/ 1316 h 1736"/>
              <a:gd name="T42" fmla="*/ 188 w 1198"/>
              <a:gd name="T43" fmla="*/ 1333 h 1736"/>
              <a:gd name="T44" fmla="*/ 261 w 1198"/>
              <a:gd name="T45" fmla="*/ 1527 h 1736"/>
              <a:gd name="T46" fmla="*/ 171 w 1198"/>
              <a:gd name="T47" fmla="*/ 1351 h 1736"/>
              <a:gd name="T48" fmla="*/ 437 w 1198"/>
              <a:gd name="T49" fmla="*/ 1011 h 1736"/>
              <a:gd name="T50" fmla="*/ 337 w 1198"/>
              <a:gd name="T51" fmla="*/ 766 h 1736"/>
              <a:gd name="T52" fmla="*/ 520 w 1198"/>
              <a:gd name="T53" fmla="*/ 515 h 1736"/>
              <a:gd name="T54" fmla="*/ 861 w 1198"/>
              <a:gd name="T55" fmla="*/ 552 h 1736"/>
              <a:gd name="T56" fmla="*/ 894 w 1198"/>
              <a:gd name="T57" fmla="*/ 711 h 1736"/>
              <a:gd name="T58" fmla="*/ 929 w 1198"/>
              <a:gd name="T59" fmla="*/ 690 h 1736"/>
              <a:gd name="T60" fmla="*/ 943 w 1198"/>
              <a:gd name="T61" fmla="*/ 686 h 1736"/>
              <a:gd name="T62" fmla="*/ 928 w 1198"/>
              <a:gd name="T63" fmla="*/ 810 h 1736"/>
              <a:gd name="T64" fmla="*/ 878 w 1198"/>
              <a:gd name="T65" fmla="*/ 830 h 1736"/>
              <a:gd name="T66" fmla="*/ 870 w 1198"/>
              <a:gd name="T67" fmla="*/ 854 h 1736"/>
              <a:gd name="T68" fmla="*/ 864 w 1198"/>
              <a:gd name="T69" fmla="*/ 869 h 1736"/>
              <a:gd name="T70" fmla="*/ 857 w 1198"/>
              <a:gd name="T71" fmla="*/ 884 h 1736"/>
              <a:gd name="T72" fmla="*/ 847 w 1198"/>
              <a:gd name="T73" fmla="*/ 902 h 1736"/>
              <a:gd name="T74" fmla="*/ 840 w 1198"/>
              <a:gd name="T75" fmla="*/ 914 h 1736"/>
              <a:gd name="T76" fmla="*/ 598 w 1198"/>
              <a:gd name="T77" fmla="*/ 1102 h 1736"/>
              <a:gd name="T78" fmla="*/ 473 w 1198"/>
              <a:gd name="T79" fmla="*/ 1197 h 1736"/>
              <a:gd name="T80" fmla="*/ 470 w 1198"/>
              <a:gd name="T81" fmla="*/ 1129 h 1736"/>
              <a:gd name="T82" fmla="*/ 456 w 1198"/>
              <a:gd name="T83" fmla="*/ 1072 h 1736"/>
              <a:gd name="T84" fmla="*/ 598 w 1198"/>
              <a:gd name="T85" fmla="*/ 1136 h 1736"/>
              <a:gd name="T86" fmla="*/ 615 w 1198"/>
              <a:gd name="T87" fmla="*/ 1134 h 1736"/>
              <a:gd name="T88" fmla="*/ 634 w 1198"/>
              <a:gd name="T89" fmla="*/ 1130 h 1736"/>
              <a:gd name="T90" fmla="*/ 709 w 1198"/>
              <a:gd name="T91" fmla="*/ 1094 h 1736"/>
              <a:gd name="T92" fmla="*/ 726 w 1198"/>
              <a:gd name="T93" fmla="*/ 1082 h 1736"/>
              <a:gd name="T94" fmla="*/ 725 w 1198"/>
              <a:gd name="T95" fmla="*/ 1197 h 1736"/>
              <a:gd name="T96" fmla="*/ 769 w 1198"/>
              <a:gd name="T97" fmla="*/ 1450 h 1736"/>
              <a:gd name="T98" fmla="*/ 429 w 1198"/>
              <a:gd name="T99" fmla="*/ 1450 h 1736"/>
              <a:gd name="T100" fmla="*/ 473 w 1198"/>
              <a:gd name="T101" fmla="*/ 1197 h 17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198" h="1736">
                <a:moveTo>
                  <a:pt x="171" y="1351"/>
                </a:moveTo>
                <a:cubicBezTo>
                  <a:pt x="168" y="1328"/>
                  <a:pt x="168" y="1328"/>
                  <a:pt x="168" y="1328"/>
                </a:cubicBezTo>
                <a:cubicBezTo>
                  <a:pt x="147" y="1338"/>
                  <a:pt x="147" y="1338"/>
                  <a:pt x="147" y="1338"/>
                </a:cubicBezTo>
                <a:cubicBezTo>
                  <a:pt x="139" y="1342"/>
                  <a:pt x="131" y="1347"/>
                  <a:pt x="123" y="1351"/>
                </a:cubicBezTo>
                <a:cubicBezTo>
                  <a:pt x="87" y="1371"/>
                  <a:pt x="39" y="1440"/>
                  <a:pt x="0" y="1504"/>
                </a:cubicBezTo>
                <a:cubicBezTo>
                  <a:pt x="158" y="1648"/>
                  <a:pt x="369" y="1736"/>
                  <a:pt x="599" y="1736"/>
                </a:cubicBezTo>
                <a:cubicBezTo>
                  <a:pt x="829" y="1736"/>
                  <a:pt x="1040" y="1648"/>
                  <a:pt x="1198" y="1504"/>
                </a:cubicBezTo>
                <a:cubicBezTo>
                  <a:pt x="1159" y="1440"/>
                  <a:pt x="1111" y="1371"/>
                  <a:pt x="1075" y="1351"/>
                </a:cubicBezTo>
                <a:cubicBezTo>
                  <a:pt x="1067" y="1347"/>
                  <a:pt x="1059" y="1342"/>
                  <a:pt x="1051" y="1338"/>
                </a:cubicBezTo>
                <a:cubicBezTo>
                  <a:pt x="1030" y="1328"/>
                  <a:pt x="1030" y="1328"/>
                  <a:pt x="1030" y="1328"/>
                </a:cubicBezTo>
                <a:cubicBezTo>
                  <a:pt x="1027" y="1351"/>
                  <a:pt x="1027" y="1351"/>
                  <a:pt x="1027" y="1351"/>
                </a:cubicBezTo>
                <a:cubicBezTo>
                  <a:pt x="1022" y="1377"/>
                  <a:pt x="1015" y="1404"/>
                  <a:pt x="1005" y="1429"/>
                </a:cubicBezTo>
                <a:cubicBezTo>
                  <a:pt x="991" y="1467"/>
                  <a:pt x="965" y="1499"/>
                  <a:pt x="937" y="1527"/>
                </a:cubicBezTo>
                <a:cubicBezTo>
                  <a:pt x="955" y="1502"/>
                  <a:pt x="972" y="1475"/>
                  <a:pt x="985" y="1445"/>
                </a:cubicBezTo>
                <a:cubicBezTo>
                  <a:pt x="998" y="1416"/>
                  <a:pt x="1006" y="1378"/>
                  <a:pt x="1010" y="1333"/>
                </a:cubicBezTo>
                <a:cubicBezTo>
                  <a:pt x="1011" y="1321"/>
                  <a:pt x="1011" y="1321"/>
                  <a:pt x="1011" y="1321"/>
                </a:cubicBezTo>
                <a:cubicBezTo>
                  <a:pt x="999" y="1316"/>
                  <a:pt x="999" y="1316"/>
                  <a:pt x="999" y="1316"/>
                </a:cubicBezTo>
                <a:cubicBezTo>
                  <a:pt x="982" y="1309"/>
                  <a:pt x="965" y="1304"/>
                  <a:pt x="950" y="1299"/>
                </a:cubicBezTo>
                <a:cubicBezTo>
                  <a:pt x="931" y="1292"/>
                  <a:pt x="914" y="1287"/>
                  <a:pt x="903" y="1281"/>
                </a:cubicBezTo>
                <a:cubicBezTo>
                  <a:pt x="891" y="1276"/>
                  <a:pt x="879" y="1273"/>
                  <a:pt x="867" y="1273"/>
                </a:cubicBezTo>
                <a:cubicBezTo>
                  <a:pt x="850" y="1273"/>
                  <a:pt x="838" y="1278"/>
                  <a:pt x="833" y="1281"/>
                </a:cubicBezTo>
                <a:cubicBezTo>
                  <a:pt x="796" y="1251"/>
                  <a:pt x="762" y="1216"/>
                  <a:pt x="758" y="1192"/>
                </a:cubicBezTo>
                <a:cubicBezTo>
                  <a:pt x="752" y="1152"/>
                  <a:pt x="779" y="1063"/>
                  <a:pt x="790" y="1030"/>
                </a:cubicBezTo>
                <a:cubicBezTo>
                  <a:pt x="799" y="1021"/>
                  <a:pt x="807" y="1012"/>
                  <a:pt x="815" y="1003"/>
                </a:cubicBezTo>
                <a:cubicBezTo>
                  <a:pt x="819" y="1004"/>
                  <a:pt x="822" y="1005"/>
                  <a:pt x="825" y="1006"/>
                </a:cubicBezTo>
                <a:cubicBezTo>
                  <a:pt x="810" y="1072"/>
                  <a:pt x="810" y="1072"/>
                  <a:pt x="810" y="1072"/>
                </a:cubicBezTo>
                <a:cubicBezTo>
                  <a:pt x="841" y="1058"/>
                  <a:pt x="841" y="1058"/>
                  <a:pt x="841" y="1058"/>
                </a:cubicBezTo>
                <a:cubicBezTo>
                  <a:pt x="846" y="1055"/>
                  <a:pt x="972" y="997"/>
                  <a:pt x="1000" y="888"/>
                </a:cubicBezTo>
                <a:cubicBezTo>
                  <a:pt x="1024" y="793"/>
                  <a:pt x="1030" y="690"/>
                  <a:pt x="1019" y="532"/>
                </a:cubicBezTo>
                <a:cubicBezTo>
                  <a:pt x="1008" y="373"/>
                  <a:pt x="987" y="305"/>
                  <a:pt x="922" y="198"/>
                </a:cubicBezTo>
                <a:cubicBezTo>
                  <a:pt x="860" y="96"/>
                  <a:pt x="745" y="88"/>
                  <a:pt x="745" y="88"/>
                </a:cubicBezTo>
                <a:cubicBezTo>
                  <a:pt x="745" y="88"/>
                  <a:pt x="600" y="0"/>
                  <a:pt x="496" y="50"/>
                </a:cubicBezTo>
                <a:cubicBezTo>
                  <a:pt x="392" y="101"/>
                  <a:pt x="211" y="262"/>
                  <a:pt x="152" y="427"/>
                </a:cubicBezTo>
                <a:cubicBezTo>
                  <a:pt x="96" y="581"/>
                  <a:pt x="83" y="771"/>
                  <a:pt x="103" y="831"/>
                </a:cubicBezTo>
                <a:cubicBezTo>
                  <a:pt x="123" y="888"/>
                  <a:pt x="283" y="1058"/>
                  <a:pt x="410" y="1107"/>
                </a:cubicBezTo>
                <a:cubicBezTo>
                  <a:pt x="418" y="1110"/>
                  <a:pt x="425" y="1113"/>
                  <a:pt x="432" y="1115"/>
                </a:cubicBezTo>
                <a:cubicBezTo>
                  <a:pt x="438" y="1144"/>
                  <a:pt x="442" y="1174"/>
                  <a:pt x="440" y="1192"/>
                </a:cubicBezTo>
                <a:cubicBezTo>
                  <a:pt x="436" y="1216"/>
                  <a:pt x="402" y="1251"/>
                  <a:pt x="365" y="1281"/>
                </a:cubicBezTo>
                <a:cubicBezTo>
                  <a:pt x="360" y="1278"/>
                  <a:pt x="348" y="1273"/>
                  <a:pt x="331" y="1273"/>
                </a:cubicBezTo>
                <a:cubicBezTo>
                  <a:pt x="319" y="1273"/>
                  <a:pt x="307" y="1276"/>
                  <a:pt x="295" y="1281"/>
                </a:cubicBezTo>
                <a:cubicBezTo>
                  <a:pt x="284" y="1287"/>
                  <a:pt x="267" y="1292"/>
                  <a:pt x="248" y="1299"/>
                </a:cubicBezTo>
                <a:cubicBezTo>
                  <a:pt x="233" y="1304"/>
                  <a:pt x="216" y="1309"/>
                  <a:pt x="199" y="1316"/>
                </a:cubicBezTo>
                <a:cubicBezTo>
                  <a:pt x="187" y="1321"/>
                  <a:pt x="187" y="1321"/>
                  <a:pt x="187" y="1321"/>
                </a:cubicBezTo>
                <a:cubicBezTo>
                  <a:pt x="188" y="1333"/>
                  <a:pt x="188" y="1333"/>
                  <a:pt x="188" y="1333"/>
                </a:cubicBezTo>
                <a:cubicBezTo>
                  <a:pt x="192" y="1378"/>
                  <a:pt x="200" y="1416"/>
                  <a:pt x="213" y="1445"/>
                </a:cubicBezTo>
                <a:cubicBezTo>
                  <a:pt x="226" y="1475"/>
                  <a:pt x="243" y="1503"/>
                  <a:pt x="261" y="1527"/>
                </a:cubicBezTo>
                <a:cubicBezTo>
                  <a:pt x="233" y="1499"/>
                  <a:pt x="207" y="1467"/>
                  <a:pt x="193" y="1429"/>
                </a:cubicBezTo>
                <a:cubicBezTo>
                  <a:pt x="183" y="1404"/>
                  <a:pt x="176" y="1377"/>
                  <a:pt x="171" y="1351"/>
                </a:cubicBezTo>
                <a:close/>
                <a:moveTo>
                  <a:pt x="437" y="1011"/>
                </a:moveTo>
                <a:cubicBezTo>
                  <a:pt x="437" y="1011"/>
                  <a:pt x="437" y="1011"/>
                  <a:pt x="437" y="1011"/>
                </a:cubicBezTo>
                <a:cubicBezTo>
                  <a:pt x="410" y="986"/>
                  <a:pt x="387" y="959"/>
                  <a:pt x="368" y="931"/>
                </a:cubicBezTo>
                <a:cubicBezTo>
                  <a:pt x="353" y="873"/>
                  <a:pt x="342" y="818"/>
                  <a:pt x="337" y="766"/>
                </a:cubicBezTo>
                <a:cubicBezTo>
                  <a:pt x="327" y="657"/>
                  <a:pt x="333" y="616"/>
                  <a:pt x="336" y="581"/>
                </a:cubicBezTo>
                <a:cubicBezTo>
                  <a:pt x="360" y="577"/>
                  <a:pt x="412" y="562"/>
                  <a:pt x="520" y="515"/>
                </a:cubicBezTo>
                <a:cubicBezTo>
                  <a:pt x="633" y="465"/>
                  <a:pt x="690" y="396"/>
                  <a:pt x="714" y="359"/>
                </a:cubicBezTo>
                <a:cubicBezTo>
                  <a:pt x="724" y="373"/>
                  <a:pt x="842" y="482"/>
                  <a:pt x="861" y="552"/>
                </a:cubicBezTo>
                <a:cubicBezTo>
                  <a:pt x="875" y="604"/>
                  <a:pt x="886" y="647"/>
                  <a:pt x="891" y="685"/>
                </a:cubicBezTo>
                <a:cubicBezTo>
                  <a:pt x="894" y="711"/>
                  <a:pt x="894" y="711"/>
                  <a:pt x="894" y="711"/>
                </a:cubicBezTo>
                <a:cubicBezTo>
                  <a:pt x="917" y="697"/>
                  <a:pt x="917" y="697"/>
                  <a:pt x="917" y="697"/>
                </a:cubicBezTo>
                <a:cubicBezTo>
                  <a:pt x="921" y="694"/>
                  <a:pt x="925" y="692"/>
                  <a:pt x="929" y="690"/>
                </a:cubicBezTo>
                <a:cubicBezTo>
                  <a:pt x="929" y="690"/>
                  <a:pt x="929" y="690"/>
                  <a:pt x="929" y="690"/>
                </a:cubicBezTo>
                <a:cubicBezTo>
                  <a:pt x="934" y="687"/>
                  <a:pt x="939" y="686"/>
                  <a:pt x="943" y="686"/>
                </a:cubicBezTo>
                <a:cubicBezTo>
                  <a:pt x="945" y="686"/>
                  <a:pt x="950" y="686"/>
                  <a:pt x="953" y="696"/>
                </a:cubicBezTo>
                <a:cubicBezTo>
                  <a:pt x="968" y="737"/>
                  <a:pt x="952" y="789"/>
                  <a:pt x="928" y="810"/>
                </a:cubicBezTo>
                <a:cubicBezTo>
                  <a:pt x="916" y="820"/>
                  <a:pt x="899" y="825"/>
                  <a:pt x="888" y="828"/>
                </a:cubicBezTo>
                <a:cubicBezTo>
                  <a:pt x="878" y="830"/>
                  <a:pt x="878" y="830"/>
                  <a:pt x="878" y="830"/>
                </a:cubicBezTo>
                <a:cubicBezTo>
                  <a:pt x="875" y="839"/>
                  <a:pt x="875" y="839"/>
                  <a:pt x="875" y="839"/>
                </a:cubicBezTo>
                <a:cubicBezTo>
                  <a:pt x="873" y="844"/>
                  <a:pt x="872" y="849"/>
                  <a:pt x="870" y="854"/>
                </a:cubicBezTo>
                <a:cubicBezTo>
                  <a:pt x="869" y="856"/>
                  <a:pt x="869" y="858"/>
                  <a:pt x="868" y="859"/>
                </a:cubicBezTo>
                <a:cubicBezTo>
                  <a:pt x="867" y="863"/>
                  <a:pt x="865" y="866"/>
                  <a:pt x="864" y="869"/>
                </a:cubicBezTo>
                <a:cubicBezTo>
                  <a:pt x="863" y="871"/>
                  <a:pt x="862" y="873"/>
                  <a:pt x="861" y="875"/>
                </a:cubicBezTo>
                <a:cubicBezTo>
                  <a:pt x="860" y="878"/>
                  <a:pt x="858" y="881"/>
                  <a:pt x="857" y="884"/>
                </a:cubicBezTo>
                <a:cubicBezTo>
                  <a:pt x="854" y="889"/>
                  <a:pt x="852" y="894"/>
                  <a:pt x="849" y="899"/>
                </a:cubicBezTo>
                <a:cubicBezTo>
                  <a:pt x="848" y="900"/>
                  <a:pt x="848" y="901"/>
                  <a:pt x="847" y="902"/>
                </a:cubicBezTo>
                <a:cubicBezTo>
                  <a:pt x="845" y="906"/>
                  <a:pt x="843" y="910"/>
                  <a:pt x="840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13" y="959"/>
                  <a:pt x="776" y="999"/>
                  <a:pt x="737" y="1031"/>
                </a:cubicBezTo>
                <a:cubicBezTo>
                  <a:pt x="686" y="1074"/>
                  <a:pt x="632" y="1102"/>
                  <a:pt x="598" y="1102"/>
                </a:cubicBezTo>
                <a:cubicBezTo>
                  <a:pt x="559" y="1102"/>
                  <a:pt x="495" y="1066"/>
                  <a:pt x="437" y="1011"/>
                </a:cubicBezTo>
                <a:close/>
                <a:moveTo>
                  <a:pt x="473" y="1197"/>
                </a:moveTo>
                <a:cubicBezTo>
                  <a:pt x="476" y="1179"/>
                  <a:pt x="473" y="1154"/>
                  <a:pt x="469" y="1129"/>
                </a:cubicBezTo>
                <a:cubicBezTo>
                  <a:pt x="470" y="1129"/>
                  <a:pt x="470" y="1129"/>
                  <a:pt x="470" y="1129"/>
                </a:cubicBezTo>
                <a:cubicBezTo>
                  <a:pt x="463" y="1099"/>
                  <a:pt x="463" y="1099"/>
                  <a:pt x="463" y="1099"/>
                </a:cubicBezTo>
                <a:cubicBezTo>
                  <a:pt x="461" y="1090"/>
                  <a:pt x="458" y="1081"/>
                  <a:pt x="456" y="1072"/>
                </a:cubicBezTo>
                <a:cubicBezTo>
                  <a:pt x="456" y="1072"/>
                  <a:pt x="456" y="1072"/>
                  <a:pt x="456" y="1071"/>
                </a:cubicBezTo>
                <a:cubicBezTo>
                  <a:pt x="508" y="1111"/>
                  <a:pt x="561" y="1136"/>
                  <a:pt x="598" y="1136"/>
                </a:cubicBezTo>
                <a:cubicBezTo>
                  <a:pt x="603" y="1136"/>
                  <a:pt x="607" y="1135"/>
                  <a:pt x="611" y="1135"/>
                </a:cubicBezTo>
                <a:cubicBezTo>
                  <a:pt x="612" y="1135"/>
                  <a:pt x="614" y="1135"/>
                  <a:pt x="615" y="1134"/>
                </a:cubicBezTo>
                <a:cubicBezTo>
                  <a:pt x="618" y="1134"/>
                  <a:pt x="622" y="1133"/>
                  <a:pt x="626" y="1132"/>
                </a:cubicBezTo>
                <a:cubicBezTo>
                  <a:pt x="629" y="1131"/>
                  <a:pt x="631" y="1131"/>
                  <a:pt x="634" y="1130"/>
                </a:cubicBezTo>
                <a:cubicBezTo>
                  <a:pt x="635" y="1130"/>
                  <a:pt x="635" y="1129"/>
                  <a:pt x="636" y="1129"/>
                </a:cubicBezTo>
                <a:cubicBezTo>
                  <a:pt x="659" y="1122"/>
                  <a:pt x="683" y="1110"/>
                  <a:pt x="709" y="1094"/>
                </a:cubicBezTo>
                <a:cubicBezTo>
                  <a:pt x="711" y="1093"/>
                  <a:pt x="712" y="1092"/>
                  <a:pt x="714" y="1090"/>
                </a:cubicBezTo>
                <a:cubicBezTo>
                  <a:pt x="718" y="1088"/>
                  <a:pt x="722" y="1085"/>
                  <a:pt x="726" y="1082"/>
                </a:cubicBezTo>
                <a:cubicBezTo>
                  <a:pt x="732" y="1078"/>
                  <a:pt x="737" y="1075"/>
                  <a:pt x="742" y="1071"/>
                </a:cubicBezTo>
                <a:cubicBezTo>
                  <a:pt x="732" y="1111"/>
                  <a:pt x="720" y="1164"/>
                  <a:pt x="725" y="1197"/>
                </a:cubicBezTo>
                <a:cubicBezTo>
                  <a:pt x="731" y="1234"/>
                  <a:pt x="777" y="1279"/>
                  <a:pt x="821" y="1314"/>
                </a:cubicBezTo>
                <a:cubicBezTo>
                  <a:pt x="816" y="1340"/>
                  <a:pt x="802" y="1391"/>
                  <a:pt x="769" y="1450"/>
                </a:cubicBezTo>
                <a:cubicBezTo>
                  <a:pt x="729" y="1521"/>
                  <a:pt x="631" y="1607"/>
                  <a:pt x="599" y="1635"/>
                </a:cubicBezTo>
                <a:cubicBezTo>
                  <a:pt x="567" y="1607"/>
                  <a:pt x="469" y="1521"/>
                  <a:pt x="429" y="1450"/>
                </a:cubicBezTo>
                <a:cubicBezTo>
                  <a:pt x="396" y="1391"/>
                  <a:pt x="382" y="1340"/>
                  <a:pt x="377" y="1314"/>
                </a:cubicBezTo>
                <a:cubicBezTo>
                  <a:pt x="421" y="1279"/>
                  <a:pt x="467" y="1234"/>
                  <a:pt x="473" y="11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10518584" y="2485865"/>
            <a:ext cx="373617" cy="37361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462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77259" y="2499001"/>
            <a:ext cx="256267" cy="360481"/>
          </a:xfrm>
          <a:custGeom>
            <a:avLst/>
            <a:gdLst>
              <a:gd name="T0" fmla="*/ 1141 w 1219"/>
              <a:gd name="T1" fmla="*/ 1361 h 1713"/>
              <a:gd name="T2" fmla="*/ 1045 w 1219"/>
              <a:gd name="T3" fmla="*/ 1273 h 1713"/>
              <a:gd name="T4" fmla="*/ 1042 w 1219"/>
              <a:gd name="T5" fmla="*/ 1275 h 1713"/>
              <a:gd name="T6" fmla="*/ 1026 w 1219"/>
              <a:gd name="T7" fmla="*/ 1284 h 1713"/>
              <a:gd name="T8" fmla="*/ 727 w 1219"/>
              <a:gd name="T9" fmla="*/ 20 h 1713"/>
              <a:gd name="T10" fmla="*/ 567 w 1219"/>
              <a:gd name="T11" fmla="*/ 0 h 1713"/>
              <a:gd name="T12" fmla="*/ 178 w 1219"/>
              <a:gd name="T13" fmla="*/ 1286 h 1713"/>
              <a:gd name="T14" fmla="*/ 101 w 1219"/>
              <a:gd name="T15" fmla="*/ 1361 h 1713"/>
              <a:gd name="T16" fmla="*/ 23 w 1219"/>
              <a:gd name="T17" fmla="*/ 1489 h 1713"/>
              <a:gd name="T18" fmla="*/ 622 w 1219"/>
              <a:gd name="T19" fmla="*/ 1713 h 1713"/>
              <a:gd name="T20" fmla="*/ 1219 w 1219"/>
              <a:gd name="T21" fmla="*/ 1490 h 1713"/>
              <a:gd name="T22" fmla="*/ 336 w 1219"/>
              <a:gd name="T23" fmla="*/ 583 h 1713"/>
              <a:gd name="T24" fmla="*/ 336 w 1219"/>
              <a:gd name="T25" fmla="*/ 573 h 1713"/>
              <a:gd name="T26" fmla="*/ 337 w 1219"/>
              <a:gd name="T27" fmla="*/ 564 h 1713"/>
              <a:gd name="T28" fmla="*/ 620 w 1219"/>
              <a:gd name="T29" fmla="*/ 466 h 1713"/>
              <a:gd name="T30" fmla="*/ 905 w 1219"/>
              <a:gd name="T31" fmla="*/ 721 h 1713"/>
              <a:gd name="T32" fmla="*/ 619 w 1219"/>
              <a:gd name="T33" fmla="*/ 1026 h 1713"/>
              <a:gd name="T34" fmla="*/ 334 w 1219"/>
              <a:gd name="T35" fmla="*/ 721 h 1713"/>
              <a:gd name="T36" fmla="*/ 316 w 1219"/>
              <a:gd name="T37" fmla="*/ 832 h 1713"/>
              <a:gd name="T38" fmla="*/ 316 w 1219"/>
              <a:gd name="T39" fmla="*/ 951 h 1713"/>
              <a:gd name="T40" fmla="*/ 316 w 1219"/>
              <a:gd name="T41" fmla="*/ 832 h 1713"/>
              <a:gd name="T42" fmla="*/ 622 w 1219"/>
              <a:gd name="T43" fmla="*/ 1401 h 1713"/>
              <a:gd name="T44" fmla="*/ 289 w 1219"/>
              <a:gd name="T45" fmla="*/ 1332 h 1713"/>
              <a:gd name="T46" fmla="*/ 274 w 1219"/>
              <a:gd name="T47" fmla="*/ 1307 h 1713"/>
              <a:gd name="T48" fmla="*/ 329 w 1219"/>
              <a:gd name="T49" fmla="*/ 1288 h 1713"/>
              <a:gd name="T50" fmla="*/ 405 w 1219"/>
              <a:gd name="T51" fmla="*/ 1233 h 1713"/>
              <a:gd name="T52" fmla="*/ 414 w 1219"/>
              <a:gd name="T53" fmla="*/ 1226 h 1713"/>
              <a:gd name="T54" fmla="*/ 414 w 1219"/>
              <a:gd name="T55" fmla="*/ 1226 h 1713"/>
              <a:gd name="T56" fmla="*/ 479 w 1219"/>
              <a:gd name="T57" fmla="*/ 997 h 1713"/>
              <a:gd name="T58" fmla="*/ 725 w 1219"/>
              <a:gd name="T59" fmla="*/ 1020 h 1713"/>
              <a:gd name="T60" fmla="*/ 765 w 1219"/>
              <a:gd name="T61" fmla="*/ 993 h 1713"/>
              <a:gd name="T62" fmla="*/ 802 w 1219"/>
              <a:gd name="T63" fmla="*/ 1202 h 1713"/>
              <a:gd name="T64" fmla="*/ 836 w 1219"/>
              <a:gd name="T65" fmla="*/ 1232 h 1713"/>
              <a:gd name="T66" fmla="*/ 917 w 1219"/>
              <a:gd name="T67" fmla="*/ 1290 h 1713"/>
              <a:gd name="T68" fmla="*/ 983 w 1219"/>
              <a:gd name="T69" fmla="*/ 1311 h 1713"/>
              <a:gd name="T70" fmla="*/ 953 w 1219"/>
              <a:gd name="T71" fmla="*/ 1332 h 1713"/>
              <a:gd name="T72" fmla="*/ 867 w 1219"/>
              <a:gd name="T73" fmla="*/ 892 h 1713"/>
              <a:gd name="T74" fmla="*/ 986 w 1219"/>
              <a:gd name="T75" fmla="*/ 892 h 17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9" h="1713">
                <a:moveTo>
                  <a:pt x="1212" y="1478"/>
                </a:moveTo>
                <a:cubicBezTo>
                  <a:pt x="1188" y="1438"/>
                  <a:pt x="1156" y="1385"/>
                  <a:pt x="1141" y="1361"/>
                </a:cubicBezTo>
                <a:cubicBezTo>
                  <a:pt x="1116" y="1323"/>
                  <a:pt x="1057" y="1281"/>
                  <a:pt x="1054" y="1279"/>
                </a:cubicBezTo>
                <a:cubicBezTo>
                  <a:pt x="1045" y="1273"/>
                  <a:pt x="1045" y="1273"/>
                  <a:pt x="1045" y="1273"/>
                </a:cubicBezTo>
                <a:cubicBezTo>
                  <a:pt x="1042" y="1275"/>
                  <a:pt x="1042" y="1275"/>
                  <a:pt x="1042" y="1275"/>
                </a:cubicBezTo>
                <a:cubicBezTo>
                  <a:pt x="1042" y="1275"/>
                  <a:pt x="1042" y="1275"/>
                  <a:pt x="1042" y="1275"/>
                </a:cubicBezTo>
                <a:cubicBezTo>
                  <a:pt x="1036" y="1278"/>
                  <a:pt x="1036" y="1278"/>
                  <a:pt x="1036" y="1278"/>
                </a:cubicBezTo>
                <a:cubicBezTo>
                  <a:pt x="1035" y="1279"/>
                  <a:pt x="1032" y="1281"/>
                  <a:pt x="1026" y="1284"/>
                </a:cubicBezTo>
                <a:cubicBezTo>
                  <a:pt x="1070" y="1118"/>
                  <a:pt x="1214" y="497"/>
                  <a:pt x="999" y="174"/>
                </a:cubicBezTo>
                <a:cubicBezTo>
                  <a:pt x="907" y="35"/>
                  <a:pt x="778" y="20"/>
                  <a:pt x="727" y="20"/>
                </a:cubicBezTo>
                <a:cubicBezTo>
                  <a:pt x="721" y="20"/>
                  <a:pt x="716" y="20"/>
                  <a:pt x="713" y="20"/>
                </a:cubicBezTo>
                <a:cubicBezTo>
                  <a:pt x="698" y="16"/>
                  <a:pt x="641" y="0"/>
                  <a:pt x="567" y="0"/>
                </a:cubicBezTo>
                <a:cubicBezTo>
                  <a:pt x="468" y="0"/>
                  <a:pt x="328" y="29"/>
                  <a:pt x="229" y="168"/>
                </a:cubicBezTo>
                <a:cubicBezTo>
                  <a:pt x="0" y="488"/>
                  <a:pt x="128" y="1091"/>
                  <a:pt x="178" y="1286"/>
                </a:cubicBezTo>
                <a:cubicBezTo>
                  <a:pt x="178" y="1286"/>
                  <a:pt x="178" y="1286"/>
                  <a:pt x="178" y="1286"/>
                </a:cubicBezTo>
                <a:cubicBezTo>
                  <a:pt x="159" y="1300"/>
                  <a:pt x="120" y="1332"/>
                  <a:pt x="101" y="1361"/>
                </a:cubicBezTo>
                <a:cubicBezTo>
                  <a:pt x="84" y="1387"/>
                  <a:pt x="50" y="1445"/>
                  <a:pt x="30" y="1477"/>
                </a:cubicBezTo>
                <a:cubicBezTo>
                  <a:pt x="23" y="1489"/>
                  <a:pt x="23" y="1489"/>
                  <a:pt x="23" y="1489"/>
                </a:cubicBezTo>
                <a:cubicBezTo>
                  <a:pt x="34" y="1498"/>
                  <a:pt x="34" y="1498"/>
                  <a:pt x="34" y="1498"/>
                </a:cubicBezTo>
                <a:cubicBezTo>
                  <a:pt x="198" y="1637"/>
                  <a:pt x="407" y="1713"/>
                  <a:pt x="622" y="1713"/>
                </a:cubicBezTo>
                <a:cubicBezTo>
                  <a:pt x="836" y="1713"/>
                  <a:pt x="1045" y="1637"/>
                  <a:pt x="1209" y="1499"/>
                </a:cubicBezTo>
                <a:cubicBezTo>
                  <a:pt x="1219" y="1490"/>
                  <a:pt x="1219" y="1490"/>
                  <a:pt x="1219" y="1490"/>
                </a:cubicBezTo>
                <a:lnTo>
                  <a:pt x="1212" y="1478"/>
                </a:lnTo>
                <a:close/>
                <a:moveTo>
                  <a:pt x="336" y="583"/>
                </a:moveTo>
                <a:cubicBezTo>
                  <a:pt x="336" y="582"/>
                  <a:pt x="336" y="580"/>
                  <a:pt x="336" y="579"/>
                </a:cubicBezTo>
                <a:cubicBezTo>
                  <a:pt x="336" y="577"/>
                  <a:pt x="336" y="575"/>
                  <a:pt x="336" y="573"/>
                </a:cubicBezTo>
                <a:cubicBezTo>
                  <a:pt x="337" y="571"/>
                  <a:pt x="337" y="569"/>
                  <a:pt x="337" y="566"/>
                </a:cubicBezTo>
                <a:cubicBezTo>
                  <a:pt x="337" y="565"/>
                  <a:pt x="337" y="564"/>
                  <a:pt x="337" y="564"/>
                </a:cubicBezTo>
                <a:cubicBezTo>
                  <a:pt x="338" y="541"/>
                  <a:pt x="339" y="523"/>
                  <a:pt x="340" y="514"/>
                </a:cubicBezTo>
                <a:cubicBezTo>
                  <a:pt x="368" y="502"/>
                  <a:pt x="467" y="466"/>
                  <a:pt x="620" y="466"/>
                </a:cubicBezTo>
                <a:cubicBezTo>
                  <a:pt x="773" y="466"/>
                  <a:pt x="871" y="502"/>
                  <a:pt x="899" y="514"/>
                </a:cubicBezTo>
                <a:cubicBezTo>
                  <a:pt x="901" y="540"/>
                  <a:pt x="907" y="619"/>
                  <a:pt x="905" y="721"/>
                </a:cubicBezTo>
                <a:cubicBezTo>
                  <a:pt x="902" y="737"/>
                  <a:pt x="902" y="737"/>
                  <a:pt x="902" y="737"/>
                </a:cubicBezTo>
                <a:cubicBezTo>
                  <a:pt x="873" y="889"/>
                  <a:pt x="692" y="1026"/>
                  <a:pt x="619" y="1026"/>
                </a:cubicBezTo>
                <a:cubicBezTo>
                  <a:pt x="546" y="1026"/>
                  <a:pt x="366" y="889"/>
                  <a:pt x="337" y="737"/>
                </a:cubicBezTo>
                <a:cubicBezTo>
                  <a:pt x="334" y="721"/>
                  <a:pt x="334" y="721"/>
                  <a:pt x="334" y="721"/>
                </a:cubicBezTo>
                <a:cubicBezTo>
                  <a:pt x="333" y="667"/>
                  <a:pt x="334" y="619"/>
                  <a:pt x="336" y="583"/>
                </a:cubicBezTo>
                <a:close/>
                <a:moveTo>
                  <a:pt x="316" y="832"/>
                </a:moveTo>
                <a:cubicBezTo>
                  <a:pt x="349" y="832"/>
                  <a:pt x="376" y="859"/>
                  <a:pt x="376" y="892"/>
                </a:cubicBezTo>
                <a:cubicBezTo>
                  <a:pt x="376" y="925"/>
                  <a:pt x="349" y="951"/>
                  <a:pt x="316" y="951"/>
                </a:cubicBezTo>
                <a:cubicBezTo>
                  <a:pt x="283" y="951"/>
                  <a:pt x="256" y="925"/>
                  <a:pt x="256" y="892"/>
                </a:cubicBezTo>
                <a:cubicBezTo>
                  <a:pt x="256" y="859"/>
                  <a:pt x="283" y="832"/>
                  <a:pt x="316" y="832"/>
                </a:cubicBezTo>
                <a:close/>
                <a:moveTo>
                  <a:pt x="953" y="1332"/>
                </a:moveTo>
                <a:cubicBezTo>
                  <a:pt x="933" y="1346"/>
                  <a:pt x="817" y="1401"/>
                  <a:pt x="622" y="1401"/>
                </a:cubicBezTo>
                <a:cubicBezTo>
                  <a:pt x="620" y="1401"/>
                  <a:pt x="620" y="1401"/>
                  <a:pt x="620" y="1401"/>
                </a:cubicBezTo>
                <a:cubicBezTo>
                  <a:pt x="425" y="1401"/>
                  <a:pt x="309" y="1346"/>
                  <a:pt x="289" y="1332"/>
                </a:cubicBezTo>
                <a:cubicBezTo>
                  <a:pt x="280" y="1325"/>
                  <a:pt x="269" y="1318"/>
                  <a:pt x="258" y="1311"/>
                </a:cubicBezTo>
                <a:cubicBezTo>
                  <a:pt x="264" y="1309"/>
                  <a:pt x="269" y="1308"/>
                  <a:pt x="274" y="1307"/>
                </a:cubicBezTo>
                <a:cubicBezTo>
                  <a:pt x="293" y="1302"/>
                  <a:pt x="311" y="1298"/>
                  <a:pt x="325" y="1290"/>
                </a:cubicBezTo>
                <a:cubicBezTo>
                  <a:pt x="326" y="1289"/>
                  <a:pt x="327" y="1289"/>
                  <a:pt x="329" y="1288"/>
                </a:cubicBezTo>
                <a:cubicBezTo>
                  <a:pt x="344" y="1279"/>
                  <a:pt x="372" y="1260"/>
                  <a:pt x="402" y="1236"/>
                </a:cubicBezTo>
                <a:cubicBezTo>
                  <a:pt x="405" y="1233"/>
                  <a:pt x="405" y="1233"/>
                  <a:pt x="405" y="1233"/>
                </a:cubicBezTo>
                <a:cubicBezTo>
                  <a:pt x="408" y="1231"/>
                  <a:pt x="411" y="1229"/>
                  <a:pt x="414" y="1226"/>
                </a:cubicBezTo>
                <a:cubicBezTo>
                  <a:pt x="414" y="1226"/>
                  <a:pt x="414" y="1226"/>
                  <a:pt x="414" y="1226"/>
                </a:cubicBezTo>
                <a:cubicBezTo>
                  <a:pt x="414" y="1226"/>
                  <a:pt x="414" y="1226"/>
                  <a:pt x="414" y="1226"/>
                </a:cubicBezTo>
                <a:cubicBezTo>
                  <a:pt x="414" y="1226"/>
                  <a:pt x="414" y="1226"/>
                  <a:pt x="414" y="1226"/>
                </a:cubicBezTo>
                <a:cubicBezTo>
                  <a:pt x="452" y="1193"/>
                  <a:pt x="490" y="1154"/>
                  <a:pt x="495" y="1121"/>
                </a:cubicBezTo>
                <a:cubicBezTo>
                  <a:pt x="500" y="1089"/>
                  <a:pt x="489" y="1037"/>
                  <a:pt x="479" y="997"/>
                </a:cubicBezTo>
                <a:cubicBezTo>
                  <a:pt x="530" y="1036"/>
                  <a:pt x="581" y="1060"/>
                  <a:pt x="619" y="1060"/>
                </a:cubicBezTo>
                <a:cubicBezTo>
                  <a:pt x="648" y="1060"/>
                  <a:pt x="686" y="1045"/>
                  <a:pt x="725" y="1020"/>
                </a:cubicBezTo>
                <a:cubicBezTo>
                  <a:pt x="725" y="1020"/>
                  <a:pt x="725" y="1021"/>
                  <a:pt x="725" y="1021"/>
                </a:cubicBezTo>
                <a:cubicBezTo>
                  <a:pt x="738" y="1013"/>
                  <a:pt x="752" y="1003"/>
                  <a:pt x="765" y="993"/>
                </a:cubicBezTo>
                <a:cubicBezTo>
                  <a:pt x="754" y="1033"/>
                  <a:pt x="742" y="1088"/>
                  <a:pt x="747" y="1121"/>
                </a:cubicBezTo>
                <a:cubicBezTo>
                  <a:pt x="751" y="1146"/>
                  <a:pt x="774" y="1176"/>
                  <a:pt x="802" y="1202"/>
                </a:cubicBezTo>
                <a:cubicBezTo>
                  <a:pt x="800" y="1202"/>
                  <a:pt x="800" y="1202"/>
                  <a:pt x="800" y="1202"/>
                </a:cubicBezTo>
                <a:cubicBezTo>
                  <a:pt x="836" y="1232"/>
                  <a:pt x="836" y="1232"/>
                  <a:pt x="836" y="1232"/>
                </a:cubicBezTo>
                <a:cubicBezTo>
                  <a:pt x="865" y="1256"/>
                  <a:pt x="895" y="1277"/>
                  <a:pt x="913" y="1287"/>
                </a:cubicBezTo>
                <a:cubicBezTo>
                  <a:pt x="915" y="1288"/>
                  <a:pt x="916" y="1289"/>
                  <a:pt x="917" y="1290"/>
                </a:cubicBezTo>
                <a:cubicBezTo>
                  <a:pt x="932" y="1298"/>
                  <a:pt x="949" y="1302"/>
                  <a:pt x="968" y="1307"/>
                </a:cubicBezTo>
                <a:cubicBezTo>
                  <a:pt x="973" y="1308"/>
                  <a:pt x="978" y="1309"/>
                  <a:pt x="983" y="1311"/>
                </a:cubicBezTo>
                <a:cubicBezTo>
                  <a:pt x="983" y="1311"/>
                  <a:pt x="984" y="1311"/>
                  <a:pt x="984" y="1311"/>
                </a:cubicBezTo>
                <a:cubicBezTo>
                  <a:pt x="973" y="1318"/>
                  <a:pt x="962" y="1325"/>
                  <a:pt x="953" y="1332"/>
                </a:cubicBezTo>
                <a:close/>
                <a:moveTo>
                  <a:pt x="927" y="951"/>
                </a:moveTo>
                <a:cubicBezTo>
                  <a:pt x="893" y="951"/>
                  <a:pt x="867" y="925"/>
                  <a:pt x="867" y="892"/>
                </a:cubicBezTo>
                <a:cubicBezTo>
                  <a:pt x="867" y="859"/>
                  <a:pt x="893" y="832"/>
                  <a:pt x="927" y="832"/>
                </a:cubicBezTo>
                <a:cubicBezTo>
                  <a:pt x="960" y="832"/>
                  <a:pt x="986" y="859"/>
                  <a:pt x="986" y="892"/>
                </a:cubicBezTo>
                <a:cubicBezTo>
                  <a:pt x="986" y="925"/>
                  <a:pt x="960" y="951"/>
                  <a:pt x="927" y="95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504230" y="3726458"/>
            <a:ext cx="293524" cy="293459"/>
          </a:xfrm>
          <a:prstGeom prst="ellipse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 dirty="0"/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53140" y="3748808"/>
            <a:ext cx="192984" cy="271109"/>
          </a:xfrm>
          <a:custGeom>
            <a:avLst/>
            <a:gdLst>
              <a:gd name="T0" fmla="*/ 0 w 1259"/>
              <a:gd name="T1" fmla="*/ 1523 h 1769"/>
              <a:gd name="T2" fmla="*/ 639 w 1259"/>
              <a:gd name="T3" fmla="*/ 1769 h 1769"/>
              <a:gd name="T4" fmla="*/ 160 w 1259"/>
              <a:gd name="T5" fmla="*/ 1379 h 1769"/>
              <a:gd name="T6" fmla="*/ 247 w 1259"/>
              <a:gd name="T7" fmla="*/ 1383 h 1769"/>
              <a:gd name="T8" fmla="*/ 405 w 1259"/>
              <a:gd name="T9" fmla="*/ 1191 h 1769"/>
              <a:gd name="T10" fmla="*/ 260 w 1259"/>
              <a:gd name="T11" fmla="*/ 955 h 1769"/>
              <a:gd name="T12" fmla="*/ 160 w 1259"/>
              <a:gd name="T13" fmla="*/ 654 h 1769"/>
              <a:gd name="T14" fmla="*/ 142 w 1259"/>
              <a:gd name="T15" fmla="*/ 450 h 1769"/>
              <a:gd name="T16" fmla="*/ 157 w 1259"/>
              <a:gd name="T17" fmla="*/ 274 h 1769"/>
              <a:gd name="T18" fmla="*/ 274 w 1259"/>
              <a:gd name="T19" fmla="*/ 162 h 1769"/>
              <a:gd name="T20" fmla="*/ 357 w 1259"/>
              <a:gd name="T21" fmla="*/ 68 h 1769"/>
              <a:gd name="T22" fmla="*/ 517 w 1259"/>
              <a:gd name="T23" fmla="*/ 46 h 1769"/>
              <a:gd name="T24" fmla="*/ 735 w 1259"/>
              <a:gd name="T25" fmla="*/ 40 h 1769"/>
              <a:gd name="T26" fmla="*/ 773 w 1259"/>
              <a:gd name="T27" fmla="*/ 63 h 1769"/>
              <a:gd name="T28" fmla="*/ 889 w 1259"/>
              <a:gd name="T29" fmla="*/ 135 h 1769"/>
              <a:gd name="T30" fmla="*/ 1005 w 1259"/>
              <a:gd name="T31" fmla="*/ 268 h 1769"/>
              <a:gd name="T32" fmla="*/ 1084 w 1259"/>
              <a:gd name="T33" fmla="*/ 413 h 1769"/>
              <a:gd name="T34" fmla="*/ 1070 w 1259"/>
              <a:gd name="T35" fmla="*/ 578 h 1769"/>
              <a:gd name="T36" fmla="*/ 1054 w 1259"/>
              <a:gd name="T37" fmla="*/ 913 h 1769"/>
              <a:gd name="T38" fmla="*/ 834 w 1259"/>
              <a:gd name="T39" fmla="*/ 1210 h 1769"/>
              <a:gd name="T40" fmla="*/ 948 w 1259"/>
              <a:gd name="T41" fmla="*/ 1264 h 1769"/>
              <a:gd name="T42" fmla="*/ 1106 w 1259"/>
              <a:gd name="T43" fmla="*/ 1397 h 1769"/>
              <a:gd name="T44" fmla="*/ 1145 w 1259"/>
              <a:gd name="T45" fmla="*/ 1517 h 1769"/>
              <a:gd name="T46" fmla="*/ 1223 w 1259"/>
              <a:gd name="T47" fmla="*/ 1501 h 1769"/>
              <a:gd name="T48" fmla="*/ 942 w 1259"/>
              <a:gd name="T49" fmla="*/ 932 h 1769"/>
              <a:gd name="T50" fmla="*/ 1057 w 1259"/>
              <a:gd name="T51" fmla="*/ 699 h 1769"/>
              <a:gd name="T52" fmla="*/ 1027 w 1259"/>
              <a:gd name="T53" fmla="*/ 686 h 1769"/>
              <a:gd name="T54" fmla="*/ 1019 w 1259"/>
              <a:gd name="T55" fmla="*/ 691 h 1769"/>
              <a:gd name="T56" fmla="*/ 957 w 1259"/>
              <a:gd name="T57" fmla="*/ 728 h 1769"/>
              <a:gd name="T58" fmla="*/ 942 w 1259"/>
              <a:gd name="T59" fmla="*/ 626 h 1769"/>
              <a:gd name="T60" fmla="*/ 900 w 1259"/>
              <a:gd name="T61" fmla="*/ 514 h 1769"/>
              <a:gd name="T62" fmla="*/ 864 w 1259"/>
              <a:gd name="T63" fmla="*/ 425 h 1769"/>
              <a:gd name="T64" fmla="*/ 748 w 1259"/>
              <a:gd name="T65" fmla="*/ 430 h 1769"/>
              <a:gd name="T66" fmla="*/ 680 w 1259"/>
              <a:gd name="T67" fmla="*/ 423 h 1769"/>
              <a:gd name="T68" fmla="*/ 582 w 1259"/>
              <a:gd name="T69" fmla="*/ 429 h 1769"/>
              <a:gd name="T70" fmla="*/ 483 w 1259"/>
              <a:gd name="T71" fmla="*/ 422 h 1769"/>
              <a:gd name="T72" fmla="*/ 384 w 1259"/>
              <a:gd name="T73" fmla="*/ 410 h 1769"/>
              <a:gd name="T74" fmla="*/ 285 w 1259"/>
              <a:gd name="T75" fmla="*/ 617 h 1769"/>
              <a:gd name="T76" fmla="*/ 231 w 1259"/>
              <a:gd name="T77" fmla="*/ 703 h 1769"/>
              <a:gd name="T78" fmla="*/ 202 w 1259"/>
              <a:gd name="T79" fmla="*/ 683 h 1769"/>
              <a:gd name="T80" fmla="*/ 186 w 1259"/>
              <a:gd name="T81" fmla="*/ 683 h 1769"/>
              <a:gd name="T82" fmla="*/ 290 w 1259"/>
              <a:gd name="T83" fmla="*/ 920 h 1769"/>
              <a:gd name="T84" fmla="*/ 653 w 1259"/>
              <a:gd name="T85" fmla="*/ 1713 h 1769"/>
              <a:gd name="T86" fmla="*/ 812 w 1259"/>
              <a:gd name="T87" fmla="*/ 1398 h 1769"/>
              <a:gd name="T88" fmla="*/ 784 w 1259"/>
              <a:gd name="T89" fmla="*/ 1213 h 1769"/>
              <a:gd name="T90" fmla="*/ 462 w 1259"/>
              <a:gd name="T91" fmla="*/ 1213 h 1769"/>
              <a:gd name="T92" fmla="*/ 444 w 1259"/>
              <a:gd name="T93" fmla="*/ 1334 h 1769"/>
              <a:gd name="T94" fmla="*/ 392 w 1259"/>
              <a:gd name="T95" fmla="*/ 1441 h 1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59" h="1769">
                <a:moveTo>
                  <a:pt x="96" y="1465"/>
                </a:moveTo>
                <a:cubicBezTo>
                  <a:pt x="95" y="1466"/>
                  <a:pt x="78" y="1501"/>
                  <a:pt x="81" y="1560"/>
                </a:cubicBezTo>
                <a:cubicBezTo>
                  <a:pt x="82" y="1571"/>
                  <a:pt x="84" y="1582"/>
                  <a:pt x="87" y="1593"/>
                </a:cubicBezTo>
                <a:cubicBezTo>
                  <a:pt x="56" y="1571"/>
                  <a:pt x="27" y="1548"/>
                  <a:pt x="0" y="1523"/>
                </a:cubicBezTo>
                <a:cubicBezTo>
                  <a:pt x="38" y="1485"/>
                  <a:pt x="84" y="1458"/>
                  <a:pt x="86" y="1457"/>
                </a:cubicBezTo>
                <a:cubicBezTo>
                  <a:pt x="105" y="1446"/>
                  <a:pt x="105" y="1446"/>
                  <a:pt x="105" y="1446"/>
                </a:cubicBezTo>
                <a:lnTo>
                  <a:pt x="96" y="1465"/>
                </a:lnTo>
                <a:close/>
                <a:moveTo>
                  <a:pt x="639" y="1769"/>
                </a:moveTo>
                <a:cubicBezTo>
                  <a:pt x="437" y="1769"/>
                  <a:pt x="250" y="1706"/>
                  <a:pt x="95" y="1599"/>
                </a:cubicBezTo>
                <a:cubicBezTo>
                  <a:pt x="92" y="1575"/>
                  <a:pt x="91" y="1551"/>
                  <a:pt x="95" y="1529"/>
                </a:cubicBezTo>
                <a:cubicBezTo>
                  <a:pt x="105" y="1465"/>
                  <a:pt x="126" y="1432"/>
                  <a:pt x="154" y="1387"/>
                </a:cubicBezTo>
                <a:cubicBezTo>
                  <a:pt x="160" y="1379"/>
                  <a:pt x="160" y="1379"/>
                  <a:pt x="160" y="1379"/>
                </a:cubicBezTo>
                <a:cubicBezTo>
                  <a:pt x="192" y="1328"/>
                  <a:pt x="254" y="1300"/>
                  <a:pt x="256" y="1299"/>
                </a:cubicBezTo>
                <a:cubicBezTo>
                  <a:pt x="271" y="1292"/>
                  <a:pt x="271" y="1292"/>
                  <a:pt x="271" y="1292"/>
                </a:cubicBezTo>
                <a:cubicBezTo>
                  <a:pt x="265" y="1307"/>
                  <a:pt x="265" y="1307"/>
                  <a:pt x="265" y="1307"/>
                </a:cubicBezTo>
                <a:cubicBezTo>
                  <a:pt x="265" y="1308"/>
                  <a:pt x="252" y="1338"/>
                  <a:pt x="247" y="1383"/>
                </a:cubicBezTo>
                <a:cubicBezTo>
                  <a:pt x="246" y="1399"/>
                  <a:pt x="249" y="1421"/>
                  <a:pt x="254" y="1442"/>
                </a:cubicBezTo>
                <a:cubicBezTo>
                  <a:pt x="252" y="1412"/>
                  <a:pt x="254" y="1377"/>
                  <a:pt x="262" y="1349"/>
                </a:cubicBezTo>
                <a:cubicBezTo>
                  <a:pt x="276" y="1307"/>
                  <a:pt x="316" y="1231"/>
                  <a:pt x="361" y="1204"/>
                </a:cubicBezTo>
                <a:cubicBezTo>
                  <a:pt x="374" y="1196"/>
                  <a:pt x="389" y="1191"/>
                  <a:pt x="405" y="1191"/>
                </a:cubicBezTo>
                <a:cubicBezTo>
                  <a:pt x="408" y="1191"/>
                  <a:pt x="411" y="1192"/>
                  <a:pt x="414" y="1192"/>
                </a:cubicBezTo>
                <a:cubicBezTo>
                  <a:pt x="414" y="1190"/>
                  <a:pt x="414" y="1188"/>
                  <a:pt x="414" y="1186"/>
                </a:cubicBezTo>
                <a:cubicBezTo>
                  <a:pt x="414" y="1182"/>
                  <a:pt x="414" y="1178"/>
                  <a:pt x="415" y="1175"/>
                </a:cubicBezTo>
                <a:cubicBezTo>
                  <a:pt x="349" y="1117"/>
                  <a:pt x="289" y="1039"/>
                  <a:pt x="260" y="955"/>
                </a:cubicBezTo>
                <a:cubicBezTo>
                  <a:pt x="238" y="950"/>
                  <a:pt x="206" y="939"/>
                  <a:pt x="182" y="913"/>
                </a:cubicBezTo>
                <a:cubicBezTo>
                  <a:pt x="144" y="871"/>
                  <a:pt x="117" y="773"/>
                  <a:pt x="141" y="688"/>
                </a:cubicBezTo>
                <a:cubicBezTo>
                  <a:pt x="145" y="675"/>
                  <a:pt x="150" y="664"/>
                  <a:pt x="158" y="656"/>
                </a:cubicBezTo>
                <a:cubicBezTo>
                  <a:pt x="159" y="655"/>
                  <a:pt x="160" y="655"/>
                  <a:pt x="160" y="654"/>
                </a:cubicBezTo>
                <a:cubicBezTo>
                  <a:pt x="152" y="641"/>
                  <a:pt x="143" y="628"/>
                  <a:pt x="142" y="610"/>
                </a:cubicBezTo>
                <a:cubicBezTo>
                  <a:pt x="138" y="557"/>
                  <a:pt x="146" y="498"/>
                  <a:pt x="103" y="459"/>
                </a:cubicBezTo>
                <a:cubicBezTo>
                  <a:pt x="99" y="454"/>
                  <a:pt x="102" y="448"/>
                  <a:pt x="108" y="447"/>
                </a:cubicBezTo>
                <a:cubicBezTo>
                  <a:pt x="120" y="446"/>
                  <a:pt x="131" y="447"/>
                  <a:pt x="142" y="450"/>
                </a:cubicBezTo>
                <a:cubicBezTo>
                  <a:pt x="140" y="443"/>
                  <a:pt x="138" y="435"/>
                  <a:pt x="137" y="428"/>
                </a:cubicBezTo>
                <a:cubicBezTo>
                  <a:pt x="136" y="415"/>
                  <a:pt x="151" y="408"/>
                  <a:pt x="150" y="395"/>
                </a:cubicBezTo>
                <a:cubicBezTo>
                  <a:pt x="146" y="356"/>
                  <a:pt x="190" y="318"/>
                  <a:pt x="156" y="284"/>
                </a:cubicBezTo>
                <a:cubicBezTo>
                  <a:pt x="153" y="281"/>
                  <a:pt x="153" y="276"/>
                  <a:pt x="157" y="274"/>
                </a:cubicBezTo>
                <a:cubicBezTo>
                  <a:pt x="167" y="268"/>
                  <a:pt x="177" y="265"/>
                  <a:pt x="188" y="266"/>
                </a:cubicBezTo>
                <a:cubicBezTo>
                  <a:pt x="189" y="257"/>
                  <a:pt x="194" y="249"/>
                  <a:pt x="202" y="240"/>
                </a:cubicBezTo>
                <a:cubicBezTo>
                  <a:pt x="227" y="215"/>
                  <a:pt x="237" y="180"/>
                  <a:pt x="265" y="159"/>
                </a:cubicBezTo>
                <a:cubicBezTo>
                  <a:pt x="268" y="157"/>
                  <a:pt x="273" y="158"/>
                  <a:pt x="274" y="162"/>
                </a:cubicBezTo>
                <a:cubicBezTo>
                  <a:pt x="278" y="169"/>
                  <a:pt x="280" y="176"/>
                  <a:pt x="283" y="182"/>
                </a:cubicBezTo>
                <a:cubicBezTo>
                  <a:pt x="300" y="166"/>
                  <a:pt x="317" y="150"/>
                  <a:pt x="330" y="130"/>
                </a:cubicBezTo>
                <a:cubicBezTo>
                  <a:pt x="339" y="116"/>
                  <a:pt x="343" y="103"/>
                  <a:pt x="347" y="87"/>
                </a:cubicBezTo>
                <a:cubicBezTo>
                  <a:pt x="349" y="79"/>
                  <a:pt x="351" y="73"/>
                  <a:pt x="357" y="68"/>
                </a:cubicBezTo>
                <a:cubicBezTo>
                  <a:pt x="368" y="58"/>
                  <a:pt x="388" y="68"/>
                  <a:pt x="398" y="76"/>
                </a:cubicBezTo>
                <a:cubicBezTo>
                  <a:pt x="415" y="65"/>
                  <a:pt x="434" y="60"/>
                  <a:pt x="427" y="35"/>
                </a:cubicBezTo>
                <a:cubicBezTo>
                  <a:pt x="426" y="31"/>
                  <a:pt x="429" y="27"/>
                  <a:pt x="433" y="27"/>
                </a:cubicBezTo>
                <a:cubicBezTo>
                  <a:pt x="458" y="27"/>
                  <a:pt x="494" y="30"/>
                  <a:pt x="517" y="46"/>
                </a:cubicBezTo>
                <a:cubicBezTo>
                  <a:pt x="530" y="35"/>
                  <a:pt x="546" y="25"/>
                  <a:pt x="552" y="5"/>
                </a:cubicBezTo>
                <a:cubicBezTo>
                  <a:pt x="553" y="1"/>
                  <a:pt x="557" y="0"/>
                  <a:pt x="561" y="1"/>
                </a:cubicBezTo>
                <a:cubicBezTo>
                  <a:pt x="588" y="14"/>
                  <a:pt x="618" y="17"/>
                  <a:pt x="645" y="27"/>
                </a:cubicBezTo>
                <a:cubicBezTo>
                  <a:pt x="675" y="38"/>
                  <a:pt x="703" y="42"/>
                  <a:pt x="735" y="40"/>
                </a:cubicBezTo>
                <a:cubicBezTo>
                  <a:pt x="738" y="40"/>
                  <a:pt x="741" y="42"/>
                  <a:pt x="742" y="45"/>
                </a:cubicBezTo>
                <a:cubicBezTo>
                  <a:pt x="742" y="45"/>
                  <a:pt x="742" y="45"/>
                  <a:pt x="742" y="45"/>
                </a:cubicBezTo>
                <a:cubicBezTo>
                  <a:pt x="749" y="41"/>
                  <a:pt x="757" y="40"/>
                  <a:pt x="763" y="46"/>
                </a:cubicBezTo>
                <a:cubicBezTo>
                  <a:pt x="768" y="50"/>
                  <a:pt x="771" y="57"/>
                  <a:pt x="773" y="63"/>
                </a:cubicBezTo>
                <a:cubicBezTo>
                  <a:pt x="784" y="64"/>
                  <a:pt x="794" y="69"/>
                  <a:pt x="804" y="77"/>
                </a:cubicBezTo>
                <a:cubicBezTo>
                  <a:pt x="816" y="86"/>
                  <a:pt x="840" y="112"/>
                  <a:pt x="844" y="84"/>
                </a:cubicBezTo>
                <a:cubicBezTo>
                  <a:pt x="844" y="80"/>
                  <a:pt x="850" y="78"/>
                  <a:pt x="854" y="80"/>
                </a:cubicBezTo>
                <a:cubicBezTo>
                  <a:pt x="871" y="94"/>
                  <a:pt x="880" y="115"/>
                  <a:pt x="889" y="135"/>
                </a:cubicBezTo>
                <a:cubicBezTo>
                  <a:pt x="892" y="142"/>
                  <a:pt x="896" y="149"/>
                  <a:pt x="900" y="155"/>
                </a:cubicBezTo>
                <a:cubicBezTo>
                  <a:pt x="908" y="158"/>
                  <a:pt x="914" y="163"/>
                  <a:pt x="919" y="171"/>
                </a:cubicBezTo>
                <a:cubicBezTo>
                  <a:pt x="933" y="197"/>
                  <a:pt x="963" y="193"/>
                  <a:pt x="978" y="217"/>
                </a:cubicBezTo>
                <a:cubicBezTo>
                  <a:pt x="989" y="234"/>
                  <a:pt x="979" y="259"/>
                  <a:pt x="1005" y="268"/>
                </a:cubicBezTo>
                <a:cubicBezTo>
                  <a:pt x="1018" y="273"/>
                  <a:pt x="1032" y="276"/>
                  <a:pt x="1045" y="281"/>
                </a:cubicBezTo>
                <a:cubicBezTo>
                  <a:pt x="1058" y="287"/>
                  <a:pt x="1060" y="298"/>
                  <a:pt x="1061" y="311"/>
                </a:cubicBezTo>
                <a:cubicBezTo>
                  <a:pt x="1062" y="332"/>
                  <a:pt x="1063" y="352"/>
                  <a:pt x="1064" y="372"/>
                </a:cubicBezTo>
                <a:cubicBezTo>
                  <a:pt x="1074" y="385"/>
                  <a:pt x="1085" y="396"/>
                  <a:pt x="1084" y="413"/>
                </a:cubicBezTo>
                <a:cubicBezTo>
                  <a:pt x="1082" y="430"/>
                  <a:pt x="1077" y="446"/>
                  <a:pt x="1071" y="462"/>
                </a:cubicBezTo>
                <a:cubicBezTo>
                  <a:pt x="1082" y="483"/>
                  <a:pt x="1080" y="507"/>
                  <a:pt x="1080" y="535"/>
                </a:cubicBezTo>
                <a:cubicBezTo>
                  <a:pt x="1080" y="543"/>
                  <a:pt x="1084" y="558"/>
                  <a:pt x="1079" y="566"/>
                </a:cubicBezTo>
                <a:cubicBezTo>
                  <a:pt x="1077" y="570"/>
                  <a:pt x="1074" y="574"/>
                  <a:pt x="1070" y="578"/>
                </a:cubicBezTo>
                <a:cubicBezTo>
                  <a:pt x="1069" y="590"/>
                  <a:pt x="1067" y="602"/>
                  <a:pt x="1062" y="613"/>
                </a:cubicBezTo>
                <a:cubicBezTo>
                  <a:pt x="1057" y="623"/>
                  <a:pt x="1052" y="632"/>
                  <a:pt x="1047" y="641"/>
                </a:cubicBezTo>
                <a:cubicBezTo>
                  <a:pt x="1061" y="642"/>
                  <a:pt x="1084" y="650"/>
                  <a:pt x="1095" y="688"/>
                </a:cubicBezTo>
                <a:cubicBezTo>
                  <a:pt x="1119" y="773"/>
                  <a:pt x="1092" y="871"/>
                  <a:pt x="1054" y="913"/>
                </a:cubicBezTo>
                <a:cubicBezTo>
                  <a:pt x="1030" y="939"/>
                  <a:pt x="998" y="950"/>
                  <a:pt x="976" y="955"/>
                </a:cubicBezTo>
                <a:cubicBezTo>
                  <a:pt x="947" y="1039"/>
                  <a:pt x="887" y="1116"/>
                  <a:pt x="822" y="1174"/>
                </a:cubicBezTo>
                <a:cubicBezTo>
                  <a:pt x="822" y="1187"/>
                  <a:pt x="823" y="1199"/>
                  <a:pt x="824" y="1210"/>
                </a:cubicBezTo>
                <a:cubicBezTo>
                  <a:pt x="827" y="1210"/>
                  <a:pt x="830" y="1210"/>
                  <a:pt x="834" y="1210"/>
                </a:cubicBezTo>
                <a:cubicBezTo>
                  <a:pt x="853" y="1210"/>
                  <a:pt x="869" y="1211"/>
                  <a:pt x="882" y="1215"/>
                </a:cubicBezTo>
                <a:cubicBezTo>
                  <a:pt x="910" y="1222"/>
                  <a:pt x="959" y="1311"/>
                  <a:pt x="986" y="1363"/>
                </a:cubicBezTo>
                <a:cubicBezTo>
                  <a:pt x="983" y="1348"/>
                  <a:pt x="979" y="1330"/>
                  <a:pt x="974" y="1317"/>
                </a:cubicBezTo>
                <a:cubicBezTo>
                  <a:pt x="961" y="1285"/>
                  <a:pt x="948" y="1264"/>
                  <a:pt x="948" y="1264"/>
                </a:cubicBezTo>
                <a:cubicBezTo>
                  <a:pt x="941" y="1252"/>
                  <a:pt x="941" y="1252"/>
                  <a:pt x="941" y="1252"/>
                </a:cubicBezTo>
                <a:cubicBezTo>
                  <a:pt x="955" y="1254"/>
                  <a:pt x="955" y="1254"/>
                  <a:pt x="955" y="1254"/>
                </a:cubicBezTo>
                <a:cubicBezTo>
                  <a:pt x="958" y="1254"/>
                  <a:pt x="1038" y="1265"/>
                  <a:pt x="1068" y="1311"/>
                </a:cubicBezTo>
                <a:cubicBezTo>
                  <a:pt x="1092" y="1350"/>
                  <a:pt x="1097" y="1366"/>
                  <a:pt x="1106" y="1397"/>
                </a:cubicBezTo>
                <a:cubicBezTo>
                  <a:pt x="1111" y="1413"/>
                  <a:pt x="1111" y="1413"/>
                  <a:pt x="1111" y="1413"/>
                </a:cubicBezTo>
                <a:cubicBezTo>
                  <a:pt x="1124" y="1456"/>
                  <a:pt x="1129" y="1472"/>
                  <a:pt x="1123" y="1534"/>
                </a:cubicBezTo>
                <a:cubicBezTo>
                  <a:pt x="1121" y="1553"/>
                  <a:pt x="1117" y="1573"/>
                  <a:pt x="1112" y="1591"/>
                </a:cubicBezTo>
                <a:cubicBezTo>
                  <a:pt x="1126" y="1563"/>
                  <a:pt x="1140" y="1533"/>
                  <a:pt x="1145" y="1517"/>
                </a:cubicBezTo>
                <a:cubicBezTo>
                  <a:pt x="1154" y="1482"/>
                  <a:pt x="1145" y="1460"/>
                  <a:pt x="1145" y="1460"/>
                </a:cubicBezTo>
                <a:cubicBezTo>
                  <a:pt x="1137" y="1442"/>
                  <a:pt x="1137" y="1442"/>
                  <a:pt x="1137" y="1442"/>
                </a:cubicBezTo>
                <a:cubicBezTo>
                  <a:pt x="1154" y="1452"/>
                  <a:pt x="1154" y="1452"/>
                  <a:pt x="1154" y="1452"/>
                </a:cubicBezTo>
                <a:cubicBezTo>
                  <a:pt x="1156" y="1453"/>
                  <a:pt x="1201" y="1479"/>
                  <a:pt x="1223" y="1501"/>
                </a:cubicBezTo>
                <a:cubicBezTo>
                  <a:pt x="1232" y="1510"/>
                  <a:pt x="1245" y="1524"/>
                  <a:pt x="1259" y="1540"/>
                </a:cubicBezTo>
                <a:cubicBezTo>
                  <a:pt x="1091" y="1682"/>
                  <a:pt x="875" y="1769"/>
                  <a:pt x="639" y="1769"/>
                </a:cubicBezTo>
                <a:close/>
                <a:moveTo>
                  <a:pt x="617" y="1241"/>
                </a:moveTo>
                <a:cubicBezTo>
                  <a:pt x="704" y="1241"/>
                  <a:pt x="893" y="1091"/>
                  <a:pt x="942" y="932"/>
                </a:cubicBezTo>
                <a:cubicBezTo>
                  <a:pt x="946" y="920"/>
                  <a:pt x="946" y="920"/>
                  <a:pt x="946" y="920"/>
                </a:cubicBezTo>
                <a:cubicBezTo>
                  <a:pt x="958" y="918"/>
                  <a:pt x="958" y="918"/>
                  <a:pt x="958" y="918"/>
                </a:cubicBezTo>
                <a:cubicBezTo>
                  <a:pt x="974" y="916"/>
                  <a:pt x="1004" y="909"/>
                  <a:pt x="1025" y="886"/>
                </a:cubicBezTo>
                <a:cubicBezTo>
                  <a:pt x="1056" y="852"/>
                  <a:pt x="1076" y="767"/>
                  <a:pt x="1057" y="699"/>
                </a:cubicBezTo>
                <a:cubicBezTo>
                  <a:pt x="1052" y="681"/>
                  <a:pt x="1046" y="681"/>
                  <a:pt x="1044" y="681"/>
                </a:cubicBezTo>
                <a:cubicBezTo>
                  <a:pt x="1042" y="681"/>
                  <a:pt x="1041" y="681"/>
                  <a:pt x="1039" y="681"/>
                </a:cubicBezTo>
                <a:cubicBezTo>
                  <a:pt x="1037" y="682"/>
                  <a:pt x="1036" y="682"/>
                  <a:pt x="1034" y="683"/>
                </a:cubicBezTo>
                <a:cubicBezTo>
                  <a:pt x="1031" y="684"/>
                  <a:pt x="1029" y="685"/>
                  <a:pt x="1027" y="686"/>
                </a:cubicBezTo>
                <a:cubicBezTo>
                  <a:pt x="1026" y="687"/>
                  <a:pt x="1026" y="687"/>
                  <a:pt x="1026" y="687"/>
                </a:cubicBezTo>
                <a:cubicBezTo>
                  <a:pt x="1024" y="688"/>
                  <a:pt x="1022" y="689"/>
                  <a:pt x="1020" y="691"/>
                </a:cubicBezTo>
                <a:cubicBezTo>
                  <a:pt x="1008" y="675"/>
                  <a:pt x="1008" y="675"/>
                  <a:pt x="1008" y="675"/>
                </a:cubicBezTo>
                <a:cubicBezTo>
                  <a:pt x="1019" y="691"/>
                  <a:pt x="1019" y="691"/>
                  <a:pt x="1019" y="691"/>
                </a:cubicBezTo>
                <a:cubicBezTo>
                  <a:pt x="1013" y="696"/>
                  <a:pt x="1008" y="700"/>
                  <a:pt x="1005" y="703"/>
                </a:cubicBezTo>
                <a:cubicBezTo>
                  <a:pt x="975" y="789"/>
                  <a:pt x="975" y="789"/>
                  <a:pt x="975" y="789"/>
                </a:cubicBezTo>
                <a:cubicBezTo>
                  <a:pt x="959" y="773"/>
                  <a:pt x="959" y="773"/>
                  <a:pt x="959" y="773"/>
                </a:cubicBezTo>
                <a:cubicBezTo>
                  <a:pt x="949" y="771"/>
                  <a:pt x="960" y="738"/>
                  <a:pt x="957" y="728"/>
                </a:cubicBezTo>
                <a:cubicBezTo>
                  <a:pt x="954" y="719"/>
                  <a:pt x="951" y="711"/>
                  <a:pt x="947" y="704"/>
                </a:cubicBezTo>
                <a:cubicBezTo>
                  <a:pt x="945" y="702"/>
                  <a:pt x="944" y="700"/>
                  <a:pt x="943" y="697"/>
                </a:cubicBezTo>
                <a:cubicBezTo>
                  <a:pt x="942" y="696"/>
                  <a:pt x="942" y="696"/>
                  <a:pt x="942" y="696"/>
                </a:cubicBezTo>
                <a:cubicBezTo>
                  <a:pt x="922" y="673"/>
                  <a:pt x="941" y="626"/>
                  <a:pt x="942" y="626"/>
                </a:cubicBezTo>
                <a:cubicBezTo>
                  <a:pt x="942" y="622"/>
                  <a:pt x="934" y="608"/>
                  <a:pt x="930" y="601"/>
                </a:cubicBezTo>
                <a:cubicBezTo>
                  <a:pt x="926" y="594"/>
                  <a:pt x="922" y="588"/>
                  <a:pt x="920" y="582"/>
                </a:cubicBezTo>
                <a:cubicBezTo>
                  <a:pt x="914" y="567"/>
                  <a:pt x="911" y="555"/>
                  <a:pt x="908" y="544"/>
                </a:cubicBezTo>
                <a:cubicBezTo>
                  <a:pt x="906" y="534"/>
                  <a:pt x="904" y="525"/>
                  <a:pt x="900" y="514"/>
                </a:cubicBezTo>
                <a:cubicBezTo>
                  <a:pt x="898" y="508"/>
                  <a:pt x="893" y="502"/>
                  <a:pt x="888" y="495"/>
                </a:cubicBezTo>
                <a:cubicBezTo>
                  <a:pt x="882" y="486"/>
                  <a:pt x="875" y="476"/>
                  <a:pt x="871" y="464"/>
                </a:cubicBezTo>
                <a:cubicBezTo>
                  <a:pt x="869" y="457"/>
                  <a:pt x="868" y="450"/>
                  <a:pt x="867" y="443"/>
                </a:cubicBezTo>
                <a:cubicBezTo>
                  <a:pt x="867" y="437"/>
                  <a:pt x="866" y="428"/>
                  <a:pt x="864" y="425"/>
                </a:cubicBezTo>
                <a:cubicBezTo>
                  <a:pt x="860" y="422"/>
                  <a:pt x="844" y="417"/>
                  <a:pt x="835" y="414"/>
                </a:cubicBezTo>
                <a:cubicBezTo>
                  <a:pt x="829" y="413"/>
                  <a:pt x="823" y="411"/>
                  <a:pt x="818" y="409"/>
                </a:cubicBezTo>
                <a:cubicBezTo>
                  <a:pt x="801" y="418"/>
                  <a:pt x="782" y="426"/>
                  <a:pt x="760" y="428"/>
                </a:cubicBezTo>
                <a:cubicBezTo>
                  <a:pt x="756" y="428"/>
                  <a:pt x="752" y="429"/>
                  <a:pt x="748" y="430"/>
                </a:cubicBezTo>
                <a:cubicBezTo>
                  <a:pt x="737" y="431"/>
                  <a:pt x="724" y="433"/>
                  <a:pt x="712" y="432"/>
                </a:cubicBezTo>
                <a:cubicBezTo>
                  <a:pt x="703" y="430"/>
                  <a:pt x="695" y="427"/>
                  <a:pt x="687" y="424"/>
                </a:cubicBezTo>
                <a:cubicBezTo>
                  <a:pt x="686" y="423"/>
                  <a:pt x="684" y="423"/>
                  <a:pt x="683" y="422"/>
                </a:cubicBezTo>
                <a:cubicBezTo>
                  <a:pt x="682" y="422"/>
                  <a:pt x="681" y="423"/>
                  <a:pt x="680" y="423"/>
                </a:cubicBezTo>
                <a:cubicBezTo>
                  <a:pt x="676" y="424"/>
                  <a:pt x="673" y="425"/>
                  <a:pt x="670" y="426"/>
                </a:cubicBezTo>
                <a:cubicBezTo>
                  <a:pt x="658" y="430"/>
                  <a:pt x="645" y="435"/>
                  <a:pt x="630" y="435"/>
                </a:cubicBezTo>
                <a:cubicBezTo>
                  <a:pt x="627" y="435"/>
                  <a:pt x="627" y="435"/>
                  <a:pt x="627" y="435"/>
                </a:cubicBezTo>
                <a:cubicBezTo>
                  <a:pt x="611" y="435"/>
                  <a:pt x="596" y="432"/>
                  <a:pt x="582" y="429"/>
                </a:cubicBezTo>
                <a:cubicBezTo>
                  <a:pt x="574" y="430"/>
                  <a:pt x="565" y="431"/>
                  <a:pt x="556" y="431"/>
                </a:cubicBezTo>
                <a:cubicBezTo>
                  <a:pt x="533" y="431"/>
                  <a:pt x="511" y="426"/>
                  <a:pt x="489" y="421"/>
                </a:cubicBezTo>
                <a:cubicBezTo>
                  <a:pt x="488" y="420"/>
                  <a:pt x="488" y="420"/>
                  <a:pt x="488" y="420"/>
                </a:cubicBezTo>
                <a:cubicBezTo>
                  <a:pt x="486" y="421"/>
                  <a:pt x="485" y="421"/>
                  <a:pt x="483" y="422"/>
                </a:cubicBezTo>
                <a:cubicBezTo>
                  <a:pt x="471" y="424"/>
                  <a:pt x="459" y="427"/>
                  <a:pt x="447" y="427"/>
                </a:cubicBezTo>
                <a:cubicBezTo>
                  <a:pt x="434" y="427"/>
                  <a:pt x="422" y="424"/>
                  <a:pt x="410" y="418"/>
                </a:cubicBezTo>
                <a:cubicBezTo>
                  <a:pt x="404" y="416"/>
                  <a:pt x="398" y="414"/>
                  <a:pt x="391" y="412"/>
                </a:cubicBezTo>
                <a:cubicBezTo>
                  <a:pt x="389" y="411"/>
                  <a:pt x="386" y="410"/>
                  <a:pt x="384" y="410"/>
                </a:cubicBezTo>
                <a:cubicBezTo>
                  <a:pt x="360" y="424"/>
                  <a:pt x="335" y="448"/>
                  <a:pt x="334" y="466"/>
                </a:cubicBezTo>
                <a:cubicBezTo>
                  <a:pt x="333" y="492"/>
                  <a:pt x="324" y="520"/>
                  <a:pt x="307" y="548"/>
                </a:cubicBezTo>
                <a:cubicBezTo>
                  <a:pt x="302" y="555"/>
                  <a:pt x="300" y="565"/>
                  <a:pt x="298" y="576"/>
                </a:cubicBezTo>
                <a:cubicBezTo>
                  <a:pt x="296" y="588"/>
                  <a:pt x="293" y="603"/>
                  <a:pt x="285" y="617"/>
                </a:cubicBezTo>
                <a:cubicBezTo>
                  <a:pt x="267" y="647"/>
                  <a:pt x="271" y="688"/>
                  <a:pt x="275" y="727"/>
                </a:cubicBezTo>
                <a:cubicBezTo>
                  <a:pt x="276" y="734"/>
                  <a:pt x="276" y="734"/>
                  <a:pt x="276" y="734"/>
                </a:cubicBezTo>
                <a:cubicBezTo>
                  <a:pt x="256" y="773"/>
                  <a:pt x="256" y="773"/>
                  <a:pt x="256" y="773"/>
                </a:cubicBezTo>
                <a:cubicBezTo>
                  <a:pt x="231" y="703"/>
                  <a:pt x="231" y="703"/>
                  <a:pt x="231" y="703"/>
                </a:cubicBezTo>
                <a:cubicBezTo>
                  <a:pt x="228" y="700"/>
                  <a:pt x="223" y="695"/>
                  <a:pt x="216" y="691"/>
                </a:cubicBezTo>
                <a:cubicBezTo>
                  <a:pt x="214" y="690"/>
                  <a:pt x="213" y="689"/>
                  <a:pt x="211" y="688"/>
                </a:cubicBezTo>
                <a:cubicBezTo>
                  <a:pt x="210" y="687"/>
                  <a:pt x="208" y="686"/>
                  <a:pt x="207" y="685"/>
                </a:cubicBezTo>
                <a:cubicBezTo>
                  <a:pt x="205" y="684"/>
                  <a:pt x="203" y="683"/>
                  <a:pt x="202" y="683"/>
                </a:cubicBezTo>
                <a:cubicBezTo>
                  <a:pt x="199" y="682"/>
                  <a:pt x="196" y="681"/>
                  <a:pt x="194" y="681"/>
                </a:cubicBezTo>
                <a:cubicBezTo>
                  <a:pt x="193" y="681"/>
                  <a:pt x="193" y="681"/>
                  <a:pt x="193" y="681"/>
                </a:cubicBezTo>
                <a:cubicBezTo>
                  <a:pt x="191" y="681"/>
                  <a:pt x="191" y="681"/>
                  <a:pt x="191" y="681"/>
                </a:cubicBezTo>
                <a:cubicBezTo>
                  <a:pt x="190" y="681"/>
                  <a:pt x="188" y="681"/>
                  <a:pt x="186" y="683"/>
                </a:cubicBezTo>
                <a:cubicBezTo>
                  <a:pt x="183" y="686"/>
                  <a:pt x="181" y="692"/>
                  <a:pt x="179" y="699"/>
                </a:cubicBezTo>
                <a:cubicBezTo>
                  <a:pt x="160" y="767"/>
                  <a:pt x="181" y="852"/>
                  <a:pt x="211" y="886"/>
                </a:cubicBezTo>
                <a:cubicBezTo>
                  <a:pt x="232" y="909"/>
                  <a:pt x="262" y="916"/>
                  <a:pt x="278" y="918"/>
                </a:cubicBezTo>
                <a:cubicBezTo>
                  <a:pt x="290" y="920"/>
                  <a:pt x="290" y="920"/>
                  <a:pt x="290" y="920"/>
                </a:cubicBezTo>
                <a:cubicBezTo>
                  <a:pt x="294" y="932"/>
                  <a:pt x="294" y="932"/>
                  <a:pt x="294" y="932"/>
                </a:cubicBezTo>
                <a:cubicBezTo>
                  <a:pt x="343" y="1091"/>
                  <a:pt x="531" y="1241"/>
                  <a:pt x="617" y="1241"/>
                </a:cubicBezTo>
                <a:close/>
                <a:moveTo>
                  <a:pt x="558" y="1635"/>
                </a:moveTo>
                <a:cubicBezTo>
                  <a:pt x="585" y="1644"/>
                  <a:pt x="637" y="1696"/>
                  <a:pt x="653" y="1713"/>
                </a:cubicBezTo>
                <a:cubicBezTo>
                  <a:pt x="663" y="1702"/>
                  <a:pt x="687" y="1679"/>
                  <a:pt x="716" y="1662"/>
                </a:cubicBezTo>
                <a:cubicBezTo>
                  <a:pt x="751" y="1642"/>
                  <a:pt x="800" y="1595"/>
                  <a:pt x="820" y="1557"/>
                </a:cubicBezTo>
                <a:cubicBezTo>
                  <a:pt x="837" y="1522"/>
                  <a:pt x="843" y="1450"/>
                  <a:pt x="836" y="1414"/>
                </a:cubicBezTo>
                <a:cubicBezTo>
                  <a:pt x="825" y="1407"/>
                  <a:pt x="816" y="1402"/>
                  <a:pt x="812" y="1398"/>
                </a:cubicBezTo>
                <a:cubicBezTo>
                  <a:pt x="808" y="1393"/>
                  <a:pt x="803" y="1388"/>
                  <a:pt x="797" y="1346"/>
                </a:cubicBezTo>
                <a:cubicBezTo>
                  <a:pt x="796" y="1346"/>
                  <a:pt x="796" y="1346"/>
                  <a:pt x="796" y="1346"/>
                </a:cubicBezTo>
                <a:cubicBezTo>
                  <a:pt x="777" y="1214"/>
                  <a:pt x="777" y="1214"/>
                  <a:pt x="777" y="1214"/>
                </a:cubicBezTo>
                <a:cubicBezTo>
                  <a:pt x="784" y="1213"/>
                  <a:pt x="784" y="1213"/>
                  <a:pt x="784" y="1213"/>
                </a:cubicBezTo>
                <a:cubicBezTo>
                  <a:pt x="784" y="1213"/>
                  <a:pt x="784" y="1213"/>
                  <a:pt x="785" y="1213"/>
                </a:cubicBezTo>
                <a:cubicBezTo>
                  <a:pt x="784" y="1210"/>
                  <a:pt x="784" y="1208"/>
                  <a:pt x="784" y="1205"/>
                </a:cubicBezTo>
                <a:cubicBezTo>
                  <a:pt x="722" y="1252"/>
                  <a:pt x="660" y="1280"/>
                  <a:pt x="617" y="1280"/>
                </a:cubicBezTo>
                <a:cubicBezTo>
                  <a:pt x="577" y="1280"/>
                  <a:pt x="520" y="1255"/>
                  <a:pt x="462" y="1213"/>
                </a:cubicBezTo>
                <a:cubicBezTo>
                  <a:pt x="460" y="1212"/>
                  <a:pt x="458" y="1210"/>
                  <a:pt x="456" y="1209"/>
                </a:cubicBezTo>
                <a:cubicBezTo>
                  <a:pt x="449" y="1329"/>
                  <a:pt x="449" y="1329"/>
                  <a:pt x="449" y="1329"/>
                </a:cubicBezTo>
                <a:cubicBezTo>
                  <a:pt x="447" y="1331"/>
                  <a:pt x="447" y="1331"/>
                  <a:pt x="447" y="1331"/>
                </a:cubicBezTo>
                <a:cubicBezTo>
                  <a:pt x="447" y="1331"/>
                  <a:pt x="446" y="1332"/>
                  <a:pt x="444" y="1334"/>
                </a:cubicBezTo>
                <a:cubicBezTo>
                  <a:pt x="438" y="1380"/>
                  <a:pt x="430" y="1395"/>
                  <a:pt x="419" y="1401"/>
                </a:cubicBezTo>
                <a:cubicBezTo>
                  <a:pt x="413" y="1404"/>
                  <a:pt x="413" y="1404"/>
                  <a:pt x="413" y="1404"/>
                </a:cubicBezTo>
                <a:cubicBezTo>
                  <a:pt x="409" y="1407"/>
                  <a:pt x="403" y="1410"/>
                  <a:pt x="396" y="1414"/>
                </a:cubicBezTo>
                <a:cubicBezTo>
                  <a:pt x="394" y="1423"/>
                  <a:pt x="392" y="1432"/>
                  <a:pt x="392" y="1441"/>
                </a:cubicBezTo>
                <a:cubicBezTo>
                  <a:pt x="392" y="1485"/>
                  <a:pt x="437" y="1552"/>
                  <a:pt x="476" y="1582"/>
                </a:cubicBezTo>
                <a:cubicBezTo>
                  <a:pt x="483" y="1587"/>
                  <a:pt x="489" y="1592"/>
                  <a:pt x="495" y="1596"/>
                </a:cubicBezTo>
                <a:cubicBezTo>
                  <a:pt x="523" y="1618"/>
                  <a:pt x="535" y="1627"/>
                  <a:pt x="558" y="16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 dirty="0"/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314423" y="4171762"/>
            <a:ext cx="382035" cy="381951"/>
          </a:xfrm>
          <a:prstGeom prst="ellipse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 dirty="0"/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369313" y="4187529"/>
            <a:ext cx="272509" cy="366184"/>
          </a:xfrm>
          <a:custGeom>
            <a:avLst/>
            <a:gdLst>
              <a:gd name="T0" fmla="*/ 22 w 1366"/>
              <a:gd name="T1" fmla="*/ 1511 h 1836"/>
              <a:gd name="T2" fmla="*/ 270 w 1366"/>
              <a:gd name="T3" fmla="*/ 1426 h 1836"/>
              <a:gd name="T4" fmla="*/ 1111 w 1366"/>
              <a:gd name="T5" fmla="*/ 1393 h 1836"/>
              <a:gd name="T6" fmla="*/ 1366 w 1366"/>
              <a:gd name="T7" fmla="*/ 1548 h 1836"/>
              <a:gd name="T8" fmla="*/ 750 w 1366"/>
              <a:gd name="T9" fmla="*/ 3 h 1836"/>
              <a:gd name="T10" fmla="*/ 1106 w 1366"/>
              <a:gd name="T11" fmla="*/ 288 h 1836"/>
              <a:gd name="T12" fmla="*/ 1183 w 1366"/>
              <a:gd name="T13" fmla="*/ 375 h 1836"/>
              <a:gd name="T14" fmla="*/ 1172 w 1366"/>
              <a:gd name="T15" fmla="*/ 499 h 1836"/>
              <a:gd name="T16" fmla="*/ 1204 w 1366"/>
              <a:gd name="T17" fmla="*/ 628 h 1836"/>
              <a:gd name="T18" fmla="*/ 1204 w 1366"/>
              <a:gd name="T19" fmla="*/ 920 h 1836"/>
              <a:gd name="T20" fmla="*/ 1136 w 1366"/>
              <a:gd name="T21" fmla="*/ 892 h 1836"/>
              <a:gd name="T22" fmla="*/ 1102 w 1366"/>
              <a:gd name="T23" fmla="*/ 919 h 1836"/>
              <a:gd name="T24" fmla="*/ 1122 w 1366"/>
              <a:gd name="T25" fmla="*/ 1042 h 1836"/>
              <a:gd name="T26" fmla="*/ 1015 w 1366"/>
              <a:gd name="T27" fmla="*/ 1140 h 1836"/>
              <a:gd name="T28" fmla="*/ 889 w 1366"/>
              <a:gd name="T29" fmla="*/ 1158 h 1836"/>
              <a:gd name="T30" fmla="*/ 969 w 1366"/>
              <a:gd name="T31" fmla="*/ 1324 h 1836"/>
              <a:gd name="T32" fmla="*/ 1060 w 1366"/>
              <a:gd name="T33" fmla="*/ 1408 h 1836"/>
              <a:gd name="T34" fmla="*/ 306 w 1366"/>
              <a:gd name="T35" fmla="*/ 1411 h 1836"/>
              <a:gd name="T36" fmla="*/ 397 w 1366"/>
              <a:gd name="T37" fmla="*/ 1324 h 1836"/>
              <a:gd name="T38" fmla="*/ 462 w 1366"/>
              <a:gd name="T39" fmla="*/ 1304 h 1836"/>
              <a:gd name="T40" fmla="*/ 388 w 1366"/>
              <a:gd name="T41" fmla="*/ 1197 h 1836"/>
              <a:gd name="T42" fmla="*/ 332 w 1366"/>
              <a:gd name="T43" fmla="*/ 1178 h 1836"/>
              <a:gd name="T44" fmla="*/ 287 w 1366"/>
              <a:gd name="T45" fmla="*/ 1083 h 1836"/>
              <a:gd name="T46" fmla="*/ 250 w 1366"/>
              <a:gd name="T47" fmla="*/ 1073 h 1836"/>
              <a:gd name="T48" fmla="*/ 207 w 1366"/>
              <a:gd name="T49" fmla="*/ 916 h 1836"/>
              <a:gd name="T50" fmla="*/ 164 w 1366"/>
              <a:gd name="T51" fmla="*/ 900 h 1836"/>
              <a:gd name="T52" fmla="*/ 114 w 1366"/>
              <a:gd name="T53" fmla="*/ 842 h 1836"/>
              <a:gd name="T54" fmla="*/ 155 w 1366"/>
              <a:gd name="T55" fmla="*/ 593 h 1836"/>
              <a:gd name="T56" fmla="*/ 181 w 1366"/>
              <a:gd name="T57" fmla="*/ 366 h 1836"/>
              <a:gd name="T58" fmla="*/ 311 w 1366"/>
              <a:gd name="T59" fmla="*/ 116 h 1836"/>
              <a:gd name="T60" fmla="*/ 509 w 1366"/>
              <a:gd name="T61" fmla="*/ 31 h 1836"/>
              <a:gd name="T62" fmla="*/ 877 w 1366"/>
              <a:gd name="T63" fmla="*/ 1333 h 1836"/>
              <a:gd name="T64" fmla="*/ 517 w 1366"/>
              <a:gd name="T65" fmla="*/ 1182 h 1836"/>
              <a:gd name="T66" fmla="*/ 444 w 1366"/>
              <a:gd name="T67" fmla="*/ 1359 h 1836"/>
              <a:gd name="T68" fmla="*/ 877 w 1366"/>
              <a:gd name="T69" fmla="*/ 1333 h 1836"/>
              <a:gd name="T70" fmla="*/ 518 w 1366"/>
              <a:gd name="T71" fmla="*/ 330 h 1836"/>
              <a:gd name="T72" fmla="*/ 376 w 1366"/>
              <a:gd name="T73" fmla="*/ 372 h 1836"/>
              <a:gd name="T74" fmla="*/ 327 w 1366"/>
              <a:gd name="T75" fmla="*/ 617 h 1836"/>
              <a:gd name="T76" fmla="*/ 249 w 1366"/>
              <a:gd name="T77" fmla="*/ 667 h 1836"/>
              <a:gd name="T78" fmla="*/ 482 w 1366"/>
              <a:gd name="T79" fmla="*/ 1094 h 1836"/>
              <a:gd name="T80" fmla="*/ 844 w 1366"/>
              <a:gd name="T81" fmla="*/ 994 h 1836"/>
              <a:gd name="T82" fmla="*/ 1105 w 1366"/>
              <a:gd name="T83" fmla="*/ 808 h 1836"/>
              <a:gd name="T84" fmla="*/ 1033 w 1366"/>
              <a:gd name="T85" fmla="*/ 736 h 1836"/>
              <a:gd name="T86" fmla="*/ 991 w 1366"/>
              <a:gd name="T87" fmla="*/ 475 h 1836"/>
              <a:gd name="T88" fmla="*/ 803 w 1366"/>
              <a:gd name="T89" fmla="*/ 352 h 1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66" h="1836">
                <a:moveTo>
                  <a:pt x="683" y="1836"/>
                </a:moveTo>
                <a:cubicBezTo>
                  <a:pt x="415" y="1836"/>
                  <a:pt x="174" y="1725"/>
                  <a:pt x="0" y="1548"/>
                </a:cubicBezTo>
                <a:cubicBezTo>
                  <a:pt x="9" y="1530"/>
                  <a:pt x="16" y="1517"/>
                  <a:pt x="22" y="1511"/>
                </a:cubicBezTo>
                <a:cubicBezTo>
                  <a:pt x="55" y="1475"/>
                  <a:pt x="191" y="1423"/>
                  <a:pt x="220" y="1408"/>
                </a:cubicBezTo>
                <a:cubicBezTo>
                  <a:pt x="234" y="1401"/>
                  <a:pt x="246" y="1396"/>
                  <a:pt x="258" y="1392"/>
                </a:cubicBezTo>
                <a:cubicBezTo>
                  <a:pt x="264" y="1411"/>
                  <a:pt x="269" y="1424"/>
                  <a:pt x="270" y="1426"/>
                </a:cubicBezTo>
                <a:cubicBezTo>
                  <a:pt x="274" y="1434"/>
                  <a:pt x="366" y="1642"/>
                  <a:pt x="683" y="1642"/>
                </a:cubicBezTo>
                <a:cubicBezTo>
                  <a:pt x="991" y="1642"/>
                  <a:pt x="1086" y="1446"/>
                  <a:pt x="1095" y="1427"/>
                </a:cubicBezTo>
                <a:cubicBezTo>
                  <a:pt x="1097" y="1423"/>
                  <a:pt x="1103" y="1411"/>
                  <a:pt x="1111" y="1393"/>
                </a:cubicBezTo>
                <a:cubicBezTo>
                  <a:pt x="1122" y="1397"/>
                  <a:pt x="1133" y="1402"/>
                  <a:pt x="1145" y="1408"/>
                </a:cubicBezTo>
                <a:cubicBezTo>
                  <a:pt x="1174" y="1423"/>
                  <a:pt x="1311" y="1475"/>
                  <a:pt x="1344" y="1511"/>
                </a:cubicBezTo>
                <a:cubicBezTo>
                  <a:pt x="1349" y="1517"/>
                  <a:pt x="1357" y="1530"/>
                  <a:pt x="1366" y="1548"/>
                </a:cubicBezTo>
                <a:cubicBezTo>
                  <a:pt x="1192" y="1725"/>
                  <a:pt x="950" y="1836"/>
                  <a:pt x="683" y="1836"/>
                </a:cubicBezTo>
                <a:close/>
                <a:moveTo>
                  <a:pt x="595" y="22"/>
                </a:moveTo>
                <a:cubicBezTo>
                  <a:pt x="645" y="6"/>
                  <a:pt x="699" y="0"/>
                  <a:pt x="750" y="3"/>
                </a:cubicBezTo>
                <a:cubicBezTo>
                  <a:pt x="816" y="8"/>
                  <a:pt x="862" y="51"/>
                  <a:pt x="920" y="77"/>
                </a:cubicBezTo>
                <a:cubicBezTo>
                  <a:pt x="982" y="106"/>
                  <a:pt x="1017" y="163"/>
                  <a:pt x="1062" y="212"/>
                </a:cubicBezTo>
                <a:cubicBezTo>
                  <a:pt x="1084" y="235"/>
                  <a:pt x="1095" y="259"/>
                  <a:pt x="1106" y="288"/>
                </a:cubicBezTo>
                <a:cubicBezTo>
                  <a:pt x="1112" y="305"/>
                  <a:pt x="1119" y="323"/>
                  <a:pt x="1128" y="338"/>
                </a:cubicBezTo>
                <a:cubicBezTo>
                  <a:pt x="1139" y="358"/>
                  <a:pt x="1162" y="357"/>
                  <a:pt x="1181" y="363"/>
                </a:cubicBezTo>
                <a:cubicBezTo>
                  <a:pt x="1187" y="365"/>
                  <a:pt x="1187" y="372"/>
                  <a:pt x="1183" y="375"/>
                </a:cubicBezTo>
                <a:cubicBezTo>
                  <a:pt x="1166" y="387"/>
                  <a:pt x="1147" y="389"/>
                  <a:pt x="1128" y="385"/>
                </a:cubicBezTo>
                <a:cubicBezTo>
                  <a:pt x="1132" y="398"/>
                  <a:pt x="1135" y="412"/>
                  <a:pt x="1138" y="425"/>
                </a:cubicBezTo>
                <a:cubicBezTo>
                  <a:pt x="1145" y="454"/>
                  <a:pt x="1159" y="473"/>
                  <a:pt x="1172" y="499"/>
                </a:cubicBezTo>
                <a:cubicBezTo>
                  <a:pt x="1183" y="522"/>
                  <a:pt x="1178" y="548"/>
                  <a:pt x="1169" y="575"/>
                </a:cubicBezTo>
                <a:cubicBezTo>
                  <a:pt x="1170" y="576"/>
                  <a:pt x="1170" y="577"/>
                  <a:pt x="1171" y="578"/>
                </a:cubicBezTo>
                <a:cubicBezTo>
                  <a:pt x="1181" y="596"/>
                  <a:pt x="1194" y="611"/>
                  <a:pt x="1204" y="628"/>
                </a:cubicBezTo>
                <a:cubicBezTo>
                  <a:pt x="1222" y="656"/>
                  <a:pt x="1208" y="681"/>
                  <a:pt x="1199" y="709"/>
                </a:cubicBezTo>
                <a:cubicBezTo>
                  <a:pt x="1187" y="752"/>
                  <a:pt x="1226" y="792"/>
                  <a:pt x="1226" y="835"/>
                </a:cubicBezTo>
                <a:cubicBezTo>
                  <a:pt x="1227" y="891"/>
                  <a:pt x="1204" y="920"/>
                  <a:pt x="1204" y="920"/>
                </a:cubicBezTo>
                <a:cubicBezTo>
                  <a:pt x="1204" y="920"/>
                  <a:pt x="1198" y="849"/>
                  <a:pt x="1179" y="821"/>
                </a:cubicBezTo>
                <a:cubicBezTo>
                  <a:pt x="1172" y="833"/>
                  <a:pt x="1164" y="844"/>
                  <a:pt x="1155" y="856"/>
                </a:cubicBezTo>
                <a:cubicBezTo>
                  <a:pt x="1148" y="867"/>
                  <a:pt x="1139" y="879"/>
                  <a:pt x="1136" y="892"/>
                </a:cubicBezTo>
                <a:cubicBezTo>
                  <a:pt x="1132" y="917"/>
                  <a:pt x="1153" y="930"/>
                  <a:pt x="1172" y="940"/>
                </a:cubicBezTo>
                <a:cubicBezTo>
                  <a:pt x="1178" y="943"/>
                  <a:pt x="1175" y="952"/>
                  <a:pt x="1168" y="952"/>
                </a:cubicBezTo>
                <a:cubicBezTo>
                  <a:pt x="1142" y="953"/>
                  <a:pt x="1118" y="939"/>
                  <a:pt x="1102" y="919"/>
                </a:cubicBezTo>
                <a:cubicBezTo>
                  <a:pt x="1093" y="937"/>
                  <a:pt x="1083" y="955"/>
                  <a:pt x="1084" y="972"/>
                </a:cubicBezTo>
                <a:cubicBezTo>
                  <a:pt x="1086" y="999"/>
                  <a:pt x="1109" y="1014"/>
                  <a:pt x="1127" y="1031"/>
                </a:cubicBezTo>
                <a:cubicBezTo>
                  <a:pt x="1132" y="1035"/>
                  <a:pt x="1128" y="1042"/>
                  <a:pt x="1122" y="1042"/>
                </a:cubicBezTo>
                <a:cubicBezTo>
                  <a:pt x="1103" y="1044"/>
                  <a:pt x="1084" y="1040"/>
                  <a:pt x="1066" y="1031"/>
                </a:cubicBezTo>
                <a:cubicBezTo>
                  <a:pt x="1065" y="1041"/>
                  <a:pt x="1066" y="1052"/>
                  <a:pt x="1060" y="1059"/>
                </a:cubicBezTo>
                <a:cubicBezTo>
                  <a:pt x="1026" y="1101"/>
                  <a:pt x="1015" y="1140"/>
                  <a:pt x="1015" y="1140"/>
                </a:cubicBezTo>
                <a:cubicBezTo>
                  <a:pt x="1015" y="1140"/>
                  <a:pt x="993" y="1117"/>
                  <a:pt x="999" y="1078"/>
                </a:cubicBezTo>
                <a:cubicBezTo>
                  <a:pt x="977" y="1094"/>
                  <a:pt x="953" y="1107"/>
                  <a:pt x="932" y="1125"/>
                </a:cubicBezTo>
                <a:cubicBezTo>
                  <a:pt x="919" y="1137"/>
                  <a:pt x="904" y="1148"/>
                  <a:pt x="889" y="1158"/>
                </a:cubicBezTo>
                <a:cubicBezTo>
                  <a:pt x="897" y="1273"/>
                  <a:pt x="904" y="1300"/>
                  <a:pt x="906" y="1307"/>
                </a:cubicBezTo>
                <a:cubicBezTo>
                  <a:pt x="912" y="1311"/>
                  <a:pt x="925" y="1319"/>
                  <a:pt x="945" y="1329"/>
                </a:cubicBezTo>
                <a:cubicBezTo>
                  <a:pt x="950" y="1327"/>
                  <a:pt x="958" y="1324"/>
                  <a:pt x="969" y="1324"/>
                </a:cubicBezTo>
                <a:cubicBezTo>
                  <a:pt x="980" y="1324"/>
                  <a:pt x="995" y="1327"/>
                  <a:pt x="1012" y="1333"/>
                </a:cubicBezTo>
                <a:cubicBezTo>
                  <a:pt x="1042" y="1342"/>
                  <a:pt x="1064" y="1354"/>
                  <a:pt x="1078" y="1369"/>
                </a:cubicBezTo>
                <a:cubicBezTo>
                  <a:pt x="1069" y="1393"/>
                  <a:pt x="1060" y="1408"/>
                  <a:pt x="1060" y="1408"/>
                </a:cubicBezTo>
                <a:cubicBezTo>
                  <a:pt x="1059" y="1410"/>
                  <a:pt x="1059" y="1410"/>
                  <a:pt x="1059" y="1410"/>
                </a:cubicBezTo>
                <a:cubicBezTo>
                  <a:pt x="1056" y="1418"/>
                  <a:pt x="972" y="1602"/>
                  <a:pt x="683" y="1602"/>
                </a:cubicBezTo>
                <a:cubicBezTo>
                  <a:pt x="393" y="1602"/>
                  <a:pt x="309" y="1418"/>
                  <a:pt x="306" y="1411"/>
                </a:cubicBezTo>
                <a:cubicBezTo>
                  <a:pt x="306" y="1411"/>
                  <a:pt x="299" y="1391"/>
                  <a:pt x="291" y="1365"/>
                </a:cubicBezTo>
                <a:cubicBezTo>
                  <a:pt x="305" y="1352"/>
                  <a:pt x="326" y="1341"/>
                  <a:pt x="353" y="1333"/>
                </a:cubicBezTo>
                <a:cubicBezTo>
                  <a:pt x="370" y="1327"/>
                  <a:pt x="385" y="1324"/>
                  <a:pt x="397" y="1324"/>
                </a:cubicBezTo>
                <a:cubicBezTo>
                  <a:pt x="406" y="1324"/>
                  <a:pt x="412" y="1326"/>
                  <a:pt x="418" y="1328"/>
                </a:cubicBezTo>
                <a:cubicBezTo>
                  <a:pt x="435" y="1318"/>
                  <a:pt x="450" y="1310"/>
                  <a:pt x="459" y="1305"/>
                </a:cubicBezTo>
                <a:cubicBezTo>
                  <a:pt x="462" y="1304"/>
                  <a:pt x="462" y="1304"/>
                  <a:pt x="462" y="1304"/>
                </a:cubicBezTo>
                <a:cubicBezTo>
                  <a:pt x="466" y="1294"/>
                  <a:pt x="472" y="1265"/>
                  <a:pt x="476" y="1184"/>
                </a:cubicBezTo>
                <a:cubicBezTo>
                  <a:pt x="459" y="1178"/>
                  <a:pt x="443" y="1169"/>
                  <a:pt x="428" y="1159"/>
                </a:cubicBezTo>
                <a:cubicBezTo>
                  <a:pt x="411" y="1167"/>
                  <a:pt x="396" y="1177"/>
                  <a:pt x="388" y="1197"/>
                </a:cubicBezTo>
                <a:cubicBezTo>
                  <a:pt x="386" y="1202"/>
                  <a:pt x="377" y="1200"/>
                  <a:pt x="376" y="1195"/>
                </a:cubicBezTo>
                <a:cubicBezTo>
                  <a:pt x="369" y="1169"/>
                  <a:pt x="370" y="1141"/>
                  <a:pt x="353" y="1122"/>
                </a:cubicBezTo>
                <a:cubicBezTo>
                  <a:pt x="339" y="1138"/>
                  <a:pt x="336" y="1157"/>
                  <a:pt x="332" y="1178"/>
                </a:cubicBezTo>
                <a:cubicBezTo>
                  <a:pt x="330" y="1183"/>
                  <a:pt x="322" y="1184"/>
                  <a:pt x="320" y="1179"/>
                </a:cubicBezTo>
                <a:cubicBezTo>
                  <a:pt x="302" y="1148"/>
                  <a:pt x="314" y="1098"/>
                  <a:pt x="292" y="1069"/>
                </a:cubicBezTo>
                <a:cubicBezTo>
                  <a:pt x="290" y="1073"/>
                  <a:pt x="288" y="1078"/>
                  <a:pt x="287" y="1083"/>
                </a:cubicBezTo>
                <a:cubicBezTo>
                  <a:pt x="284" y="1101"/>
                  <a:pt x="288" y="1118"/>
                  <a:pt x="286" y="1136"/>
                </a:cubicBezTo>
                <a:cubicBezTo>
                  <a:pt x="285" y="1142"/>
                  <a:pt x="276" y="1142"/>
                  <a:pt x="274" y="1138"/>
                </a:cubicBezTo>
                <a:cubicBezTo>
                  <a:pt x="263" y="1117"/>
                  <a:pt x="253" y="1096"/>
                  <a:pt x="250" y="1073"/>
                </a:cubicBezTo>
                <a:cubicBezTo>
                  <a:pt x="248" y="1056"/>
                  <a:pt x="254" y="1032"/>
                  <a:pt x="238" y="1019"/>
                </a:cubicBezTo>
                <a:cubicBezTo>
                  <a:pt x="234" y="1015"/>
                  <a:pt x="228" y="1011"/>
                  <a:pt x="225" y="1006"/>
                </a:cubicBezTo>
                <a:cubicBezTo>
                  <a:pt x="210" y="976"/>
                  <a:pt x="228" y="940"/>
                  <a:pt x="207" y="916"/>
                </a:cubicBezTo>
                <a:cubicBezTo>
                  <a:pt x="188" y="932"/>
                  <a:pt x="180" y="953"/>
                  <a:pt x="167" y="973"/>
                </a:cubicBezTo>
                <a:cubicBezTo>
                  <a:pt x="163" y="979"/>
                  <a:pt x="155" y="977"/>
                  <a:pt x="154" y="970"/>
                </a:cubicBezTo>
                <a:cubicBezTo>
                  <a:pt x="153" y="946"/>
                  <a:pt x="156" y="923"/>
                  <a:pt x="164" y="900"/>
                </a:cubicBezTo>
                <a:cubicBezTo>
                  <a:pt x="170" y="883"/>
                  <a:pt x="173" y="867"/>
                  <a:pt x="175" y="850"/>
                </a:cubicBezTo>
                <a:cubicBezTo>
                  <a:pt x="156" y="858"/>
                  <a:pt x="136" y="862"/>
                  <a:pt x="115" y="854"/>
                </a:cubicBezTo>
                <a:cubicBezTo>
                  <a:pt x="110" y="852"/>
                  <a:pt x="109" y="845"/>
                  <a:pt x="114" y="842"/>
                </a:cubicBezTo>
                <a:cubicBezTo>
                  <a:pt x="134" y="828"/>
                  <a:pt x="164" y="809"/>
                  <a:pt x="168" y="782"/>
                </a:cubicBezTo>
                <a:cubicBezTo>
                  <a:pt x="172" y="755"/>
                  <a:pt x="157" y="736"/>
                  <a:pt x="150" y="711"/>
                </a:cubicBezTo>
                <a:cubicBezTo>
                  <a:pt x="138" y="674"/>
                  <a:pt x="150" y="633"/>
                  <a:pt x="155" y="593"/>
                </a:cubicBezTo>
                <a:cubicBezTo>
                  <a:pt x="146" y="579"/>
                  <a:pt x="140" y="565"/>
                  <a:pt x="135" y="549"/>
                </a:cubicBezTo>
                <a:cubicBezTo>
                  <a:pt x="125" y="515"/>
                  <a:pt x="119" y="469"/>
                  <a:pt x="138" y="437"/>
                </a:cubicBezTo>
                <a:cubicBezTo>
                  <a:pt x="152" y="413"/>
                  <a:pt x="172" y="393"/>
                  <a:pt x="181" y="366"/>
                </a:cubicBezTo>
                <a:cubicBezTo>
                  <a:pt x="188" y="345"/>
                  <a:pt x="192" y="322"/>
                  <a:pt x="200" y="301"/>
                </a:cubicBezTo>
                <a:cubicBezTo>
                  <a:pt x="210" y="275"/>
                  <a:pt x="232" y="254"/>
                  <a:pt x="254" y="235"/>
                </a:cubicBezTo>
                <a:cubicBezTo>
                  <a:pt x="254" y="190"/>
                  <a:pt x="265" y="148"/>
                  <a:pt x="311" y="116"/>
                </a:cubicBezTo>
                <a:cubicBezTo>
                  <a:pt x="330" y="104"/>
                  <a:pt x="351" y="96"/>
                  <a:pt x="369" y="84"/>
                </a:cubicBezTo>
                <a:cubicBezTo>
                  <a:pt x="387" y="73"/>
                  <a:pt x="398" y="56"/>
                  <a:pt x="415" y="44"/>
                </a:cubicBezTo>
                <a:cubicBezTo>
                  <a:pt x="446" y="25"/>
                  <a:pt x="477" y="28"/>
                  <a:pt x="509" y="31"/>
                </a:cubicBezTo>
                <a:cubicBezTo>
                  <a:pt x="515" y="24"/>
                  <a:pt x="521" y="19"/>
                  <a:pt x="528" y="16"/>
                </a:cubicBezTo>
                <a:cubicBezTo>
                  <a:pt x="552" y="5"/>
                  <a:pt x="573" y="14"/>
                  <a:pt x="595" y="22"/>
                </a:cubicBezTo>
                <a:close/>
                <a:moveTo>
                  <a:pt x="877" y="1333"/>
                </a:moveTo>
                <a:cubicBezTo>
                  <a:pt x="870" y="1326"/>
                  <a:pt x="860" y="1355"/>
                  <a:pt x="849" y="1180"/>
                </a:cubicBezTo>
                <a:cubicBezTo>
                  <a:pt x="787" y="1227"/>
                  <a:pt x="725" y="1255"/>
                  <a:pt x="682" y="1255"/>
                </a:cubicBezTo>
                <a:cubicBezTo>
                  <a:pt x="638" y="1255"/>
                  <a:pt x="579" y="1228"/>
                  <a:pt x="517" y="1182"/>
                </a:cubicBezTo>
                <a:cubicBezTo>
                  <a:pt x="512" y="1333"/>
                  <a:pt x="502" y="1326"/>
                  <a:pt x="484" y="1337"/>
                </a:cubicBezTo>
                <a:cubicBezTo>
                  <a:pt x="478" y="1340"/>
                  <a:pt x="478" y="1340"/>
                  <a:pt x="478" y="1340"/>
                </a:cubicBezTo>
                <a:cubicBezTo>
                  <a:pt x="470" y="1344"/>
                  <a:pt x="458" y="1351"/>
                  <a:pt x="444" y="1359"/>
                </a:cubicBezTo>
                <a:cubicBezTo>
                  <a:pt x="466" y="1391"/>
                  <a:pt x="533" y="1463"/>
                  <a:pt x="683" y="1463"/>
                </a:cubicBezTo>
                <a:cubicBezTo>
                  <a:pt x="829" y="1463"/>
                  <a:pt x="896" y="1394"/>
                  <a:pt x="920" y="1361"/>
                </a:cubicBezTo>
                <a:cubicBezTo>
                  <a:pt x="899" y="1349"/>
                  <a:pt x="883" y="1339"/>
                  <a:pt x="877" y="1333"/>
                </a:cubicBezTo>
                <a:close/>
                <a:moveTo>
                  <a:pt x="668" y="363"/>
                </a:moveTo>
                <a:cubicBezTo>
                  <a:pt x="626" y="363"/>
                  <a:pt x="588" y="352"/>
                  <a:pt x="564" y="339"/>
                </a:cubicBezTo>
                <a:cubicBezTo>
                  <a:pt x="540" y="326"/>
                  <a:pt x="540" y="328"/>
                  <a:pt x="518" y="330"/>
                </a:cubicBezTo>
                <a:cubicBezTo>
                  <a:pt x="496" y="333"/>
                  <a:pt x="492" y="322"/>
                  <a:pt x="463" y="322"/>
                </a:cubicBezTo>
                <a:cubicBezTo>
                  <a:pt x="435" y="322"/>
                  <a:pt x="404" y="322"/>
                  <a:pt x="404" y="322"/>
                </a:cubicBezTo>
                <a:cubicBezTo>
                  <a:pt x="404" y="322"/>
                  <a:pt x="389" y="346"/>
                  <a:pt x="376" y="372"/>
                </a:cubicBezTo>
                <a:cubicBezTo>
                  <a:pt x="362" y="398"/>
                  <a:pt x="358" y="409"/>
                  <a:pt x="360" y="455"/>
                </a:cubicBezTo>
                <a:cubicBezTo>
                  <a:pt x="362" y="501"/>
                  <a:pt x="360" y="545"/>
                  <a:pt x="360" y="545"/>
                </a:cubicBezTo>
                <a:cubicBezTo>
                  <a:pt x="360" y="545"/>
                  <a:pt x="338" y="575"/>
                  <a:pt x="327" y="617"/>
                </a:cubicBezTo>
                <a:cubicBezTo>
                  <a:pt x="317" y="660"/>
                  <a:pt x="319" y="715"/>
                  <a:pt x="319" y="725"/>
                </a:cubicBezTo>
                <a:cubicBezTo>
                  <a:pt x="317" y="746"/>
                  <a:pt x="306" y="682"/>
                  <a:pt x="299" y="646"/>
                </a:cubicBezTo>
                <a:cubicBezTo>
                  <a:pt x="280" y="639"/>
                  <a:pt x="259" y="639"/>
                  <a:pt x="249" y="667"/>
                </a:cubicBezTo>
                <a:cubicBezTo>
                  <a:pt x="229" y="723"/>
                  <a:pt x="250" y="818"/>
                  <a:pt x="284" y="848"/>
                </a:cubicBezTo>
                <a:cubicBezTo>
                  <a:pt x="298" y="861"/>
                  <a:pt x="343" y="868"/>
                  <a:pt x="359" y="872"/>
                </a:cubicBezTo>
                <a:cubicBezTo>
                  <a:pt x="377" y="958"/>
                  <a:pt x="419" y="1036"/>
                  <a:pt x="482" y="1094"/>
                </a:cubicBezTo>
                <a:cubicBezTo>
                  <a:pt x="521" y="995"/>
                  <a:pt x="521" y="995"/>
                  <a:pt x="521" y="995"/>
                </a:cubicBezTo>
                <a:cubicBezTo>
                  <a:pt x="521" y="995"/>
                  <a:pt x="555" y="1176"/>
                  <a:pt x="682" y="1176"/>
                </a:cubicBezTo>
                <a:cubicBezTo>
                  <a:pt x="809" y="1176"/>
                  <a:pt x="844" y="994"/>
                  <a:pt x="844" y="994"/>
                </a:cubicBezTo>
                <a:cubicBezTo>
                  <a:pt x="882" y="1094"/>
                  <a:pt x="882" y="1094"/>
                  <a:pt x="882" y="1094"/>
                </a:cubicBezTo>
                <a:cubicBezTo>
                  <a:pt x="946" y="1036"/>
                  <a:pt x="988" y="958"/>
                  <a:pt x="1006" y="872"/>
                </a:cubicBezTo>
                <a:cubicBezTo>
                  <a:pt x="1014" y="870"/>
                  <a:pt x="1080" y="852"/>
                  <a:pt x="1105" y="808"/>
                </a:cubicBezTo>
                <a:cubicBezTo>
                  <a:pt x="1130" y="764"/>
                  <a:pt x="1126" y="695"/>
                  <a:pt x="1117" y="667"/>
                </a:cubicBezTo>
                <a:cubicBezTo>
                  <a:pt x="1106" y="638"/>
                  <a:pt x="1084" y="639"/>
                  <a:pt x="1064" y="647"/>
                </a:cubicBezTo>
                <a:cubicBezTo>
                  <a:pt x="1051" y="652"/>
                  <a:pt x="1038" y="731"/>
                  <a:pt x="1033" y="736"/>
                </a:cubicBezTo>
                <a:cubicBezTo>
                  <a:pt x="1030" y="723"/>
                  <a:pt x="1029" y="641"/>
                  <a:pt x="1028" y="630"/>
                </a:cubicBezTo>
                <a:cubicBezTo>
                  <a:pt x="1025" y="594"/>
                  <a:pt x="1009" y="593"/>
                  <a:pt x="1002" y="582"/>
                </a:cubicBezTo>
                <a:cubicBezTo>
                  <a:pt x="995" y="571"/>
                  <a:pt x="998" y="503"/>
                  <a:pt x="991" y="475"/>
                </a:cubicBezTo>
                <a:cubicBezTo>
                  <a:pt x="985" y="446"/>
                  <a:pt x="974" y="405"/>
                  <a:pt x="954" y="390"/>
                </a:cubicBezTo>
                <a:cubicBezTo>
                  <a:pt x="934" y="374"/>
                  <a:pt x="895" y="339"/>
                  <a:pt x="875" y="339"/>
                </a:cubicBezTo>
                <a:cubicBezTo>
                  <a:pt x="855" y="339"/>
                  <a:pt x="831" y="350"/>
                  <a:pt x="803" y="352"/>
                </a:cubicBezTo>
                <a:cubicBezTo>
                  <a:pt x="774" y="354"/>
                  <a:pt x="741" y="354"/>
                  <a:pt x="741" y="354"/>
                </a:cubicBezTo>
                <a:cubicBezTo>
                  <a:pt x="741" y="354"/>
                  <a:pt x="711" y="363"/>
                  <a:pt x="668" y="3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 dirty="0"/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8531382" y="3601111"/>
            <a:ext cx="309866" cy="309866"/>
          </a:xfrm>
          <a:prstGeom prst="ellipse">
            <a:avLst/>
          </a:prstGeom>
          <a:solidFill>
            <a:schemeClr val="bg1"/>
          </a:solidFill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462"/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582405" y="3615841"/>
            <a:ext cx="207820" cy="295136"/>
          </a:xfrm>
          <a:custGeom>
            <a:avLst/>
            <a:gdLst>
              <a:gd name="T0" fmla="*/ 1192 w 1192"/>
              <a:gd name="T1" fmla="*/ 1461 h 1691"/>
              <a:gd name="T2" fmla="*/ 1027 w 1192"/>
              <a:gd name="T3" fmla="*/ 1266 h 1691"/>
              <a:gd name="T4" fmla="*/ 1009 w 1192"/>
              <a:gd name="T5" fmla="*/ 719 h 1691"/>
              <a:gd name="T6" fmla="*/ 923 w 1192"/>
              <a:gd name="T7" fmla="*/ 159 h 1691"/>
              <a:gd name="T8" fmla="*/ 637 w 1192"/>
              <a:gd name="T9" fmla="*/ 7 h 1691"/>
              <a:gd name="T10" fmla="*/ 172 w 1192"/>
              <a:gd name="T11" fmla="*/ 538 h 1691"/>
              <a:gd name="T12" fmla="*/ 182 w 1192"/>
              <a:gd name="T13" fmla="*/ 882 h 1691"/>
              <a:gd name="T14" fmla="*/ 182 w 1192"/>
              <a:gd name="T15" fmla="*/ 1301 h 1691"/>
              <a:gd name="T16" fmla="*/ 185 w 1192"/>
              <a:gd name="T17" fmla="*/ 1329 h 1691"/>
              <a:gd name="T18" fmla="*/ 252 w 1192"/>
              <a:gd name="T19" fmla="*/ 1528 h 1691"/>
              <a:gd name="T20" fmla="*/ 170 w 1192"/>
              <a:gd name="T21" fmla="*/ 1404 h 1691"/>
              <a:gd name="T22" fmla="*/ 121 w 1192"/>
              <a:gd name="T23" fmla="*/ 1298 h 1691"/>
              <a:gd name="T24" fmla="*/ 595 w 1192"/>
              <a:gd name="T25" fmla="*/ 1691 h 1691"/>
              <a:gd name="T26" fmla="*/ 1006 w 1192"/>
              <a:gd name="T27" fmla="*/ 1257 h 1691"/>
              <a:gd name="T28" fmla="*/ 983 w 1192"/>
              <a:gd name="T29" fmla="*/ 1452 h 1691"/>
              <a:gd name="T30" fmla="*/ 922 w 1192"/>
              <a:gd name="T31" fmla="*/ 1191 h 1691"/>
              <a:gd name="T32" fmla="*/ 945 w 1192"/>
              <a:gd name="T33" fmla="*/ 1186 h 1691"/>
              <a:gd name="T34" fmla="*/ 465 w 1192"/>
              <a:gd name="T35" fmla="*/ 559 h 1691"/>
              <a:gd name="T36" fmla="*/ 630 w 1192"/>
              <a:gd name="T37" fmla="*/ 274 h 1691"/>
              <a:gd name="T38" fmla="*/ 740 w 1192"/>
              <a:gd name="T39" fmla="*/ 278 h 1691"/>
              <a:gd name="T40" fmla="*/ 752 w 1192"/>
              <a:gd name="T41" fmla="*/ 281 h 1691"/>
              <a:gd name="T42" fmla="*/ 880 w 1192"/>
              <a:gd name="T43" fmla="*/ 516 h 1691"/>
              <a:gd name="T44" fmla="*/ 908 w 1192"/>
              <a:gd name="T45" fmla="*/ 573 h 1691"/>
              <a:gd name="T46" fmla="*/ 931 w 1192"/>
              <a:gd name="T47" fmla="*/ 591 h 1691"/>
              <a:gd name="T48" fmla="*/ 954 w 1192"/>
              <a:gd name="T49" fmla="*/ 598 h 1691"/>
              <a:gd name="T50" fmla="*/ 890 w 1192"/>
              <a:gd name="T51" fmla="*/ 729 h 1691"/>
              <a:gd name="T52" fmla="*/ 877 w 1192"/>
              <a:gd name="T53" fmla="*/ 741 h 1691"/>
              <a:gd name="T54" fmla="*/ 600 w 1192"/>
              <a:gd name="T55" fmla="*/ 1004 h 1691"/>
              <a:gd name="T56" fmla="*/ 329 w 1192"/>
              <a:gd name="T57" fmla="*/ 753 h 1691"/>
              <a:gd name="T58" fmla="*/ 328 w 1192"/>
              <a:gd name="T59" fmla="*/ 1374 h 1691"/>
              <a:gd name="T60" fmla="*/ 475 w 1192"/>
              <a:gd name="T61" fmla="*/ 1099 h 1691"/>
              <a:gd name="T62" fmla="*/ 585 w 1192"/>
              <a:gd name="T63" fmla="*/ 1036 h 1691"/>
              <a:gd name="T64" fmla="*/ 600 w 1192"/>
              <a:gd name="T65" fmla="*/ 1038 h 1691"/>
              <a:gd name="T66" fmla="*/ 616 w 1192"/>
              <a:gd name="T67" fmla="*/ 1036 h 1691"/>
              <a:gd name="T68" fmla="*/ 635 w 1192"/>
              <a:gd name="T69" fmla="*/ 1032 h 1691"/>
              <a:gd name="T70" fmla="*/ 698 w 1192"/>
              <a:gd name="T71" fmla="*/ 1004 h 1691"/>
              <a:gd name="T72" fmla="*/ 711 w 1192"/>
              <a:gd name="T73" fmla="*/ 996 h 1691"/>
              <a:gd name="T74" fmla="*/ 727 w 1192"/>
              <a:gd name="T75" fmla="*/ 985 h 1691"/>
              <a:gd name="T76" fmla="*/ 727 w 1192"/>
              <a:gd name="T77" fmla="*/ 1099 h 1691"/>
              <a:gd name="T78" fmla="*/ 779 w 1192"/>
              <a:gd name="T79" fmla="*/ 1418 h 1691"/>
              <a:gd name="T80" fmla="*/ 440 w 1192"/>
              <a:gd name="T81" fmla="*/ 1418 h 1691"/>
              <a:gd name="T82" fmla="*/ 400 w 1192"/>
              <a:gd name="T83" fmla="*/ 1307 h 1691"/>
              <a:gd name="T84" fmla="*/ 349 w 1192"/>
              <a:gd name="T85" fmla="*/ 1530 h 1691"/>
              <a:gd name="T86" fmla="*/ 328 w 1192"/>
              <a:gd name="T87" fmla="*/ 1374 h 16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192" h="1691">
                <a:moveTo>
                  <a:pt x="595" y="1691"/>
                </a:moveTo>
                <a:cubicBezTo>
                  <a:pt x="825" y="1691"/>
                  <a:pt x="1034" y="1604"/>
                  <a:pt x="1192" y="1461"/>
                </a:cubicBezTo>
                <a:cubicBezTo>
                  <a:pt x="1154" y="1398"/>
                  <a:pt x="1101" y="1318"/>
                  <a:pt x="1078" y="1298"/>
                </a:cubicBezTo>
                <a:cubicBezTo>
                  <a:pt x="1065" y="1286"/>
                  <a:pt x="1046" y="1275"/>
                  <a:pt x="1027" y="1266"/>
                </a:cubicBezTo>
                <a:cubicBezTo>
                  <a:pt x="1014" y="1217"/>
                  <a:pt x="980" y="1082"/>
                  <a:pt x="978" y="1004"/>
                </a:cubicBezTo>
                <a:cubicBezTo>
                  <a:pt x="976" y="939"/>
                  <a:pt x="993" y="828"/>
                  <a:pt x="1009" y="719"/>
                </a:cubicBezTo>
                <a:cubicBezTo>
                  <a:pt x="1017" y="661"/>
                  <a:pt x="1026" y="607"/>
                  <a:pt x="1031" y="562"/>
                </a:cubicBezTo>
                <a:cubicBezTo>
                  <a:pt x="1045" y="427"/>
                  <a:pt x="985" y="235"/>
                  <a:pt x="923" y="159"/>
                </a:cubicBezTo>
                <a:cubicBezTo>
                  <a:pt x="878" y="103"/>
                  <a:pt x="846" y="93"/>
                  <a:pt x="828" y="94"/>
                </a:cubicBezTo>
                <a:cubicBezTo>
                  <a:pt x="809" y="67"/>
                  <a:pt x="748" y="0"/>
                  <a:pt x="637" y="7"/>
                </a:cubicBezTo>
                <a:cubicBezTo>
                  <a:pt x="500" y="16"/>
                  <a:pt x="304" y="120"/>
                  <a:pt x="230" y="260"/>
                </a:cubicBezTo>
                <a:cubicBezTo>
                  <a:pt x="178" y="357"/>
                  <a:pt x="175" y="458"/>
                  <a:pt x="172" y="538"/>
                </a:cubicBezTo>
                <a:cubicBezTo>
                  <a:pt x="170" y="577"/>
                  <a:pt x="169" y="611"/>
                  <a:pt x="163" y="639"/>
                </a:cubicBezTo>
                <a:cubicBezTo>
                  <a:pt x="142" y="735"/>
                  <a:pt x="137" y="813"/>
                  <a:pt x="182" y="882"/>
                </a:cubicBezTo>
                <a:cubicBezTo>
                  <a:pt x="221" y="941"/>
                  <a:pt x="233" y="959"/>
                  <a:pt x="208" y="1062"/>
                </a:cubicBezTo>
                <a:cubicBezTo>
                  <a:pt x="199" y="1100"/>
                  <a:pt x="176" y="1207"/>
                  <a:pt x="182" y="1301"/>
                </a:cubicBezTo>
                <a:cubicBezTo>
                  <a:pt x="182" y="1310"/>
                  <a:pt x="183" y="1319"/>
                  <a:pt x="184" y="1329"/>
                </a:cubicBezTo>
                <a:cubicBezTo>
                  <a:pt x="184" y="1329"/>
                  <a:pt x="184" y="1329"/>
                  <a:pt x="185" y="1329"/>
                </a:cubicBezTo>
                <a:cubicBezTo>
                  <a:pt x="187" y="1347"/>
                  <a:pt x="191" y="1363"/>
                  <a:pt x="196" y="1379"/>
                </a:cubicBezTo>
                <a:cubicBezTo>
                  <a:pt x="210" y="1430"/>
                  <a:pt x="233" y="1485"/>
                  <a:pt x="252" y="1528"/>
                </a:cubicBezTo>
                <a:cubicBezTo>
                  <a:pt x="252" y="1528"/>
                  <a:pt x="252" y="1528"/>
                  <a:pt x="252" y="1528"/>
                </a:cubicBezTo>
                <a:cubicBezTo>
                  <a:pt x="215" y="1483"/>
                  <a:pt x="182" y="1436"/>
                  <a:pt x="170" y="1404"/>
                </a:cubicBezTo>
                <a:cubicBezTo>
                  <a:pt x="157" y="1370"/>
                  <a:pt x="148" y="1320"/>
                  <a:pt x="147" y="1279"/>
                </a:cubicBezTo>
                <a:cubicBezTo>
                  <a:pt x="137" y="1285"/>
                  <a:pt x="128" y="1291"/>
                  <a:pt x="121" y="1298"/>
                </a:cubicBezTo>
                <a:cubicBezTo>
                  <a:pt x="102" y="1314"/>
                  <a:pt x="42" y="1398"/>
                  <a:pt x="0" y="1462"/>
                </a:cubicBezTo>
                <a:cubicBezTo>
                  <a:pt x="158" y="1605"/>
                  <a:pt x="367" y="1691"/>
                  <a:pt x="595" y="1691"/>
                </a:cubicBezTo>
                <a:close/>
                <a:moveTo>
                  <a:pt x="1006" y="1257"/>
                </a:moveTo>
                <a:cubicBezTo>
                  <a:pt x="1006" y="1257"/>
                  <a:pt x="1006" y="1257"/>
                  <a:pt x="1006" y="1257"/>
                </a:cubicBezTo>
                <a:cubicBezTo>
                  <a:pt x="1016" y="1293"/>
                  <a:pt x="1008" y="1335"/>
                  <a:pt x="1004" y="1366"/>
                </a:cubicBezTo>
                <a:cubicBezTo>
                  <a:pt x="1001" y="1401"/>
                  <a:pt x="992" y="1429"/>
                  <a:pt x="983" y="1452"/>
                </a:cubicBezTo>
                <a:cubicBezTo>
                  <a:pt x="986" y="1427"/>
                  <a:pt x="989" y="1397"/>
                  <a:pt x="987" y="1364"/>
                </a:cubicBezTo>
                <a:cubicBezTo>
                  <a:pt x="982" y="1288"/>
                  <a:pt x="973" y="1218"/>
                  <a:pt x="922" y="1191"/>
                </a:cubicBezTo>
                <a:cubicBezTo>
                  <a:pt x="879" y="1168"/>
                  <a:pt x="804" y="1140"/>
                  <a:pt x="804" y="1140"/>
                </a:cubicBezTo>
                <a:cubicBezTo>
                  <a:pt x="804" y="1140"/>
                  <a:pt x="900" y="1162"/>
                  <a:pt x="945" y="1186"/>
                </a:cubicBezTo>
                <a:cubicBezTo>
                  <a:pt x="983" y="1206"/>
                  <a:pt x="995" y="1217"/>
                  <a:pt x="1006" y="1257"/>
                </a:cubicBezTo>
                <a:close/>
                <a:moveTo>
                  <a:pt x="465" y="559"/>
                </a:moveTo>
                <a:cubicBezTo>
                  <a:pt x="568" y="500"/>
                  <a:pt x="587" y="419"/>
                  <a:pt x="602" y="353"/>
                </a:cubicBezTo>
                <a:cubicBezTo>
                  <a:pt x="610" y="322"/>
                  <a:pt x="616" y="295"/>
                  <a:pt x="630" y="274"/>
                </a:cubicBezTo>
                <a:cubicBezTo>
                  <a:pt x="639" y="261"/>
                  <a:pt x="650" y="253"/>
                  <a:pt x="664" y="251"/>
                </a:cubicBezTo>
                <a:cubicBezTo>
                  <a:pt x="700" y="246"/>
                  <a:pt x="740" y="277"/>
                  <a:pt x="740" y="278"/>
                </a:cubicBezTo>
                <a:cubicBezTo>
                  <a:pt x="745" y="282"/>
                  <a:pt x="745" y="282"/>
                  <a:pt x="745" y="282"/>
                </a:cubicBezTo>
                <a:cubicBezTo>
                  <a:pt x="752" y="281"/>
                  <a:pt x="752" y="281"/>
                  <a:pt x="752" y="281"/>
                </a:cubicBezTo>
                <a:cubicBezTo>
                  <a:pt x="754" y="281"/>
                  <a:pt x="801" y="278"/>
                  <a:pt x="810" y="324"/>
                </a:cubicBezTo>
                <a:cubicBezTo>
                  <a:pt x="819" y="372"/>
                  <a:pt x="839" y="461"/>
                  <a:pt x="880" y="516"/>
                </a:cubicBezTo>
                <a:cubicBezTo>
                  <a:pt x="895" y="535"/>
                  <a:pt x="904" y="547"/>
                  <a:pt x="909" y="563"/>
                </a:cubicBezTo>
                <a:cubicBezTo>
                  <a:pt x="909" y="566"/>
                  <a:pt x="909" y="570"/>
                  <a:pt x="908" y="573"/>
                </a:cubicBezTo>
                <a:cubicBezTo>
                  <a:pt x="904" y="602"/>
                  <a:pt x="904" y="602"/>
                  <a:pt x="904" y="602"/>
                </a:cubicBezTo>
                <a:cubicBezTo>
                  <a:pt x="931" y="591"/>
                  <a:pt x="931" y="591"/>
                  <a:pt x="931" y="591"/>
                </a:cubicBezTo>
                <a:cubicBezTo>
                  <a:pt x="936" y="589"/>
                  <a:pt x="941" y="588"/>
                  <a:pt x="944" y="588"/>
                </a:cubicBezTo>
                <a:cubicBezTo>
                  <a:pt x="947" y="588"/>
                  <a:pt x="951" y="588"/>
                  <a:pt x="954" y="598"/>
                </a:cubicBezTo>
                <a:cubicBezTo>
                  <a:pt x="969" y="639"/>
                  <a:pt x="953" y="691"/>
                  <a:pt x="929" y="711"/>
                </a:cubicBezTo>
                <a:cubicBezTo>
                  <a:pt x="917" y="722"/>
                  <a:pt x="901" y="727"/>
                  <a:pt x="890" y="729"/>
                </a:cubicBezTo>
                <a:cubicBezTo>
                  <a:pt x="880" y="732"/>
                  <a:pt x="880" y="732"/>
                  <a:pt x="880" y="732"/>
                </a:cubicBezTo>
                <a:cubicBezTo>
                  <a:pt x="877" y="741"/>
                  <a:pt x="877" y="741"/>
                  <a:pt x="877" y="741"/>
                </a:cubicBezTo>
                <a:cubicBezTo>
                  <a:pt x="855" y="813"/>
                  <a:pt x="799" y="882"/>
                  <a:pt x="741" y="932"/>
                </a:cubicBezTo>
                <a:cubicBezTo>
                  <a:pt x="689" y="975"/>
                  <a:pt x="634" y="1004"/>
                  <a:pt x="600" y="1004"/>
                </a:cubicBezTo>
                <a:cubicBezTo>
                  <a:pt x="571" y="1004"/>
                  <a:pt x="525" y="982"/>
                  <a:pt x="479" y="947"/>
                </a:cubicBezTo>
                <a:cubicBezTo>
                  <a:pt x="418" y="900"/>
                  <a:pt x="356" y="828"/>
                  <a:pt x="329" y="753"/>
                </a:cubicBezTo>
                <a:cubicBezTo>
                  <a:pt x="343" y="696"/>
                  <a:pt x="378" y="609"/>
                  <a:pt x="465" y="559"/>
                </a:cubicBezTo>
                <a:close/>
                <a:moveTo>
                  <a:pt x="328" y="1374"/>
                </a:moveTo>
                <a:cubicBezTo>
                  <a:pt x="329" y="1372"/>
                  <a:pt x="330" y="1370"/>
                  <a:pt x="331" y="1368"/>
                </a:cubicBezTo>
                <a:cubicBezTo>
                  <a:pt x="343" y="1341"/>
                  <a:pt x="472" y="1119"/>
                  <a:pt x="475" y="1099"/>
                </a:cubicBezTo>
                <a:cubicBezTo>
                  <a:pt x="480" y="1066"/>
                  <a:pt x="469" y="1013"/>
                  <a:pt x="458" y="973"/>
                </a:cubicBezTo>
                <a:cubicBezTo>
                  <a:pt x="503" y="1008"/>
                  <a:pt x="548" y="1031"/>
                  <a:pt x="585" y="1036"/>
                </a:cubicBezTo>
                <a:cubicBezTo>
                  <a:pt x="586" y="1036"/>
                  <a:pt x="586" y="1037"/>
                  <a:pt x="586" y="1037"/>
                </a:cubicBezTo>
                <a:cubicBezTo>
                  <a:pt x="591" y="1037"/>
                  <a:pt x="596" y="1038"/>
                  <a:pt x="600" y="1038"/>
                </a:cubicBezTo>
                <a:cubicBezTo>
                  <a:pt x="605" y="1038"/>
                  <a:pt x="609" y="1037"/>
                  <a:pt x="613" y="1037"/>
                </a:cubicBezTo>
                <a:cubicBezTo>
                  <a:pt x="614" y="1037"/>
                  <a:pt x="615" y="1036"/>
                  <a:pt x="616" y="1036"/>
                </a:cubicBezTo>
                <a:cubicBezTo>
                  <a:pt x="620" y="1036"/>
                  <a:pt x="624" y="1035"/>
                  <a:pt x="628" y="1034"/>
                </a:cubicBezTo>
                <a:cubicBezTo>
                  <a:pt x="630" y="1033"/>
                  <a:pt x="633" y="1033"/>
                  <a:pt x="635" y="1032"/>
                </a:cubicBezTo>
                <a:cubicBezTo>
                  <a:pt x="636" y="1032"/>
                  <a:pt x="637" y="1031"/>
                  <a:pt x="638" y="1031"/>
                </a:cubicBezTo>
                <a:cubicBezTo>
                  <a:pt x="657" y="1025"/>
                  <a:pt x="677" y="1016"/>
                  <a:pt x="698" y="1004"/>
                </a:cubicBezTo>
                <a:cubicBezTo>
                  <a:pt x="698" y="1004"/>
                  <a:pt x="698" y="1004"/>
                  <a:pt x="698" y="1004"/>
                </a:cubicBezTo>
                <a:cubicBezTo>
                  <a:pt x="702" y="1001"/>
                  <a:pt x="706" y="999"/>
                  <a:pt x="711" y="996"/>
                </a:cubicBezTo>
                <a:cubicBezTo>
                  <a:pt x="714" y="994"/>
                  <a:pt x="718" y="991"/>
                  <a:pt x="722" y="989"/>
                </a:cubicBezTo>
                <a:cubicBezTo>
                  <a:pt x="724" y="987"/>
                  <a:pt x="725" y="986"/>
                  <a:pt x="727" y="985"/>
                </a:cubicBezTo>
                <a:cubicBezTo>
                  <a:pt x="733" y="981"/>
                  <a:pt x="739" y="977"/>
                  <a:pt x="744" y="972"/>
                </a:cubicBezTo>
                <a:cubicBezTo>
                  <a:pt x="734" y="1013"/>
                  <a:pt x="722" y="1066"/>
                  <a:pt x="727" y="1099"/>
                </a:cubicBezTo>
                <a:cubicBezTo>
                  <a:pt x="731" y="1126"/>
                  <a:pt x="757" y="1157"/>
                  <a:pt x="787" y="1185"/>
                </a:cubicBezTo>
                <a:cubicBezTo>
                  <a:pt x="796" y="1232"/>
                  <a:pt x="810" y="1336"/>
                  <a:pt x="779" y="1418"/>
                </a:cubicBezTo>
                <a:cubicBezTo>
                  <a:pt x="740" y="1516"/>
                  <a:pt x="609" y="1622"/>
                  <a:pt x="609" y="1622"/>
                </a:cubicBezTo>
                <a:cubicBezTo>
                  <a:pt x="609" y="1622"/>
                  <a:pt x="478" y="1516"/>
                  <a:pt x="440" y="1418"/>
                </a:cubicBezTo>
                <a:cubicBezTo>
                  <a:pt x="422" y="1370"/>
                  <a:pt x="419" y="1314"/>
                  <a:pt x="421" y="1267"/>
                </a:cubicBezTo>
                <a:cubicBezTo>
                  <a:pt x="415" y="1280"/>
                  <a:pt x="407" y="1294"/>
                  <a:pt x="400" y="1307"/>
                </a:cubicBezTo>
                <a:cubicBezTo>
                  <a:pt x="387" y="1330"/>
                  <a:pt x="372" y="1354"/>
                  <a:pt x="361" y="1382"/>
                </a:cubicBezTo>
                <a:cubicBezTo>
                  <a:pt x="346" y="1421"/>
                  <a:pt x="344" y="1477"/>
                  <a:pt x="349" y="1530"/>
                </a:cubicBezTo>
                <a:cubicBezTo>
                  <a:pt x="336" y="1496"/>
                  <a:pt x="326" y="1461"/>
                  <a:pt x="325" y="1430"/>
                </a:cubicBezTo>
                <a:cubicBezTo>
                  <a:pt x="324" y="1411"/>
                  <a:pt x="326" y="1392"/>
                  <a:pt x="328" y="137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74464" y="2435301"/>
            <a:ext cx="340730" cy="340655"/>
          </a:xfrm>
          <a:prstGeom prst="ellipse">
            <a:avLst/>
          </a:prstGeom>
          <a:solidFill>
            <a:srgbClr val="FFFFFF"/>
          </a:solidFill>
          <a:ln w="25400" cap="flat">
            <a:solidFill>
              <a:schemeClr val="accent6"/>
            </a:solidFill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37105" y="2453574"/>
            <a:ext cx="215071" cy="322382"/>
          </a:xfrm>
          <a:custGeom>
            <a:avLst/>
            <a:gdLst>
              <a:gd name="T0" fmla="*/ 340 w 1209"/>
              <a:gd name="T1" fmla="*/ 1431 h 1812"/>
              <a:gd name="T2" fmla="*/ 286 w 1209"/>
              <a:gd name="T3" fmla="*/ 1433 h 1812"/>
              <a:gd name="T4" fmla="*/ 107 w 1209"/>
              <a:gd name="T5" fmla="*/ 1534 h 1812"/>
              <a:gd name="T6" fmla="*/ 606 w 1209"/>
              <a:gd name="T7" fmla="*/ 1812 h 1812"/>
              <a:gd name="T8" fmla="*/ 1107 w 1209"/>
              <a:gd name="T9" fmla="*/ 1549 h 1812"/>
              <a:gd name="T10" fmla="*/ 925 w 1209"/>
              <a:gd name="T11" fmla="*/ 1433 h 1812"/>
              <a:gd name="T12" fmla="*/ 864 w 1209"/>
              <a:gd name="T13" fmla="*/ 1434 h 1812"/>
              <a:gd name="T14" fmla="*/ 829 w 1209"/>
              <a:gd name="T15" fmla="*/ 1414 h 1812"/>
              <a:gd name="T16" fmla="*/ 963 w 1209"/>
              <a:gd name="T17" fmla="*/ 998 h 1812"/>
              <a:gd name="T18" fmla="*/ 1083 w 1209"/>
              <a:gd name="T19" fmla="*/ 731 h 1812"/>
              <a:gd name="T20" fmla="*/ 1031 w 1209"/>
              <a:gd name="T21" fmla="*/ 684 h 1812"/>
              <a:gd name="T22" fmla="*/ 1027 w 1209"/>
              <a:gd name="T23" fmla="*/ 346 h 1812"/>
              <a:gd name="T24" fmla="*/ 1038 w 1209"/>
              <a:gd name="T25" fmla="*/ 242 h 1812"/>
              <a:gd name="T26" fmla="*/ 1024 w 1209"/>
              <a:gd name="T27" fmla="*/ 150 h 1812"/>
              <a:gd name="T28" fmla="*/ 1013 w 1209"/>
              <a:gd name="T29" fmla="*/ 149 h 1812"/>
              <a:gd name="T30" fmla="*/ 982 w 1209"/>
              <a:gd name="T31" fmla="*/ 185 h 1812"/>
              <a:gd name="T32" fmla="*/ 958 w 1209"/>
              <a:gd name="T33" fmla="*/ 94 h 1812"/>
              <a:gd name="T34" fmla="*/ 946 w 1209"/>
              <a:gd name="T35" fmla="*/ 97 h 1812"/>
              <a:gd name="T36" fmla="*/ 916 w 1209"/>
              <a:gd name="T37" fmla="*/ 143 h 1812"/>
              <a:gd name="T38" fmla="*/ 902 w 1209"/>
              <a:gd name="T39" fmla="*/ 65 h 1812"/>
              <a:gd name="T40" fmla="*/ 890 w 1209"/>
              <a:gd name="T41" fmla="*/ 64 h 1812"/>
              <a:gd name="T42" fmla="*/ 773 w 1209"/>
              <a:gd name="T43" fmla="*/ 127 h 1812"/>
              <a:gd name="T44" fmla="*/ 770 w 1209"/>
              <a:gd name="T45" fmla="*/ 52 h 1812"/>
              <a:gd name="T46" fmla="*/ 758 w 1209"/>
              <a:gd name="T47" fmla="*/ 52 h 1812"/>
              <a:gd name="T48" fmla="*/ 682 w 1209"/>
              <a:gd name="T49" fmla="*/ 111 h 1812"/>
              <a:gd name="T50" fmla="*/ 694 w 1209"/>
              <a:gd name="T51" fmla="*/ 25 h 1812"/>
              <a:gd name="T52" fmla="*/ 681 w 1209"/>
              <a:gd name="T53" fmla="*/ 24 h 1812"/>
              <a:gd name="T54" fmla="*/ 505 w 1209"/>
              <a:gd name="T55" fmla="*/ 92 h 1812"/>
              <a:gd name="T56" fmla="*/ 190 w 1209"/>
              <a:gd name="T57" fmla="*/ 269 h 1812"/>
              <a:gd name="T58" fmla="*/ 120 w 1209"/>
              <a:gd name="T59" fmla="*/ 541 h 1812"/>
              <a:gd name="T60" fmla="*/ 128 w 1209"/>
              <a:gd name="T61" fmla="*/ 731 h 1812"/>
              <a:gd name="T62" fmla="*/ 248 w 1209"/>
              <a:gd name="T63" fmla="*/ 998 h 1812"/>
              <a:gd name="T64" fmla="*/ 402 w 1209"/>
              <a:gd name="T65" fmla="*/ 1229 h 1812"/>
              <a:gd name="T66" fmla="*/ 282 w 1209"/>
              <a:gd name="T67" fmla="*/ 975 h 1812"/>
              <a:gd name="T68" fmla="*/ 265 w 1209"/>
              <a:gd name="T69" fmla="*/ 961 h 1812"/>
              <a:gd name="T70" fmla="*/ 166 w 1209"/>
              <a:gd name="T71" fmla="*/ 742 h 1812"/>
              <a:gd name="T72" fmla="*/ 207 w 1209"/>
              <a:gd name="T73" fmla="*/ 736 h 1812"/>
              <a:gd name="T74" fmla="*/ 236 w 1209"/>
              <a:gd name="T75" fmla="*/ 771 h 1812"/>
              <a:gd name="T76" fmla="*/ 243 w 1209"/>
              <a:gd name="T77" fmla="*/ 763 h 1812"/>
              <a:gd name="T78" fmla="*/ 244 w 1209"/>
              <a:gd name="T79" fmla="*/ 741 h 1812"/>
              <a:gd name="T80" fmla="*/ 261 w 1209"/>
              <a:gd name="T81" fmla="*/ 514 h 1812"/>
              <a:gd name="T82" fmla="*/ 289 w 1209"/>
              <a:gd name="T83" fmla="*/ 439 h 1812"/>
              <a:gd name="T84" fmla="*/ 397 w 1209"/>
              <a:gd name="T85" fmla="*/ 412 h 1812"/>
              <a:gd name="T86" fmla="*/ 481 w 1209"/>
              <a:gd name="T87" fmla="*/ 411 h 1812"/>
              <a:gd name="T88" fmla="*/ 570 w 1209"/>
              <a:gd name="T89" fmla="*/ 397 h 1812"/>
              <a:gd name="T90" fmla="*/ 662 w 1209"/>
              <a:gd name="T91" fmla="*/ 377 h 1812"/>
              <a:gd name="T92" fmla="*/ 790 w 1209"/>
              <a:gd name="T93" fmla="*/ 377 h 1812"/>
              <a:gd name="T94" fmla="*/ 849 w 1209"/>
              <a:gd name="T95" fmla="*/ 395 h 1812"/>
              <a:gd name="T96" fmla="*/ 895 w 1209"/>
              <a:gd name="T97" fmla="*/ 411 h 1812"/>
              <a:gd name="T98" fmla="*/ 944 w 1209"/>
              <a:gd name="T99" fmla="*/ 480 h 1812"/>
              <a:gd name="T100" fmla="*/ 935 w 1209"/>
              <a:gd name="T101" fmla="*/ 588 h 1812"/>
              <a:gd name="T102" fmla="*/ 973 w 1209"/>
              <a:gd name="T103" fmla="*/ 718 h 1812"/>
              <a:gd name="T104" fmla="*/ 1005 w 1209"/>
              <a:gd name="T105" fmla="*/ 736 h 1812"/>
              <a:gd name="T106" fmla="*/ 1045 w 1209"/>
              <a:gd name="T107" fmla="*/ 742 h 1812"/>
              <a:gd name="T108" fmla="*/ 946 w 1209"/>
              <a:gd name="T109" fmla="*/ 961 h 1812"/>
              <a:gd name="T110" fmla="*/ 930 w 1209"/>
              <a:gd name="T111" fmla="*/ 975 h 1812"/>
              <a:gd name="T112" fmla="*/ 282 w 1209"/>
              <a:gd name="T113" fmla="*/ 975 h 1812"/>
              <a:gd name="T114" fmla="*/ 440 w 1209"/>
              <a:gd name="T115" fmla="*/ 1250 h 1812"/>
              <a:gd name="T116" fmla="*/ 445 w 1209"/>
              <a:gd name="T117" fmla="*/ 1253 h 1812"/>
              <a:gd name="T118" fmla="*/ 772 w 1209"/>
              <a:gd name="T119" fmla="*/ 1248 h 1812"/>
              <a:gd name="T120" fmla="*/ 846 w 1209"/>
              <a:gd name="T121" fmla="*/ 1470 h 1812"/>
              <a:gd name="T122" fmla="*/ 363 w 1209"/>
              <a:gd name="T123" fmla="*/ 1464 h 1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09" h="1812">
                <a:moveTo>
                  <a:pt x="385" y="1411"/>
                </a:moveTo>
                <a:cubicBezTo>
                  <a:pt x="377" y="1415"/>
                  <a:pt x="360" y="1422"/>
                  <a:pt x="340" y="1431"/>
                </a:cubicBezTo>
                <a:cubicBezTo>
                  <a:pt x="335" y="1429"/>
                  <a:pt x="327" y="1427"/>
                  <a:pt x="316" y="1427"/>
                </a:cubicBezTo>
                <a:cubicBezTo>
                  <a:pt x="306" y="1427"/>
                  <a:pt x="296" y="1429"/>
                  <a:pt x="286" y="1433"/>
                </a:cubicBezTo>
                <a:cubicBezTo>
                  <a:pt x="198" y="1465"/>
                  <a:pt x="147" y="1484"/>
                  <a:pt x="130" y="1494"/>
                </a:cubicBezTo>
                <a:cubicBezTo>
                  <a:pt x="120" y="1500"/>
                  <a:pt x="112" y="1514"/>
                  <a:pt x="107" y="1534"/>
                </a:cubicBezTo>
                <a:cubicBezTo>
                  <a:pt x="68" y="1553"/>
                  <a:pt x="29" y="1574"/>
                  <a:pt x="0" y="1595"/>
                </a:cubicBezTo>
                <a:cubicBezTo>
                  <a:pt x="165" y="1730"/>
                  <a:pt x="376" y="1812"/>
                  <a:pt x="606" y="1812"/>
                </a:cubicBezTo>
                <a:cubicBezTo>
                  <a:pt x="834" y="1812"/>
                  <a:pt x="1044" y="1731"/>
                  <a:pt x="1209" y="1597"/>
                </a:cubicBezTo>
                <a:cubicBezTo>
                  <a:pt x="1182" y="1580"/>
                  <a:pt x="1145" y="1564"/>
                  <a:pt x="1107" y="1549"/>
                </a:cubicBezTo>
                <a:cubicBezTo>
                  <a:pt x="1102" y="1522"/>
                  <a:pt x="1094" y="1501"/>
                  <a:pt x="1081" y="1494"/>
                </a:cubicBezTo>
                <a:cubicBezTo>
                  <a:pt x="1064" y="1484"/>
                  <a:pt x="1013" y="1465"/>
                  <a:pt x="925" y="1433"/>
                </a:cubicBezTo>
                <a:cubicBezTo>
                  <a:pt x="915" y="1429"/>
                  <a:pt x="905" y="1427"/>
                  <a:pt x="895" y="1427"/>
                </a:cubicBezTo>
                <a:cubicBezTo>
                  <a:pt x="878" y="1427"/>
                  <a:pt x="866" y="1433"/>
                  <a:pt x="864" y="1434"/>
                </a:cubicBezTo>
                <a:cubicBezTo>
                  <a:pt x="863" y="1434"/>
                  <a:pt x="863" y="1434"/>
                  <a:pt x="863" y="1434"/>
                </a:cubicBezTo>
                <a:cubicBezTo>
                  <a:pt x="846" y="1425"/>
                  <a:pt x="834" y="1418"/>
                  <a:pt x="829" y="1414"/>
                </a:cubicBezTo>
                <a:cubicBezTo>
                  <a:pt x="827" y="1407"/>
                  <a:pt x="818" y="1372"/>
                  <a:pt x="809" y="1218"/>
                </a:cubicBezTo>
                <a:cubicBezTo>
                  <a:pt x="875" y="1159"/>
                  <a:pt x="935" y="1082"/>
                  <a:pt x="963" y="998"/>
                </a:cubicBezTo>
                <a:cubicBezTo>
                  <a:pt x="986" y="993"/>
                  <a:pt x="1017" y="982"/>
                  <a:pt x="1041" y="956"/>
                </a:cubicBezTo>
                <a:cubicBezTo>
                  <a:pt x="1080" y="914"/>
                  <a:pt x="1107" y="816"/>
                  <a:pt x="1083" y="731"/>
                </a:cubicBezTo>
                <a:cubicBezTo>
                  <a:pt x="1071" y="690"/>
                  <a:pt x="1046" y="684"/>
                  <a:pt x="1031" y="684"/>
                </a:cubicBezTo>
                <a:cubicBezTo>
                  <a:pt x="1031" y="684"/>
                  <a:pt x="1031" y="684"/>
                  <a:pt x="1031" y="684"/>
                </a:cubicBezTo>
                <a:cubicBezTo>
                  <a:pt x="1042" y="631"/>
                  <a:pt x="1059" y="544"/>
                  <a:pt x="1055" y="501"/>
                </a:cubicBezTo>
                <a:cubicBezTo>
                  <a:pt x="1050" y="442"/>
                  <a:pt x="1030" y="359"/>
                  <a:pt x="1027" y="346"/>
                </a:cubicBezTo>
                <a:cubicBezTo>
                  <a:pt x="1029" y="340"/>
                  <a:pt x="1034" y="318"/>
                  <a:pt x="1039" y="292"/>
                </a:cubicBezTo>
                <a:cubicBezTo>
                  <a:pt x="1044" y="265"/>
                  <a:pt x="1040" y="247"/>
                  <a:pt x="1038" y="242"/>
                </a:cubicBezTo>
                <a:cubicBezTo>
                  <a:pt x="1038" y="236"/>
                  <a:pt x="1040" y="212"/>
                  <a:pt x="1038" y="194"/>
                </a:cubicBezTo>
                <a:cubicBezTo>
                  <a:pt x="1036" y="173"/>
                  <a:pt x="1025" y="151"/>
                  <a:pt x="1024" y="150"/>
                </a:cubicBezTo>
                <a:cubicBezTo>
                  <a:pt x="1019" y="140"/>
                  <a:pt x="1019" y="140"/>
                  <a:pt x="1019" y="140"/>
                </a:cubicBezTo>
                <a:cubicBezTo>
                  <a:pt x="1013" y="149"/>
                  <a:pt x="1013" y="149"/>
                  <a:pt x="1013" y="149"/>
                </a:cubicBezTo>
                <a:cubicBezTo>
                  <a:pt x="1013" y="149"/>
                  <a:pt x="1002" y="165"/>
                  <a:pt x="995" y="176"/>
                </a:cubicBezTo>
                <a:cubicBezTo>
                  <a:pt x="992" y="180"/>
                  <a:pt x="987" y="183"/>
                  <a:pt x="982" y="185"/>
                </a:cubicBezTo>
                <a:cubicBezTo>
                  <a:pt x="984" y="168"/>
                  <a:pt x="986" y="137"/>
                  <a:pt x="980" y="126"/>
                </a:cubicBezTo>
                <a:cubicBezTo>
                  <a:pt x="973" y="112"/>
                  <a:pt x="958" y="95"/>
                  <a:pt x="958" y="94"/>
                </a:cubicBezTo>
                <a:cubicBezTo>
                  <a:pt x="948" y="83"/>
                  <a:pt x="948" y="83"/>
                  <a:pt x="948" y="83"/>
                </a:cubicBezTo>
                <a:cubicBezTo>
                  <a:pt x="946" y="97"/>
                  <a:pt x="946" y="97"/>
                  <a:pt x="946" y="97"/>
                </a:cubicBezTo>
                <a:cubicBezTo>
                  <a:pt x="945" y="106"/>
                  <a:pt x="940" y="131"/>
                  <a:pt x="929" y="139"/>
                </a:cubicBezTo>
                <a:cubicBezTo>
                  <a:pt x="924" y="143"/>
                  <a:pt x="919" y="144"/>
                  <a:pt x="916" y="143"/>
                </a:cubicBezTo>
                <a:cubicBezTo>
                  <a:pt x="917" y="132"/>
                  <a:pt x="919" y="106"/>
                  <a:pt x="915" y="96"/>
                </a:cubicBezTo>
                <a:cubicBezTo>
                  <a:pt x="910" y="85"/>
                  <a:pt x="902" y="65"/>
                  <a:pt x="902" y="65"/>
                </a:cubicBezTo>
                <a:cubicBezTo>
                  <a:pt x="897" y="55"/>
                  <a:pt x="897" y="55"/>
                  <a:pt x="897" y="55"/>
                </a:cubicBezTo>
                <a:cubicBezTo>
                  <a:pt x="890" y="64"/>
                  <a:pt x="890" y="64"/>
                  <a:pt x="890" y="64"/>
                </a:cubicBezTo>
                <a:cubicBezTo>
                  <a:pt x="890" y="64"/>
                  <a:pt x="867" y="93"/>
                  <a:pt x="840" y="108"/>
                </a:cubicBezTo>
                <a:cubicBezTo>
                  <a:pt x="821" y="118"/>
                  <a:pt x="790" y="124"/>
                  <a:pt x="773" y="127"/>
                </a:cubicBezTo>
                <a:cubicBezTo>
                  <a:pt x="777" y="118"/>
                  <a:pt x="782" y="104"/>
                  <a:pt x="782" y="94"/>
                </a:cubicBezTo>
                <a:cubicBezTo>
                  <a:pt x="782" y="77"/>
                  <a:pt x="771" y="53"/>
                  <a:pt x="770" y="52"/>
                </a:cubicBezTo>
                <a:cubicBezTo>
                  <a:pt x="764" y="39"/>
                  <a:pt x="764" y="39"/>
                  <a:pt x="764" y="39"/>
                </a:cubicBezTo>
                <a:cubicBezTo>
                  <a:pt x="758" y="52"/>
                  <a:pt x="758" y="52"/>
                  <a:pt x="758" y="52"/>
                </a:cubicBezTo>
                <a:cubicBezTo>
                  <a:pt x="753" y="62"/>
                  <a:pt x="737" y="91"/>
                  <a:pt x="725" y="100"/>
                </a:cubicBezTo>
                <a:cubicBezTo>
                  <a:pt x="718" y="105"/>
                  <a:pt x="698" y="109"/>
                  <a:pt x="682" y="111"/>
                </a:cubicBezTo>
                <a:cubicBezTo>
                  <a:pt x="687" y="104"/>
                  <a:pt x="692" y="94"/>
                  <a:pt x="694" y="80"/>
                </a:cubicBezTo>
                <a:cubicBezTo>
                  <a:pt x="699" y="48"/>
                  <a:pt x="694" y="26"/>
                  <a:pt x="694" y="25"/>
                </a:cubicBezTo>
                <a:cubicBezTo>
                  <a:pt x="689" y="0"/>
                  <a:pt x="689" y="0"/>
                  <a:pt x="689" y="0"/>
                </a:cubicBezTo>
                <a:cubicBezTo>
                  <a:pt x="681" y="24"/>
                  <a:pt x="681" y="24"/>
                  <a:pt x="681" y="24"/>
                </a:cubicBezTo>
                <a:cubicBezTo>
                  <a:pt x="681" y="24"/>
                  <a:pt x="671" y="56"/>
                  <a:pt x="639" y="70"/>
                </a:cubicBezTo>
                <a:cubicBezTo>
                  <a:pt x="611" y="83"/>
                  <a:pt x="571" y="86"/>
                  <a:pt x="505" y="92"/>
                </a:cubicBezTo>
                <a:cubicBezTo>
                  <a:pt x="492" y="93"/>
                  <a:pt x="478" y="95"/>
                  <a:pt x="464" y="96"/>
                </a:cubicBezTo>
                <a:cubicBezTo>
                  <a:pt x="372" y="105"/>
                  <a:pt x="232" y="222"/>
                  <a:pt x="190" y="269"/>
                </a:cubicBezTo>
                <a:cubicBezTo>
                  <a:pt x="151" y="312"/>
                  <a:pt x="154" y="399"/>
                  <a:pt x="155" y="412"/>
                </a:cubicBezTo>
                <a:cubicBezTo>
                  <a:pt x="150" y="424"/>
                  <a:pt x="120" y="491"/>
                  <a:pt x="120" y="541"/>
                </a:cubicBezTo>
                <a:cubicBezTo>
                  <a:pt x="120" y="576"/>
                  <a:pt x="136" y="653"/>
                  <a:pt x="146" y="698"/>
                </a:cubicBezTo>
                <a:cubicBezTo>
                  <a:pt x="139" y="705"/>
                  <a:pt x="133" y="716"/>
                  <a:pt x="128" y="731"/>
                </a:cubicBezTo>
                <a:cubicBezTo>
                  <a:pt x="105" y="816"/>
                  <a:pt x="131" y="914"/>
                  <a:pt x="170" y="956"/>
                </a:cubicBezTo>
                <a:cubicBezTo>
                  <a:pt x="194" y="982"/>
                  <a:pt x="226" y="993"/>
                  <a:pt x="248" y="998"/>
                </a:cubicBezTo>
                <a:cubicBezTo>
                  <a:pt x="277" y="1082"/>
                  <a:pt x="337" y="1160"/>
                  <a:pt x="402" y="1218"/>
                </a:cubicBezTo>
                <a:cubicBezTo>
                  <a:pt x="402" y="1221"/>
                  <a:pt x="402" y="1225"/>
                  <a:pt x="402" y="1229"/>
                </a:cubicBezTo>
                <a:cubicBezTo>
                  <a:pt x="397" y="1358"/>
                  <a:pt x="390" y="1400"/>
                  <a:pt x="385" y="1411"/>
                </a:cubicBezTo>
                <a:close/>
                <a:moveTo>
                  <a:pt x="282" y="975"/>
                </a:moveTo>
                <a:cubicBezTo>
                  <a:pt x="278" y="963"/>
                  <a:pt x="278" y="963"/>
                  <a:pt x="278" y="963"/>
                </a:cubicBezTo>
                <a:cubicBezTo>
                  <a:pt x="265" y="961"/>
                  <a:pt x="265" y="961"/>
                  <a:pt x="265" y="961"/>
                </a:cubicBezTo>
                <a:cubicBezTo>
                  <a:pt x="249" y="959"/>
                  <a:pt x="220" y="952"/>
                  <a:pt x="199" y="929"/>
                </a:cubicBezTo>
                <a:cubicBezTo>
                  <a:pt x="168" y="895"/>
                  <a:pt x="147" y="810"/>
                  <a:pt x="166" y="742"/>
                </a:cubicBezTo>
                <a:cubicBezTo>
                  <a:pt x="172" y="724"/>
                  <a:pt x="178" y="724"/>
                  <a:pt x="180" y="724"/>
                </a:cubicBezTo>
                <a:cubicBezTo>
                  <a:pt x="186" y="724"/>
                  <a:pt x="196" y="728"/>
                  <a:pt x="207" y="736"/>
                </a:cubicBezTo>
                <a:cubicBezTo>
                  <a:pt x="234" y="756"/>
                  <a:pt x="234" y="756"/>
                  <a:pt x="234" y="756"/>
                </a:cubicBezTo>
                <a:cubicBezTo>
                  <a:pt x="236" y="771"/>
                  <a:pt x="236" y="771"/>
                  <a:pt x="236" y="771"/>
                </a:cubicBezTo>
                <a:cubicBezTo>
                  <a:pt x="239" y="760"/>
                  <a:pt x="239" y="760"/>
                  <a:pt x="239" y="760"/>
                </a:cubicBezTo>
                <a:cubicBezTo>
                  <a:pt x="243" y="763"/>
                  <a:pt x="243" y="763"/>
                  <a:pt x="243" y="763"/>
                </a:cubicBezTo>
                <a:cubicBezTo>
                  <a:pt x="241" y="751"/>
                  <a:pt x="241" y="751"/>
                  <a:pt x="241" y="751"/>
                </a:cubicBezTo>
                <a:cubicBezTo>
                  <a:pt x="244" y="741"/>
                  <a:pt x="244" y="741"/>
                  <a:pt x="244" y="741"/>
                </a:cubicBezTo>
                <a:cubicBezTo>
                  <a:pt x="255" y="702"/>
                  <a:pt x="266" y="648"/>
                  <a:pt x="258" y="618"/>
                </a:cubicBezTo>
                <a:cubicBezTo>
                  <a:pt x="248" y="583"/>
                  <a:pt x="256" y="542"/>
                  <a:pt x="261" y="514"/>
                </a:cubicBezTo>
                <a:cubicBezTo>
                  <a:pt x="263" y="505"/>
                  <a:pt x="264" y="497"/>
                  <a:pt x="265" y="491"/>
                </a:cubicBezTo>
                <a:cubicBezTo>
                  <a:pt x="267" y="472"/>
                  <a:pt x="284" y="446"/>
                  <a:pt x="289" y="439"/>
                </a:cubicBezTo>
                <a:cubicBezTo>
                  <a:pt x="295" y="437"/>
                  <a:pt x="313" y="432"/>
                  <a:pt x="332" y="429"/>
                </a:cubicBezTo>
                <a:cubicBezTo>
                  <a:pt x="354" y="425"/>
                  <a:pt x="390" y="414"/>
                  <a:pt x="397" y="412"/>
                </a:cubicBezTo>
                <a:cubicBezTo>
                  <a:pt x="402" y="412"/>
                  <a:pt x="425" y="413"/>
                  <a:pt x="446" y="413"/>
                </a:cubicBezTo>
                <a:cubicBezTo>
                  <a:pt x="461" y="413"/>
                  <a:pt x="472" y="413"/>
                  <a:pt x="481" y="411"/>
                </a:cubicBezTo>
                <a:cubicBezTo>
                  <a:pt x="504" y="408"/>
                  <a:pt x="526" y="397"/>
                  <a:pt x="533" y="394"/>
                </a:cubicBezTo>
                <a:cubicBezTo>
                  <a:pt x="538" y="395"/>
                  <a:pt x="553" y="397"/>
                  <a:pt x="570" y="397"/>
                </a:cubicBezTo>
                <a:cubicBezTo>
                  <a:pt x="583" y="397"/>
                  <a:pt x="596" y="396"/>
                  <a:pt x="607" y="394"/>
                </a:cubicBezTo>
                <a:cubicBezTo>
                  <a:pt x="637" y="388"/>
                  <a:pt x="656" y="380"/>
                  <a:pt x="662" y="377"/>
                </a:cubicBezTo>
                <a:cubicBezTo>
                  <a:pt x="671" y="378"/>
                  <a:pt x="706" y="383"/>
                  <a:pt x="731" y="383"/>
                </a:cubicBezTo>
                <a:cubicBezTo>
                  <a:pt x="756" y="383"/>
                  <a:pt x="782" y="378"/>
                  <a:pt x="790" y="377"/>
                </a:cubicBezTo>
                <a:cubicBezTo>
                  <a:pt x="817" y="389"/>
                  <a:pt x="817" y="389"/>
                  <a:pt x="817" y="389"/>
                </a:cubicBezTo>
                <a:cubicBezTo>
                  <a:pt x="828" y="394"/>
                  <a:pt x="841" y="395"/>
                  <a:pt x="849" y="395"/>
                </a:cubicBezTo>
                <a:cubicBezTo>
                  <a:pt x="855" y="395"/>
                  <a:pt x="859" y="395"/>
                  <a:pt x="862" y="394"/>
                </a:cubicBezTo>
                <a:cubicBezTo>
                  <a:pt x="867" y="397"/>
                  <a:pt x="882" y="405"/>
                  <a:pt x="895" y="411"/>
                </a:cubicBezTo>
                <a:cubicBezTo>
                  <a:pt x="907" y="416"/>
                  <a:pt x="922" y="425"/>
                  <a:pt x="927" y="429"/>
                </a:cubicBezTo>
                <a:cubicBezTo>
                  <a:pt x="929" y="436"/>
                  <a:pt x="935" y="456"/>
                  <a:pt x="944" y="480"/>
                </a:cubicBezTo>
                <a:cubicBezTo>
                  <a:pt x="952" y="499"/>
                  <a:pt x="944" y="538"/>
                  <a:pt x="939" y="564"/>
                </a:cubicBezTo>
                <a:cubicBezTo>
                  <a:pt x="937" y="574"/>
                  <a:pt x="936" y="582"/>
                  <a:pt x="935" y="588"/>
                </a:cubicBezTo>
                <a:cubicBezTo>
                  <a:pt x="933" y="610"/>
                  <a:pt x="935" y="652"/>
                  <a:pt x="949" y="677"/>
                </a:cubicBezTo>
                <a:cubicBezTo>
                  <a:pt x="954" y="686"/>
                  <a:pt x="962" y="700"/>
                  <a:pt x="973" y="718"/>
                </a:cubicBezTo>
                <a:cubicBezTo>
                  <a:pt x="969" y="763"/>
                  <a:pt x="969" y="763"/>
                  <a:pt x="969" y="763"/>
                </a:cubicBezTo>
                <a:cubicBezTo>
                  <a:pt x="1005" y="736"/>
                  <a:pt x="1005" y="736"/>
                  <a:pt x="1005" y="736"/>
                </a:cubicBezTo>
                <a:cubicBezTo>
                  <a:pt x="1015" y="728"/>
                  <a:pt x="1025" y="724"/>
                  <a:pt x="1031" y="724"/>
                </a:cubicBezTo>
                <a:cubicBezTo>
                  <a:pt x="1033" y="724"/>
                  <a:pt x="1040" y="724"/>
                  <a:pt x="1045" y="742"/>
                </a:cubicBezTo>
                <a:cubicBezTo>
                  <a:pt x="1064" y="810"/>
                  <a:pt x="1043" y="895"/>
                  <a:pt x="1012" y="929"/>
                </a:cubicBezTo>
                <a:cubicBezTo>
                  <a:pt x="991" y="952"/>
                  <a:pt x="962" y="959"/>
                  <a:pt x="946" y="961"/>
                </a:cubicBezTo>
                <a:cubicBezTo>
                  <a:pt x="933" y="963"/>
                  <a:pt x="933" y="963"/>
                  <a:pt x="933" y="963"/>
                </a:cubicBezTo>
                <a:cubicBezTo>
                  <a:pt x="930" y="975"/>
                  <a:pt x="930" y="975"/>
                  <a:pt x="930" y="975"/>
                </a:cubicBezTo>
                <a:cubicBezTo>
                  <a:pt x="881" y="1134"/>
                  <a:pt x="691" y="1284"/>
                  <a:pt x="605" y="1284"/>
                </a:cubicBezTo>
                <a:cubicBezTo>
                  <a:pt x="519" y="1284"/>
                  <a:pt x="330" y="1134"/>
                  <a:pt x="282" y="975"/>
                </a:cubicBezTo>
                <a:close/>
                <a:moveTo>
                  <a:pt x="407" y="1444"/>
                </a:moveTo>
                <a:cubicBezTo>
                  <a:pt x="425" y="1434"/>
                  <a:pt x="435" y="1401"/>
                  <a:pt x="440" y="1250"/>
                </a:cubicBezTo>
                <a:cubicBezTo>
                  <a:pt x="442" y="1251"/>
                  <a:pt x="444" y="1252"/>
                  <a:pt x="445" y="1253"/>
                </a:cubicBezTo>
                <a:cubicBezTo>
                  <a:pt x="445" y="1253"/>
                  <a:pt x="445" y="1253"/>
                  <a:pt x="445" y="1253"/>
                </a:cubicBezTo>
                <a:cubicBezTo>
                  <a:pt x="505" y="1297"/>
                  <a:pt x="564" y="1323"/>
                  <a:pt x="605" y="1323"/>
                </a:cubicBezTo>
                <a:cubicBezTo>
                  <a:pt x="648" y="1323"/>
                  <a:pt x="710" y="1295"/>
                  <a:pt x="772" y="1248"/>
                </a:cubicBezTo>
                <a:cubicBezTo>
                  <a:pt x="783" y="1423"/>
                  <a:pt x="793" y="1433"/>
                  <a:pt x="800" y="1441"/>
                </a:cubicBezTo>
                <a:cubicBezTo>
                  <a:pt x="806" y="1447"/>
                  <a:pt x="824" y="1458"/>
                  <a:pt x="846" y="1470"/>
                </a:cubicBezTo>
                <a:cubicBezTo>
                  <a:pt x="823" y="1531"/>
                  <a:pt x="750" y="1688"/>
                  <a:pt x="606" y="1688"/>
                </a:cubicBezTo>
                <a:cubicBezTo>
                  <a:pt x="457" y="1688"/>
                  <a:pt x="383" y="1520"/>
                  <a:pt x="363" y="1464"/>
                </a:cubicBezTo>
                <a:cubicBezTo>
                  <a:pt x="385" y="1454"/>
                  <a:pt x="400" y="1448"/>
                  <a:pt x="407" y="144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143680" y="2129607"/>
            <a:ext cx="178514" cy="177966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10172658" y="2168973"/>
            <a:ext cx="120558" cy="98414"/>
          </a:xfrm>
          <a:custGeom>
            <a:avLst/>
            <a:gdLst>
              <a:gd name="T0" fmla="*/ 186 w 186"/>
              <a:gd name="T1" fmla="*/ 18 h 152"/>
              <a:gd name="T2" fmla="*/ 164 w 186"/>
              <a:gd name="T3" fmla="*/ 24 h 152"/>
              <a:gd name="T4" fmla="*/ 181 w 186"/>
              <a:gd name="T5" fmla="*/ 4 h 152"/>
              <a:gd name="T6" fmla="*/ 157 w 186"/>
              <a:gd name="T7" fmla="*/ 13 h 152"/>
              <a:gd name="T8" fmla="*/ 129 w 186"/>
              <a:gd name="T9" fmla="*/ 0 h 152"/>
              <a:gd name="T10" fmla="*/ 90 w 186"/>
              <a:gd name="T11" fmla="*/ 39 h 152"/>
              <a:gd name="T12" fmla="*/ 92 w 186"/>
              <a:gd name="T13" fmla="*/ 48 h 152"/>
              <a:gd name="T14" fmla="*/ 12 w 186"/>
              <a:gd name="T15" fmla="*/ 8 h 152"/>
              <a:gd name="T16" fmla="*/ 8 w 186"/>
              <a:gd name="T17" fmla="*/ 27 h 152"/>
              <a:gd name="T18" fmla="*/ 24 w 186"/>
              <a:gd name="T19" fmla="*/ 59 h 152"/>
              <a:gd name="T20" fmla="*/ 7 w 186"/>
              <a:gd name="T21" fmla="*/ 54 h 152"/>
              <a:gd name="T22" fmla="*/ 7 w 186"/>
              <a:gd name="T23" fmla="*/ 54 h 152"/>
              <a:gd name="T24" fmla="*/ 38 w 186"/>
              <a:gd name="T25" fmla="*/ 92 h 152"/>
              <a:gd name="T26" fmla="*/ 28 w 186"/>
              <a:gd name="T27" fmla="*/ 94 h 152"/>
              <a:gd name="T28" fmla="*/ 20 w 186"/>
              <a:gd name="T29" fmla="*/ 93 h 152"/>
              <a:gd name="T30" fmla="*/ 56 w 186"/>
              <a:gd name="T31" fmla="*/ 119 h 152"/>
              <a:gd name="T32" fmla="*/ 9 w 186"/>
              <a:gd name="T33" fmla="*/ 136 h 152"/>
              <a:gd name="T34" fmla="*/ 0 w 186"/>
              <a:gd name="T35" fmla="*/ 135 h 152"/>
              <a:gd name="T36" fmla="*/ 58 w 186"/>
              <a:gd name="T37" fmla="*/ 152 h 152"/>
              <a:gd name="T38" fmla="*/ 167 w 186"/>
              <a:gd name="T39" fmla="*/ 44 h 152"/>
              <a:gd name="T40" fmla="*/ 167 w 186"/>
              <a:gd name="T41" fmla="*/ 38 h 152"/>
              <a:gd name="T42" fmla="*/ 186 w 186"/>
              <a:gd name="T43" fmla="*/ 18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86" h="152">
                <a:moveTo>
                  <a:pt x="186" y="18"/>
                </a:moveTo>
                <a:cubicBezTo>
                  <a:pt x="180" y="22"/>
                  <a:pt x="172" y="24"/>
                  <a:pt x="164" y="24"/>
                </a:cubicBezTo>
                <a:cubicBezTo>
                  <a:pt x="172" y="20"/>
                  <a:pt x="178" y="12"/>
                  <a:pt x="181" y="4"/>
                </a:cubicBezTo>
                <a:cubicBezTo>
                  <a:pt x="174" y="8"/>
                  <a:pt x="166" y="11"/>
                  <a:pt x="157" y="13"/>
                </a:cubicBezTo>
                <a:cubicBezTo>
                  <a:pt x="150" y="5"/>
                  <a:pt x="140" y="0"/>
                  <a:pt x="129" y="0"/>
                </a:cubicBezTo>
                <a:cubicBezTo>
                  <a:pt x="108" y="0"/>
                  <a:pt x="90" y="18"/>
                  <a:pt x="90" y="39"/>
                </a:cubicBezTo>
                <a:cubicBezTo>
                  <a:pt x="90" y="42"/>
                  <a:pt x="91" y="45"/>
                  <a:pt x="92" y="48"/>
                </a:cubicBezTo>
                <a:cubicBezTo>
                  <a:pt x="60" y="46"/>
                  <a:pt x="32" y="31"/>
                  <a:pt x="12" y="8"/>
                </a:cubicBezTo>
                <a:cubicBezTo>
                  <a:pt x="9" y="13"/>
                  <a:pt x="8" y="20"/>
                  <a:pt x="8" y="27"/>
                </a:cubicBezTo>
                <a:cubicBezTo>
                  <a:pt x="8" y="40"/>
                  <a:pt x="14" y="52"/>
                  <a:pt x="24" y="59"/>
                </a:cubicBezTo>
                <a:cubicBezTo>
                  <a:pt x="18" y="58"/>
                  <a:pt x="12" y="57"/>
                  <a:pt x="7" y="54"/>
                </a:cubicBezTo>
                <a:cubicBezTo>
                  <a:pt x="7" y="54"/>
                  <a:pt x="7" y="54"/>
                  <a:pt x="7" y="54"/>
                </a:cubicBezTo>
                <a:cubicBezTo>
                  <a:pt x="7" y="73"/>
                  <a:pt x="20" y="88"/>
                  <a:pt x="38" y="92"/>
                </a:cubicBezTo>
                <a:cubicBezTo>
                  <a:pt x="34" y="93"/>
                  <a:pt x="31" y="94"/>
                  <a:pt x="28" y="94"/>
                </a:cubicBezTo>
                <a:cubicBezTo>
                  <a:pt x="25" y="94"/>
                  <a:pt x="23" y="93"/>
                  <a:pt x="20" y="93"/>
                </a:cubicBezTo>
                <a:cubicBezTo>
                  <a:pt x="26" y="108"/>
                  <a:pt x="40" y="119"/>
                  <a:pt x="56" y="119"/>
                </a:cubicBezTo>
                <a:cubicBezTo>
                  <a:pt x="43" y="130"/>
                  <a:pt x="26" y="136"/>
                  <a:pt x="9" y="136"/>
                </a:cubicBezTo>
                <a:cubicBezTo>
                  <a:pt x="6" y="136"/>
                  <a:pt x="2" y="136"/>
                  <a:pt x="0" y="135"/>
                </a:cubicBezTo>
                <a:cubicBezTo>
                  <a:pt x="16" y="146"/>
                  <a:pt x="36" y="152"/>
                  <a:pt x="58" y="152"/>
                </a:cubicBezTo>
                <a:cubicBezTo>
                  <a:pt x="129" y="152"/>
                  <a:pt x="167" y="94"/>
                  <a:pt x="167" y="44"/>
                </a:cubicBezTo>
                <a:cubicBezTo>
                  <a:pt x="167" y="42"/>
                  <a:pt x="167" y="40"/>
                  <a:pt x="167" y="38"/>
                </a:cubicBezTo>
                <a:cubicBezTo>
                  <a:pt x="175" y="33"/>
                  <a:pt x="181" y="26"/>
                  <a:pt x="186" y="1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721404" y="3223626"/>
            <a:ext cx="228197" cy="228547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>
            <a:off x="10798984" y="3259271"/>
            <a:ext cx="73037" cy="157257"/>
          </a:xfrm>
          <a:custGeom>
            <a:avLst/>
            <a:gdLst>
              <a:gd name="T0" fmla="*/ 85 w 88"/>
              <a:gd name="T1" fmla="*/ 95 h 190"/>
              <a:gd name="T2" fmla="*/ 58 w 88"/>
              <a:gd name="T3" fmla="*/ 95 h 190"/>
              <a:gd name="T4" fmla="*/ 58 w 88"/>
              <a:gd name="T5" fmla="*/ 190 h 190"/>
              <a:gd name="T6" fmla="*/ 19 w 88"/>
              <a:gd name="T7" fmla="*/ 190 h 190"/>
              <a:gd name="T8" fmla="*/ 19 w 88"/>
              <a:gd name="T9" fmla="*/ 95 h 190"/>
              <a:gd name="T10" fmla="*/ 0 w 88"/>
              <a:gd name="T11" fmla="*/ 95 h 190"/>
              <a:gd name="T12" fmla="*/ 0 w 88"/>
              <a:gd name="T13" fmla="*/ 61 h 190"/>
              <a:gd name="T14" fmla="*/ 19 w 88"/>
              <a:gd name="T15" fmla="*/ 61 h 190"/>
              <a:gd name="T16" fmla="*/ 19 w 88"/>
              <a:gd name="T17" fmla="*/ 39 h 190"/>
              <a:gd name="T18" fmla="*/ 58 w 88"/>
              <a:gd name="T19" fmla="*/ 0 h 190"/>
              <a:gd name="T20" fmla="*/ 87 w 88"/>
              <a:gd name="T21" fmla="*/ 0 h 190"/>
              <a:gd name="T22" fmla="*/ 87 w 88"/>
              <a:gd name="T23" fmla="*/ 33 h 190"/>
              <a:gd name="T24" fmla="*/ 67 w 88"/>
              <a:gd name="T25" fmla="*/ 33 h 190"/>
              <a:gd name="T26" fmla="*/ 58 w 88"/>
              <a:gd name="T27" fmla="*/ 42 h 190"/>
              <a:gd name="T28" fmla="*/ 58 w 88"/>
              <a:gd name="T29" fmla="*/ 61 h 190"/>
              <a:gd name="T30" fmla="*/ 88 w 88"/>
              <a:gd name="T31" fmla="*/ 61 h 190"/>
              <a:gd name="T32" fmla="*/ 85 w 88"/>
              <a:gd name="T33" fmla="*/ 95 h 190"/>
              <a:gd name="T34" fmla="*/ 85 w 88"/>
              <a:gd name="T35" fmla="*/ 95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8" h="190">
                <a:moveTo>
                  <a:pt x="85" y="95"/>
                </a:moveTo>
                <a:cubicBezTo>
                  <a:pt x="58" y="95"/>
                  <a:pt x="58" y="95"/>
                  <a:pt x="58" y="95"/>
                </a:cubicBezTo>
                <a:cubicBezTo>
                  <a:pt x="58" y="137"/>
                  <a:pt x="58" y="190"/>
                  <a:pt x="58" y="190"/>
                </a:cubicBezTo>
                <a:cubicBezTo>
                  <a:pt x="19" y="190"/>
                  <a:pt x="19" y="190"/>
                  <a:pt x="19" y="190"/>
                </a:cubicBezTo>
                <a:cubicBezTo>
                  <a:pt x="19" y="190"/>
                  <a:pt x="19" y="138"/>
                  <a:pt x="19" y="95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61"/>
                  <a:pt x="0" y="61"/>
                  <a:pt x="0" y="61"/>
                </a:cubicBezTo>
                <a:cubicBezTo>
                  <a:pt x="19" y="61"/>
                  <a:pt x="19" y="61"/>
                  <a:pt x="19" y="61"/>
                </a:cubicBezTo>
                <a:cubicBezTo>
                  <a:pt x="19" y="39"/>
                  <a:pt x="19" y="39"/>
                  <a:pt x="19" y="39"/>
                </a:cubicBezTo>
                <a:cubicBezTo>
                  <a:pt x="19" y="24"/>
                  <a:pt x="26" y="0"/>
                  <a:pt x="58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7" y="33"/>
                  <a:pt x="87" y="33"/>
                  <a:pt x="87" y="33"/>
                </a:cubicBezTo>
                <a:cubicBezTo>
                  <a:pt x="87" y="33"/>
                  <a:pt x="69" y="33"/>
                  <a:pt x="67" y="33"/>
                </a:cubicBezTo>
                <a:cubicBezTo>
                  <a:pt x="63" y="33"/>
                  <a:pt x="58" y="34"/>
                  <a:pt x="58" y="42"/>
                </a:cubicBezTo>
                <a:cubicBezTo>
                  <a:pt x="58" y="61"/>
                  <a:pt x="58" y="61"/>
                  <a:pt x="58" y="61"/>
                </a:cubicBezTo>
                <a:cubicBezTo>
                  <a:pt x="88" y="61"/>
                  <a:pt x="88" y="61"/>
                  <a:pt x="88" y="61"/>
                </a:cubicBezTo>
                <a:cubicBezTo>
                  <a:pt x="85" y="95"/>
                  <a:pt x="85" y="95"/>
                  <a:pt x="85" y="95"/>
                </a:cubicBezTo>
                <a:cubicBezTo>
                  <a:pt x="85" y="95"/>
                  <a:pt x="85" y="95"/>
                  <a:pt x="85" y="9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056536" y="4149270"/>
            <a:ext cx="236680" cy="237408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101982" y="4199079"/>
            <a:ext cx="145425" cy="137791"/>
          </a:xfrm>
          <a:custGeom>
            <a:avLst/>
            <a:gdLst>
              <a:gd name="T0" fmla="*/ 2 w 169"/>
              <a:gd name="T1" fmla="*/ 52 h 160"/>
              <a:gd name="T2" fmla="*/ 40 w 169"/>
              <a:gd name="T3" fmla="*/ 52 h 160"/>
              <a:gd name="T4" fmla="*/ 40 w 169"/>
              <a:gd name="T5" fmla="*/ 160 h 160"/>
              <a:gd name="T6" fmla="*/ 2 w 169"/>
              <a:gd name="T7" fmla="*/ 160 h 160"/>
              <a:gd name="T8" fmla="*/ 2 w 169"/>
              <a:gd name="T9" fmla="*/ 52 h 160"/>
              <a:gd name="T10" fmla="*/ 21 w 169"/>
              <a:gd name="T11" fmla="*/ 0 h 160"/>
              <a:gd name="T12" fmla="*/ 0 w 169"/>
              <a:gd name="T13" fmla="*/ 19 h 160"/>
              <a:gd name="T14" fmla="*/ 21 w 169"/>
              <a:gd name="T15" fmla="*/ 37 h 160"/>
              <a:gd name="T16" fmla="*/ 42 w 169"/>
              <a:gd name="T17" fmla="*/ 19 h 160"/>
              <a:gd name="T18" fmla="*/ 21 w 169"/>
              <a:gd name="T19" fmla="*/ 0 h 160"/>
              <a:gd name="T20" fmla="*/ 127 w 169"/>
              <a:gd name="T21" fmla="*/ 50 h 160"/>
              <a:gd name="T22" fmla="*/ 94 w 169"/>
              <a:gd name="T23" fmla="*/ 66 h 160"/>
              <a:gd name="T24" fmla="*/ 94 w 169"/>
              <a:gd name="T25" fmla="*/ 52 h 160"/>
              <a:gd name="T26" fmla="*/ 59 w 169"/>
              <a:gd name="T27" fmla="*/ 52 h 160"/>
              <a:gd name="T28" fmla="*/ 59 w 169"/>
              <a:gd name="T29" fmla="*/ 160 h 160"/>
              <a:gd name="T30" fmla="*/ 94 w 169"/>
              <a:gd name="T31" fmla="*/ 160 h 160"/>
              <a:gd name="T32" fmla="*/ 94 w 169"/>
              <a:gd name="T33" fmla="*/ 100 h 160"/>
              <a:gd name="T34" fmla="*/ 96 w 169"/>
              <a:gd name="T35" fmla="*/ 91 h 160"/>
              <a:gd name="T36" fmla="*/ 115 w 169"/>
              <a:gd name="T37" fmla="*/ 77 h 160"/>
              <a:gd name="T38" fmla="*/ 134 w 169"/>
              <a:gd name="T39" fmla="*/ 102 h 160"/>
              <a:gd name="T40" fmla="*/ 134 w 169"/>
              <a:gd name="T41" fmla="*/ 160 h 160"/>
              <a:gd name="T42" fmla="*/ 169 w 169"/>
              <a:gd name="T43" fmla="*/ 160 h 160"/>
              <a:gd name="T44" fmla="*/ 169 w 169"/>
              <a:gd name="T45" fmla="*/ 98 h 160"/>
              <a:gd name="T46" fmla="*/ 127 w 169"/>
              <a:gd name="T47" fmla="*/ 5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69" h="160">
                <a:moveTo>
                  <a:pt x="2" y="52"/>
                </a:moveTo>
                <a:cubicBezTo>
                  <a:pt x="40" y="52"/>
                  <a:pt x="40" y="52"/>
                  <a:pt x="40" y="52"/>
                </a:cubicBezTo>
                <a:cubicBezTo>
                  <a:pt x="40" y="160"/>
                  <a:pt x="40" y="160"/>
                  <a:pt x="40" y="160"/>
                </a:cubicBezTo>
                <a:cubicBezTo>
                  <a:pt x="2" y="160"/>
                  <a:pt x="2" y="160"/>
                  <a:pt x="2" y="160"/>
                </a:cubicBezTo>
                <a:cubicBezTo>
                  <a:pt x="2" y="52"/>
                  <a:pt x="2" y="52"/>
                  <a:pt x="2" y="52"/>
                </a:cubicBezTo>
                <a:close/>
                <a:moveTo>
                  <a:pt x="21" y="0"/>
                </a:moveTo>
                <a:cubicBezTo>
                  <a:pt x="9" y="0"/>
                  <a:pt x="0" y="8"/>
                  <a:pt x="0" y="19"/>
                </a:cubicBezTo>
                <a:cubicBezTo>
                  <a:pt x="0" y="29"/>
                  <a:pt x="9" y="37"/>
                  <a:pt x="21" y="37"/>
                </a:cubicBezTo>
                <a:cubicBezTo>
                  <a:pt x="34" y="37"/>
                  <a:pt x="42" y="29"/>
                  <a:pt x="42" y="19"/>
                </a:cubicBezTo>
                <a:cubicBezTo>
                  <a:pt x="42" y="8"/>
                  <a:pt x="34" y="0"/>
                  <a:pt x="21" y="0"/>
                </a:cubicBezTo>
                <a:close/>
                <a:moveTo>
                  <a:pt x="127" y="50"/>
                </a:moveTo>
                <a:cubicBezTo>
                  <a:pt x="109" y="50"/>
                  <a:pt x="100" y="60"/>
                  <a:pt x="94" y="66"/>
                </a:cubicBezTo>
                <a:cubicBezTo>
                  <a:pt x="94" y="66"/>
                  <a:pt x="94" y="66"/>
                  <a:pt x="94" y="52"/>
                </a:cubicBezTo>
                <a:cubicBezTo>
                  <a:pt x="94" y="52"/>
                  <a:pt x="94" y="52"/>
                  <a:pt x="59" y="52"/>
                </a:cubicBezTo>
                <a:cubicBezTo>
                  <a:pt x="59" y="62"/>
                  <a:pt x="59" y="160"/>
                  <a:pt x="59" y="160"/>
                </a:cubicBezTo>
                <a:cubicBezTo>
                  <a:pt x="59" y="160"/>
                  <a:pt x="59" y="160"/>
                  <a:pt x="94" y="160"/>
                </a:cubicBezTo>
                <a:cubicBezTo>
                  <a:pt x="94" y="160"/>
                  <a:pt x="94" y="160"/>
                  <a:pt x="94" y="100"/>
                </a:cubicBezTo>
                <a:cubicBezTo>
                  <a:pt x="94" y="95"/>
                  <a:pt x="94" y="93"/>
                  <a:pt x="96" y="91"/>
                </a:cubicBezTo>
                <a:cubicBezTo>
                  <a:pt x="98" y="83"/>
                  <a:pt x="104" y="77"/>
                  <a:pt x="115" y="77"/>
                </a:cubicBezTo>
                <a:cubicBezTo>
                  <a:pt x="127" y="77"/>
                  <a:pt x="134" y="87"/>
                  <a:pt x="134" y="102"/>
                </a:cubicBezTo>
                <a:cubicBezTo>
                  <a:pt x="134" y="102"/>
                  <a:pt x="134" y="102"/>
                  <a:pt x="134" y="160"/>
                </a:cubicBezTo>
                <a:cubicBezTo>
                  <a:pt x="134" y="160"/>
                  <a:pt x="134" y="160"/>
                  <a:pt x="169" y="160"/>
                </a:cubicBezTo>
                <a:cubicBezTo>
                  <a:pt x="169" y="98"/>
                  <a:pt x="169" y="98"/>
                  <a:pt x="169" y="98"/>
                </a:cubicBezTo>
                <a:cubicBezTo>
                  <a:pt x="169" y="64"/>
                  <a:pt x="150" y="50"/>
                  <a:pt x="127" y="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028481" y="4124525"/>
            <a:ext cx="188947" cy="188368"/>
          </a:xfrm>
          <a:prstGeom prst="ellipse">
            <a:avLst/>
          </a:pr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 dirty="0"/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61178" y="4162719"/>
            <a:ext cx="123264" cy="112268"/>
          </a:xfrm>
          <a:custGeom>
            <a:avLst/>
            <a:gdLst>
              <a:gd name="T0" fmla="*/ 85 w 180"/>
              <a:gd name="T1" fmla="*/ 92 h 164"/>
              <a:gd name="T2" fmla="*/ 74 w 180"/>
              <a:gd name="T3" fmla="*/ 78 h 164"/>
              <a:gd name="T4" fmla="*/ 81 w 180"/>
              <a:gd name="T5" fmla="*/ 69 h 164"/>
              <a:gd name="T6" fmla="*/ 97 w 180"/>
              <a:gd name="T7" fmla="*/ 39 h 164"/>
              <a:gd name="T8" fmla="*/ 90 w 180"/>
              <a:gd name="T9" fmla="*/ 16 h 164"/>
              <a:gd name="T10" fmla="*/ 92 w 180"/>
              <a:gd name="T11" fmla="*/ 16 h 164"/>
              <a:gd name="T12" fmla="*/ 95 w 180"/>
              <a:gd name="T13" fmla="*/ 16 h 164"/>
              <a:gd name="T14" fmla="*/ 106 w 180"/>
              <a:gd name="T15" fmla="*/ 7 h 164"/>
              <a:gd name="T16" fmla="*/ 106 w 180"/>
              <a:gd name="T17" fmla="*/ 4 h 164"/>
              <a:gd name="T18" fmla="*/ 104 w 180"/>
              <a:gd name="T19" fmla="*/ 0 h 164"/>
              <a:gd name="T20" fmla="*/ 55 w 180"/>
              <a:gd name="T21" fmla="*/ 0 h 164"/>
              <a:gd name="T22" fmla="*/ 39 w 180"/>
              <a:gd name="T23" fmla="*/ 4 h 164"/>
              <a:gd name="T24" fmla="*/ 9 w 180"/>
              <a:gd name="T25" fmla="*/ 39 h 164"/>
              <a:gd name="T26" fmla="*/ 48 w 180"/>
              <a:gd name="T27" fmla="*/ 78 h 164"/>
              <a:gd name="T28" fmla="*/ 48 w 180"/>
              <a:gd name="T29" fmla="*/ 83 h 164"/>
              <a:gd name="T30" fmla="*/ 51 w 180"/>
              <a:gd name="T31" fmla="*/ 94 h 164"/>
              <a:gd name="T32" fmla="*/ 2 w 180"/>
              <a:gd name="T33" fmla="*/ 120 h 164"/>
              <a:gd name="T34" fmla="*/ 0 w 180"/>
              <a:gd name="T35" fmla="*/ 131 h 164"/>
              <a:gd name="T36" fmla="*/ 2 w 180"/>
              <a:gd name="T37" fmla="*/ 143 h 164"/>
              <a:gd name="T38" fmla="*/ 30 w 180"/>
              <a:gd name="T39" fmla="*/ 161 h 164"/>
              <a:gd name="T40" fmla="*/ 53 w 180"/>
              <a:gd name="T41" fmla="*/ 164 h 164"/>
              <a:gd name="T42" fmla="*/ 72 w 180"/>
              <a:gd name="T43" fmla="*/ 161 h 164"/>
              <a:gd name="T44" fmla="*/ 104 w 180"/>
              <a:gd name="T45" fmla="*/ 124 h 164"/>
              <a:gd name="T46" fmla="*/ 85 w 180"/>
              <a:gd name="T47" fmla="*/ 92 h 164"/>
              <a:gd name="T48" fmla="*/ 34 w 180"/>
              <a:gd name="T49" fmla="*/ 39 h 164"/>
              <a:gd name="T50" fmla="*/ 39 w 180"/>
              <a:gd name="T51" fmla="*/ 20 h 164"/>
              <a:gd name="T52" fmla="*/ 48 w 180"/>
              <a:gd name="T53" fmla="*/ 16 h 164"/>
              <a:gd name="T54" fmla="*/ 71 w 180"/>
              <a:gd name="T55" fmla="*/ 41 h 164"/>
              <a:gd name="T56" fmla="*/ 67 w 180"/>
              <a:gd name="T57" fmla="*/ 62 h 164"/>
              <a:gd name="T58" fmla="*/ 57 w 180"/>
              <a:gd name="T59" fmla="*/ 67 h 164"/>
              <a:gd name="T60" fmla="*/ 34 w 180"/>
              <a:gd name="T61" fmla="*/ 39 h 164"/>
              <a:gd name="T62" fmla="*/ 83 w 180"/>
              <a:gd name="T63" fmla="*/ 127 h 164"/>
              <a:gd name="T64" fmla="*/ 53 w 180"/>
              <a:gd name="T65" fmla="*/ 148 h 164"/>
              <a:gd name="T66" fmla="*/ 23 w 180"/>
              <a:gd name="T67" fmla="*/ 127 h 164"/>
              <a:gd name="T68" fmla="*/ 55 w 180"/>
              <a:gd name="T69" fmla="*/ 106 h 164"/>
              <a:gd name="T70" fmla="*/ 67 w 180"/>
              <a:gd name="T71" fmla="*/ 106 h 164"/>
              <a:gd name="T72" fmla="*/ 69 w 180"/>
              <a:gd name="T73" fmla="*/ 108 h 164"/>
              <a:gd name="T74" fmla="*/ 83 w 180"/>
              <a:gd name="T75" fmla="*/ 122 h 164"/>
              <a:gd name="T76" fmla="*/ 83 w 180"/>
              <a:gd name="T77" fmla="*/ 127 h 164"/>
              <a:gd name="T78" fmla="*/ 180 w 180"/>
              <a:gd name="T79" fmla="*/ 71 h 164"/>
              <a:gd name="T80" fmla="*/ 180 w 180"/>
              <a:gd name="T81" fmla="*/ 78 h 164"/>
              <a:gd name="T82" fmla="*/ 178 w 180"/>
              <a:gd name="T83" fmla="*/ 83 h 164"/>
              <a:gd name="T84" fmla="*/ 150 w 180"/>
              <a:gd name="T85" fmla="*/ 83 h 164"/>
              <a:gd name="T86" fmla="*/ 150 w 180"/>
              <a:gd name="T87" fmla="*/ 111 h 164"/>
              <a:gd name="T88" fmla="*/ 145 w 180"/>
              <a:gd name="T89" fmla="*/ 113 h 164"/>
              <a:gd name="T90" fmla="*/ 138 w 180"/>
              <a:gd name="T91" fmla="*/ 113 h 164"/>
              <a:gd name="T92" fmla="*/ 134 w 180"/>
              <a:gd name="T93" fmla="*/ 111 h 164"/>
              <a:gd name="T94" fmla="*/ 134 w 180"/>
              <a:gd name="T95" fmla="*/ 83 h 164"/>
              <a:gd name="T96" fmla="*/ 106 w 180"/>
              <a:gd name="T97" fmla="*/ 83 h 164"/>
              <a:gd name="T98" fmla="*/ 104 w 180"/>
              <a:gd name="T99" fmla="*/ 78 h 164"/>
              <a:gd name="T100" fmla="*/ 104 w 180"/>
              <a:gd name="T101" fmla="*/ 71 h 164"/>
              <a:gd name="T102" fmla="*/ 106 w 180"/>
              <a:gd name="T103" fmla="*/ 67 h 164"/>
              <a:gd name="T104" fmla="*/ 134 w 180"/>
              <a:gd name="T105" fmla="*/ 67 h 164"/>
              <a:gd name="T106" fmla="*/ 134 w 180"/>
              <a:gd name="T107" fmla="*/ 39 h 164"/>
              <a:gd name="T108" fmla="*/ 138 w 180"/>
              <a:gd name="T109" fmla="*/ 37 h 164"/>
              <a:gd name="T110" fmla="*/ 145 w 180"/>
              <a:gd name="T111" fmla="*/ 37 h 164"/>
              <a:gd name="T112" fmla="*/ 150 w 180"/>
              <a:gd name="T113" fmla="*/ 39 h 164"/>
              <a:gd name="T114" fmla="*/ 150 w 180"/>
              <a:gd name="T115" fmla="*/ 67 h 164"/>
              <a:gd name="T116" fmla="*/ 178 w 180"/>
              <a:gd name="T117" fmla="*/ 67 h 164"/>
              <a:gd name="T118" fmla="*/ 180 w 180"/>
              <a:gd name="T119" fmla="*/ 71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0" h="164">
                <a:moveTo>
                  <a:pt x="85" y="92"/>
                </a:moveTo>
                <a:cubicBezTo>
                  <a:pt x="78" y="87"/>
                  <a:pt x="74" y="81"/>
                  <a:pt x="74" y="78"/>
                </a:cubicBezTo>
                <a:cubicBezTo>
                  <a:pt x="74" y="76"/>
                  <a:pt x="74" y="74"/>
                  <a:pt x="81" y="69"/>
                </a:cubicBezTo>
                <a:cubicBezTo>
                  <a:pt x="92" y="60"/>
                  <a:pt x="97" y="50"/>
                  <a:pt x="97" y="39"/>
                </a:cubicBezTo>
                <a:cubicBezTo>
                  <a:pt x="97" y="30"/>
                  <a:pt x="95" y="23"/>
                  <a:pt x="90" y="16"/>
                </a:cubicBezTo>
                <a:cubicBezTo>
                  <a:pt x="90" y="16"/>
                  <a:pt x="90" y="16"/>
                  <a:pt x="92" y="16"/>
                </a:cubicBez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6"/>
                  <a:pt x="106" y="7"/>
                </a:cubicBezTo>
                <a:cubicBezTo>
                  <a:pt x="106" y="7"/>
                  <a:pt x="108" y="4"/>
                  <a:pt x="106" y="4"/>
                </a:cubicBezTo>
                <a:cubicBezTo>
                  <a:pt x="106" y="2"/>
                  <a:pt x="106" y="0"/>
                  <a:pt x="104" y="0"/>
                </a:cubicBezTo>
                <a:cubicBezTo>
                  <a:pt x="104" y="0"/>
                  <a:pt x="104" y="0"/>
                  <a:pt x="55" y="0"/>
                </a:cubicBezTo>
                <a:cubicBezTo>
                  <a:pt x="51" y="0"/>
                  <a:pt x="44" y="2"/>
                  <a:pt x="39" y="4"/>
                </a:cubicBezTo>
                <a:cubicBezTo>
                  <a:pt x="23" y="9"/>
                  <a:pt x="9" y="25"/>
                  <a:pt x="9" y="39"/>
                </a:cubicBezTo>
                <a:cubicBezTo>
                  <a:pt x="9" y="62"/>
                  <a:pt x="25" y="78"/>
                  <a:pt x="48" y="78"/>
                </a:cubicBezTo>
                <a:cubicBezTo>
                  <a:pt x="48" y="81"/>
                  <a:pt x="48" y="83"/>
                  <a:pt x="48" y="83"/>
                </a:cubicBezTo>
                <a:cubicBezTo>
                  <a:pt x="48" y="87"/>
                  <a:pt x="48" y="90"/>
                  <a:pt x="51" y="94"/>
                </a:cubicBezTo>
                <a:cubicBezTo>
                  <a:pt x="30" y="94"/>
                  <a:pt x="9" y="104"/>
                  <a:pt x="2" y="120"/>
                </a:cubicBezTo>
                <a:cubicBezTo>
                  <a:pt x="0" y="124"/>
                  <a:pt x="0" y="127"/>
                  <a:pt x="0" y="131"/>
                </a:cubicBezTo>
                <a:cubicBezTo>
                  <a:pt x="0" y="136"/>
                  <a:pt x="0" y="141"/>
                  <a:pt x="2" y="143"/>
                </a:cubicBezTo>
                <a:cubicBezTo>
                  <a:pt x="7" y="152"/>
                  <a:pt x="16" y="157"/>
                  <a:pt x="30" y="161"/>
                </a:cubicBezTo>
                <a:cubicBezTo>
                  <a:pt x="37" y="164"/>
                  <a:pt x="44" y="164"/>
                  <a:pt x="53" y="164"/>
                </a:cubicBezTo>
                <a:cubicBezTo>
                  <a:pt x="60" y="164"/>
                  <a:pt x="67" y="164"/>
                  <a:pt x="72" y="161"/>
                </a:cubicBezTo>
                <a:cubicBezTo>
                  <a:pt x="92" y="157"/>
                  <a:pt x="104" y="141"/>
                  <a:pt x="104" y="124"/>
                </a:cubicBezTo>
                <a:cubicBezTo>
                  <a:pt x="104" y="111"/>
                  <a:pt x="99" y="101"/>
                  <a:pt x="85" y="92"/>
                </a:cubicBezTo>
                <a:close/>
                <a:moveTo>
                  <a:pt x="34" y="39"/>
                </a:moveTo>
                <a:cubicBezTo>
                  <a:pt x="34" y="32"/>
                  <a:pt x="34" y="25"/>
                  <a:pt x="39" y="20"/>
                </a:cubicBezTo>
                <a:cubicBezTo>
                  <a:pt x="41" y="16"/>
                  <a:pt x="46" y="16"/>
                  <a:pt x="48" y="16"/>
                </a:cubicBezTo>
                <a:cubicBezTo>
                  <a:pt x="60" y="16"/>
                  <a:pt x="69" y="27"/>
                  <a:pt x="71" y="41"/>
                </a:cubicBezTo>
                <a:cubicBezTo>
                  <a:pt x="74" y="51"/>
                  <a:pt x="71" y="58"/>
                  <a:pt x="67" y="62"/>
                </a:cubicBezTo>
                <a:cubicBezTo>
                  <a:pt x="64" y="65"/>
                  <a:pt x="62" y="67"/>
                  <a:pt x="57" y="67"/>
                </a:cubicBezTo>
                <a:cubicBezTo>
                  <a:pt x="46" y="67"/>
                  <a:pt x="36" y="53"/>
                  <a:pt x="34" y="39"/>
                </a:cubicBezTo>
                <a:close/>
                <a:moveTo>
                  <a:pt x="83" y="127"/>
                </a:moveTo>
                <a:cubicBezTo>
                  <a:pt x="83" y="141"/>
                  <a:pt x="74" y="148"/>
                  <a:pt x="53" y="148"/>
                </a:cubicBezTo>
                <a:cubicBezTo>
                  <a:pt x="37" y="148"/>
                  <a:pt x="23" y="138"/>
                  <a:pt x="23" y="127"/>
                </a:cubicBezTo>
                <a:cubicBezTo>
                  <a:pt x="23" y="115"/>
                  <a:pt x="39" y="106"/>
                  <a:pt x="55" y="106"/>
                </a:cubicBezTo>
                <a:cubicBezTo>
                  <a:pt x="60" y="106"/>
                  <a:pt x="62" y="106"/>
                  <a:pt x="67" y="106"/>
                </a:cubicBezTo>
                <a:cubicBezTo>
                  <a:pt x="67" y="108"/>
                  <a:pt x="67" y="108"/>
                  <a:pt x="69" y="108"/>
                </a:cubicBezTo>
                <a:cubicBezTo>
                  <a:pt x="76" y="115"/>
                  <a:pt x="80" y="117"/>
                  <a:pt x="83" y="122"/>
                </a:cubicBezTo>
                <a:cubicBezTo>
                  <a:pt x="83" y="124"/>
                  <a:pt x="83" y="127"/>
                  <a:pt x="83" y="127"/>
                </a:cubicBezTo>
                <a:close/>
                <a:moveTo>
                  <a:pt x="180" y="71"/>
                </a:moveTo>
                <a:cubicBezTo>
                  <a:pt x="180" y="78"/>
                  <a:pt x="180" y="78"/>
                  <a:pt x="180" y="78"/>
                </a:cubicBezTo>
                <a:cubicBezTo>
                  <a:pt x="180" y="81"/>
                  <a:pt x="180" y="83"/>
                  <a:pt x="178" y="83"/>
                </a:cubicBezTo>
                <a:cubicBezTo>
                  <a:pt x="150" y="83"/>
                  <a:pt x="150" y="83"/>
                  <a:pt x="150" y="83"/>
                </a:cubicBezTo>
                <a:cubicBezTo>
                  <a:pt x="150" y="111"/>
                  <a:pt x="150" y="111"/>
                  <a:pt x="150" y="111"/>
                </a:cubicBezTo>
                <a:cubicBezTo>
                  <a:pt x="150" y="113"/>
                  <a:pt x="148" y="113"/>
                  <a:pt x="145" y="113"/>
                </a:cubicBezTo>
                <a:cubicBezTo>
                  <a:pt x="138" y="113"/>
                  <a:pt x="138" y="113"/>
                  <a:pt x="138" y="113"/>
                </a:cubicBezTo>
                <a:cubicBezTo>
                  <a:pt x="136" y="113"/>
                  <a:pt x="134" y="113"/>
                  <a:pt x="134" y="111"/>
                </a:cubicBezTo>
                <a:cubicBezTo>
                  <a:pt x="134" y="83"/>
                  <a:pt x="134" y="83"/>
                  <a:pt x="134" y="83"/>
                </a:cubicBezTo>
                <a:cubicBezTo>
                  <a:pt x="106" y="83"/>
                  <a:pt x="106" y="83"/>
                  <a:pt x="106" y="83"/>
                </a:cubicBezTo>
                <a:cubicBezTo>
                  <a:pt x="104" y="83"/>
                  <a:pt x="104" y="81"/>
                  <a:pt x="104" y="78"/>
                </a:cubicBezTo>
                <a:cubicBezTo>
                  <a:pt x="104" y="71"/>
                  <a:pt x="104" y="71"/>
                  <a:pt x="104" y="71"/>
                </a:cubicBezTo>
                <a:cubicBezTo>
                  <a:pt x="104" y="69"/>
                  <a:pt x="104" y="67"/>
                  <a:pt x="106" y="67"/>
                </a:cubicBezTo>
                <a:cubicBezTo>
                  <a:pt x="134" y="67"/>
                  <a:pt x="134" y="67"/>
                  <a:pt x="134" y="67"/>
                </a:cubicBezTo>
                <a:cubicBezTo>
                  <a:pt x="134" y="39"/>
                  <a:pt x="134" y="39"/>
                  <a:pt x="134" y="39"/>
                </a:cubicBezTo>
                <a:cubicBezTo>
                  <a:pt x="134" y="37"/>
                  <a:pt x="136" y="37"/>
                  <a:pt x="138" y="37"/>
                </a:cubicBezTo>
                <a:cubicBezTo>
                  <a:pt x="145" y="37"/>
                  <a:pt x="145" y="37"/>
                  <a:pt x="145" y="37"/>
                </a:cubicBezTo>
                <a:cubicBezTo>
                  <a:pt x="148" y="37"/>
                  <a:pt x="150" y="37"/>
                  <a:pt x="150" y="39"/>
                </a:cubicBezTo>
                <a:cubicBezTo>
                  <a:pt x="150" y="67"/>
                  <a:pt x="150" y="67"/>
                  <a:pt x="150" y="67"/>
                </a:cubicBezTo>
                <a:cubicBezTo>
                  <a:pt x="178" y="67"/>
                  <a:pt x="178" y="67"/>
                  <a:pt x="178" y="67"/>
                </a:cubicBezTo>
                <a:cubicBezTo>
                  <a:pt x="180" y="67"/>
                  <a:pt x="180" y="69"/>
                  <a:pt x="180" y="7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 dirty="0"/>
          </a:p>
        </p:txBody>
      </p:sp>
      <p:sp>
        <p:nvSpPr>
          <p:cNvPr id="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448354" y="3079761"/>
            <a:ext cx="228465" cy="228465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auto">
          <a:xfrm>
            <a:off x="8492088" y="3108800"/>
            <a:ext cx="140998" cy="171436"/>
          </a:xfrm>
          <a:custGeom>
            <a:avLst/>
            <a:gdLst>
              <a:gd name="T0" fmla="*/ 34 w 170"/>
              <a:gd name="T1" fmla="*/ 198 h 207"/>
              <a:gd name="T2" fmla="*/ 37 w 170"/>
              <a:gd name="T3" fmla="*/ 169 h 207"/>
              <a:gd name="T4" fmla="*/ 53 w 170"/>
              <a:gd name="T5" fmla="*/ 101 h 207"/>
              <a:gd name="T6" fmla="*/ 49 w 170"/>
              <a:gd name="T7" fmla="*/ 81 h 207"/>
              <a:gd name="T8" fmla="*/ 73 w 170"/>
              <a:gd name="T9" fmla="*/ 48 h 207"/>
              <a:gd name="T10" fmla="*/ 91 w 170"/>
              <a:gd name="T11" fmla="*/ 67 h 207"/>
              <a:gd name="T12" fmla="*/ 80 w 170"/>
              <a:gd name="T13" fmla="*/ 112 h 207"/>
              <a:gd name="T14" fmla="*/ 99 w 170"/>
              <a:gd name="T15" fmla="*/ 136 h 207"/>
              <a:gd name="T16" fmla="*/ 139 w 170"/>
              <a:gd name="T17" fmla="*/ 69 h 207"/>
              <a:gd name="T18" fmla="*/ 86 w 170"/>
              <a:gd name="T19" fmla="*/ 21 h 207"/>
              <a:gd name="T20" fmla="*/ 25 w 170"/>
              <a:gd name="T21" fmla="*/ 81 h 207"/>
              <a:gd name="T22" fmla="*/ 33 w 170"/>
              <a:gd name="T23" fmla="*/ 106 h 207"/>
              <a:gd name="T24" fmla="*/ 34 w 170"/>
              <a:gd name="T25" fmla="*/ 113 h 207"/>
              <a:gd name="T26" fmla="*/ 32 w 170"/>
              <a:gd name="T27" fmla="*/ 123 h 207"/>
              <a:gd name="T28" fmla="*/ 26 w 170"/>
              <a:gd name="T29" fmla="*/ 126 h 207"/>
              <a:gd name="T30" fmla="*/ 0 w 170"/>
              <a:gd name="T31" fmla="*/ 78 h 207"/>
              <a:gd name="T32" fmla="*/ 90 w 170"/>
              <a:gd name="T33" fmla="*/ 0 h 207"/>
              <a:gd name="T34" fmla="*/ 170 w 170"/>
              <a:gd name="T35" fmla="*/ 71 h 207"/>
              <a:gd name="T36" fmla="*/ 102 w 170"/>
              <a:gd name="T37" fmla="*/ 157 h 207"/>
              <a:gd name="T38" fmla="*/ 71 w 170"/>
              <a:gd name="T39" fmla="*/ 142 h 207"/>
              <a:gd name="T40" fmla="*/ 62 w 170"/>
              <a:gd name="T41" fmla="*/ 176 h 207"/>
              <a:gd name="T42" fmla="*/ 50 w 170"/>
              <a:gd name="T43" fmla="*/ 201 h 207"/>
              <a:gd name="T44" fmla="*/ 39 w 170"/>
              <a:gd name="T45" fmla="*/ 206 h 207"/>
              <a:gd name="T46" fmla="*/ 34 w 170"/>
              <a:gd name="T47" fmla="*/ 198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70" h="207">
                <a:moveTo>
                  <a:pt x="34" y="198"/>
                </a:moveTo>
                <a:cubicBezTo>
                  <a:pt x="34" y="189"/>
                  <a:pt x="34" y="178"/>
                  <a:pt x="37" y="169"/>
                </a:cubicBezTo>
                <a:cubicBezTo>
                  <a:pt x="40" y="159"/>
                  <a:pt x="53" y="101"/>
                  <a:pt x="53" y="101"/>
                </a:cubicBezTo>
                <a:cubicBezTo>
                  <a:pt x="53" y="101"/>
                  <a:pt x="49" y="92"/>
                  <a:pt x="49" y="81"/>
                </a:cubicBezTo>
                <a:cubicBezTo>
                  <a:pt x="49" y="63"/>
                  <a:pt x="60" y="48"/>
                  <a:pt x="73" y="48"/>
                </a:cubicBezTo>
                <a:cubicBezTo>
                  <a:pt x="85" y="48"/>
                  <a:pt x="91" y="57"/>
                  <a:pt x="91" y="67"/>
                </a:cubicBezTo>
                <a:cubicBezTo>
                  <a:pt x="91" y="79"/>
                  <a:pt x="83" y="96"/>
                  <a:pt x="80" y="112"/>
                </a:cubicBezTo>
                <a:cubicBezTo>
                  <a:pt x="76" y="125"/>
                  <a:pt x="86" y="136"/>
                  <a:pt x="99" y="136"/>
                </a:cubicBezTo>
                <a:cubicBezTo>
                  <a:pt x="123" y="136"/>
                  <a:pt x="139" y="106"/>
                  <a:pt x="139" y="69"/>
                </a:cubicBezTo>
                <a:cubicBezTo>
                  <a:pt x="139" y="42"/>
                  <a:pt x="120" y="21"/>
                  <a:pt x="86" y="21"/>
                </a:cubicBezTo>
                <a:cubicBezTo>
                  <a:pt x="49" y="21"/>
                  <a:pt x="25" y="50"/>
                  <a:pt x="25" y="81"/>
                </a:cubicBezTo>
                <a:cubicBezTo>
                  <a:pt x="25" y="92"/>
                  <a:pt x="28" y="100"/>
                  <a:pt x="33" y="106"/>
                </a:cubicBezTo>
                <a:cubicBezTo>
                  <a:pt x="36" y="109"/>
                  <a:pt x="36" y="110"/>
                  <a:pt x="34" y="113"/>
                </a:cubicBezTo>
                <a:cubicBezTo>
                  <a:pt x="34" y="115"/>
                  <a:pt x="33" y="121"/>
                  <a:pt x="32" y="123"/>
                </a:cubicBezTo>
                <a:cubicBezTo>
                  <a:pt x="31" y="126"/>
                  <a:pt x="29" y="128"/>
                  <a:pt x="26" y="126"/>
                </a:cubicBezTo>
                <a:cubicBezTo>
                  <a:pt x="8" y="119"/>
                  <a:pt x="0" y="100"/>
                  <a:pt x="0" y="78"/>
                </a:cubicBezTo>
                <a:cubicBezTo>
                  <a:pt x="0" y="43"/>
                  <a:pt x="30" y="0"/>
                  <a:pt x="90" y="0"/>
                </a:cubicBezTo>
                <a:cubicBezTo>
                  <a:pt x="138" y="0"/>
                  <a:pt x="170" y="35"/>
                  <a:pt x="170" y="71"/>
                </a:cubicBezTo>
                <a:cubicBezTo>
                  <a:pt x="170" y="121"/>
                  <a:pt x="142" y="157"/>
                  <a:pt x="102" y="157"/>
                </a:cubicBezTo>
                <a:cubicBezTo>
                  <a:pt x="88" y="157"/>
                  <a:pt x="75" y="151"/>
                  <a:pt x="71" y="142"/>
                </a:cubicBezTo>
                <a:cubicBezTo>
                  <a:pt x="71" y="142"/>
                  <a:pt x="64" y="170"/>
                  <a:pt x="62" y="176"/>
                </a:cubicBezTo>
                <a:cubicBezTo>
                  <a:pt x="61" y="182"/>
                  <a:pt x="56" y="194"/>
                  <a:pt x="50" y="201"/>
                </a:cubicBezTo>
                <a:cubicBezTo>
                  <a:pt x="46" y="204"/>
                  <a:pt x="41" y="207"/>
                  <a:pt x="39" y="206"/>
                </a:cubicBezTo>
                <a:cubicBezTo>
                  <a:pt x="34" y="205"/>
                  <a:pt x="34" y="198"/>
                  <a:pt x="34" y="19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134154" y="2048535"/>
            <a:ext cx="214698" cy="214697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64495" y="2080525"/>
            <a:ext cx="154015" cy="150717"/>
          </a:xfrm>
          <a:custGeom>
            <a:avLst/>
            <a:gdLst>
              <a:gd name="T0" fmla="*/ 114 w 197"/>
              <a:gd name="T1" fmla="*/ 61 h 193"/>
              <a:gd name="T2" fmla="*/ 97 w 197"/>
              <a:gd name="T3" fmla="*/ 18 h 193"/>
              <a:gd name="T4" fmla="*/ 81 w 197"/>
              <a:gd name="T5" fmla="*/ 61 h 193"/>
              <a:gd name="T6" fmla="*/ 93 w 197"/>
              <a:gd name="T7" fmla="*/ 62 h 193"/>
              <a:gd name="T8" fmla="*/ 97 w 197"/>
              <a:gd name="T9" fmla="*/ 28 h 193"/>
              <a:gd name="T10" fmla="*/ 102 w 197"/>
              <a:gd name="T11" fmla="*/ 62 h 193"/>
              <a:gd name="T12" fmla="*/ 93 w 197"/>
              <a:gd name="T13" fmla="*/ 65 h 193"/>
              <a:gd name="T14" fmla="*/ 122 w 197"/>
              <a:gd name="T15" fmla="*/ 65 h 193"/>
              <a:gd name="T16" fmla="*/ 134 w 197"/>
              <a:gd name="T17" fmla="*/ 62 h 193"/>
              <a:gd name="T18" fmla="*/ 140 w 197"/>
              <a:gd name="T19" fmla="*/ 65 h 193"/>
              <a:gd name="T20" fmla="*/ 155 w 197"/>
              <a:gd name="T21" fmla="*/ 19 h 193"/>
              <a:gd name="T22" fmla="*/ 143 w 197"/>
              <a:gd name="T23" fmla="*/ 68 h 193"/>
              <a:gd name="T24" fmla="*/ 124 w 197"/>
              <a:gd name="T25" fmla="*/ 72 h 193"/>
              <a:gd name="T26" fmla="*/ 50 w 197"/>
              <a:gd name="T27" fmla="*/ 0 h 193"/>
              <a:gd name="T28" fmla="*/ 80 w 197"/>
              <a:gd name="T29" fmla="*/ 0 h 193"/>
              <a:gd name="T30" fmla="*/ 53 w 197"/>
              <a:gd name="T31" fmla="*/ 75 h 193"/>
              <a:gd name="T32" fmla="*/ 156 w 197"/>
              <a:gd name="T33" fmla="*/ 136 h 193"/>
              <a:gd name="T34" fmla="*/ 147 w 197"/>
              <a:gd name="T35" fmla="*/ 136 h 193"/>
              <a:gd name="T36" fmla="*/ 155 w 197"/>
              <a:gd name="T37" fmla="*/ 131 h 193"/>
              <a:gd name="T38" fmla="*/ 120 w 197"/>
              <a:gd name="T39" fmla="*/ 163 h 193"/>
              <a:gd name="T40" fmla="*/ 112 w 197"/>
              <a:gd name="T41" fmla="*/ 162 h 193"/>
              <a:gd name="T42" fmla="*/ 116 w 197"/>
              <a:gd name="T43" fmla="*/ 129 h 193"/>
              <a:gd name="T44" fmla="*/ 161 w 197"/>
              <a:gd name="T45" fmla="*/ 91 h 193"/>
              <a:gd name="T46" fmla="*/ 0 w 197"/>
              <a:gd name="T47" fmla="*/ 156 h 193"/>
              <a:gd name="T48" fmla="*/ 197 w 197"/>
              <a:gd name="T49" fmla="*/ 156 h 193"/>
              <a:gd name="T50" fmla="*/ 62 w 197"/>
              <a:gd name="T51" fmla="*/ 115 h 193"/>
              <a:gd name="T52" fmla="*/ 40 w 197"/>
              <a:gd name="T53" fmla="*/ 172 h 193"/>
              <a:gd name="T54" fmla="*/ 28 w 197"/>
              <a:gd name="T55" fmla="*/ 105 h 193"/>
              <a:gd name="T56" fmla="*/ 96 w 197"/>
              <a:gd name="T57" fmla="*/ 172 h 193"/>
              <a:gd name="T58" fmla="*/ 80 w 197"/>
              <a:gd name="T59" fmla="*/ 171 h 193"/>
              <a:gd name="T60" fmla="*/ 66 w 197"/>
              <a:gd name="T61" fmla="*/ 163 h 193"/>
              <a:gd name="T62" fmla="*/ 77 w 197"/>
              <a:gd name="T63" fmla="*/ 160 h 193"/>
              <a:gd name="T64" fmla="*/ 83 w 197"/>
              <a:gd name="T65" fmla="*/ 162 h 193"/>
              <a:gd name="T66" fmla="*/ 96 w 197"/>
              <a:gd name="T67" fmla="*/ 123 h 193"/>
              <a:gd name="T68" fmla="*/ 129 w 197"/>
              <a:gd name="T69" fmla="*/ 169 h 193"/>
              <a:gd name="T70" fmla="*/ 112 w 197"/>
              <a:gd name="T71" fmla="*/ 168 h 193"/>
              <a:gd name="T72" fmla="*/ 103 w 197"/>
              <a:gd name="T73" fmla="*/ 105 h 193"/>
              <a:gd name="T74" fmla="*/ 116 w 197"/>
              <a:gd name="T75" fmla="*/ 122 h 193"/>
              <a:gd name="T76" fmla="*/ 131 w 197"/>
              <a:gd name="T77" fmla="*/ 134 h 193"/>
              <a:gd name="T78" fmla="*/ 147 w 197"/>
              <a:gd name="T79" fmla="*/ 149 h 193"/>
              <a:gd name="T80" fmla="*/ 152 w 197"/>
              <a:gd name="T81" fmla="*/ 165 h 193"/>
              <a:gd name="T82" fmla="*/ 156 w 197"/>
              <a:gd name="T83" fmla="*/ 155 h 193"/>
              <a:gd name="T84" fmla="*/ 162 w 197"/>
              <a:gd name="T85" fmla="*/ 169 h 193"/>
              <a:gd name="T86" fmla="*/ 137 w 197"/>
              <a:gd name="T87" fmla="*/ 158 h 193"/>
              <a:gd name="T88" fmla="*/ 152 w 197"/>
              <a:gd name="T89" fmla="*/ 121 h 193"/>
              <a:gd name="T90" fmla="*/ 166 w 197"/>
              <a:gd name="T91" fmla="*/ 149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97" h="193">
                <a:moveTo>
                  <a:pt x="97" y="75"/>
                </a:moveTo>
                <a:cubicBezTo>
                  <a:pt x="102" y="75"/>
                  <a:pt x="106" y="75"/>
                  <a:pt x="109" y="72"/>
                </a:cubicBezTo>
                <a:cubicBezTo>
                  <a:pt x="112" y="69"/>
                  <a:pt x="114" y="65"/>
                  <a:pt x="114" y="61"/>
                </a:cubicBezTo>
                <a:cubicBezTo>
                  <a:pt x="114" y="61"/>
                  <a:pt x="114" y="61"/>
                  <a:pt x="114" y="33"/>
                </a:cubicBezTo>
                <a:cubicBezTo>
                  <a:pt x="114" y="28"/>
                  <a:pt x="112" y="25"/>
                  <a:pt x="109" y="22"/>
                </a:cubicBezTo>
                <a:cubicBezTo>
                  <a:pt x="106" y="19"/>
                  <a:pt x="102" y="18"/>
                  <a:pt x="97" y="18"/>
                </a:cubicBezTo>
                <a:cubicBezTo>
                  <a:pt x="93" y="18"/>
                  <a:pt x="89" y="19"/>
                  <a:pt x="86" y="22"/>
                </a:cubicBezTo>
                <a:cubicBezTo>
                  <a:pt x="83" y="25"/>
                  <a:pt x="81" y="28"/>
                  <a:pt x="81" y="33"/>
                </a:cubicBezTo>
                <a:cubicBezTo>
                  <a:pt x="81" y="61"/>
                  <a:pt x="81" y="61"/>
                  <a:pt x="81" y="61"/>
                </a:cubicBezTo>
                <a:cubicBezTo>
                  <a:pt x="81" y="65"/>
                  <a:pt x="83" y="69"/>
                  <a:pt x="86" y="72"/>
                </a:cubicBezTo>
                <a:cubicBezTo>
                  <a:pt x="89" y="75"/>
                  <a:pt x="91" y="75"/>
                  <a:pt x="97" y="75"/>
                </a:cubicBezTo>
                <a:close/>
                <a:moveTo>
                  <a:pt x="93" y="62"/>
                </a:moveTo>
                <a:cubicBezTo>
                  <a:pt x="93" y="62"/>
                  <a:pt x="93" y="62"/>
                  <a:pt x="93" y="32"/>
                </a:cubicBezTo>
                <a:cubicBezTo>
                  <a:pt x="93" y="31"/>
                  <a:pt x="93" y="29"/>
                  <a:pt x="93" y="29"/>
                </a:cubicBezTo>
                <a:cubicBezTo>
                  <a:pt x="95" y="28"/>
                  <a:pt x="96" y="28"/>
                  <a:pt x="97" y="28"/>
                </a:cubicBezTo>
                <a:cubicBezTo>
                  <a:pt x="99" y="28"/>
                  <a:pt x="100" y="28"/>
                  <a:pt x="100" y="29"/>
                </a:cubicBezTo>
                <a:cubicBezTo>
                  <a:pt x="102" y="29"/>
                  <a:pt x="102" y="31"/>
                  <a:pt x="102" y="32"/>
                </a:cubicBezTo>
                <a:cubicBezTo>
                  <a:pt x="102" y="32"/>
                  <a:pt x="102" y="32"/>
                  <a:pt x="102" y="62"/>
                </a:cubicBezTo>
                <a:cubicBezTo>
                  <a:pt x="102" y="63"/>
                  <a:pt x="102" y="65"/>
                  <a:pt x="100" y="65"/>
                </a:cubicBezTo>
                <a:cubicBezTo>
                  <a:pt x="100" y="66"/>
                  <a:pt x="99" y="66"/>
                  <a:pt x="97" y="66"/>
                </a:cubicBezTo>
                <a:cubicBezTo>
                  <a:pt x="96" y="66"/>
                  <a:pt x="95" y="66"/>
                  <a:pt x="93" y="65"/>
                </a:cubicBezTo>
                <a:cubicBezTo>
                  <a:pt x="93" y="65"/>
                  <a:pt x="93" y="63"/>
                  <a:pt x="93" y="62"/>
                </a:cubicBezTo>
                <a:close/>
                <a:moveTo>
                  <a:pt x="124" y="72"/>
                </a:moveTo>
                <a:cubicBezTo>
                  <a:pt x="122" y="71"/>
                  <a:pt x="122" y="69"/>
                  <a:pt x="122" y="65"/>
                </a:cubicBezTo>
                <a:cubicBezTo>
                  <a:pt x="122" y="19"/>
                  <a:pt x="122" y="19"/>
                  <a:pt x="122" y="19"/>
                </a:cubicBezTo>
                <a:cubicBezTo>
                  <a:pt x="134" y="19"/>
                  <a:pt x="134" y="19"/>
                  <a:pt x="134" y="19"/>
                </a:cubicBezTo>
                <a:cubicBezTo>
                  <a:pt x="134" y="62"/>
                  <a:pt x="134" y="62"/>
                  <a:pt x="134" y="62"/>
                </a:cubicBezTo>
                <a:cubicBezTo>
                  <a:pt x="134" y="64"/>
                  <a:pt x="134" y="64"/>
                  <a:pt x="134" y="65"/>
                </a:cubicBezTo>
                <a:cubicBezTo>
                  <a:pt x="134" y="65"/>
                  <a:pt x="136" y="65"/>
                  <a:pt x="137" y="65"/>
                </a:cubicBezTo>
                <a:cubicBezTo>
                  <a:pt x="137" y="65"/>
                  <a:pt x="139" y="65"/>
                  <a:pt x="140" y="65"/>
                </a:cubicBezTo>
                <a:cubicBezTo>
                  <a:pt x="142" y="64"/>
                  <a:pt x="142" y="62"/>
                  <a:pt x="143" y="62"/>
                </a:cubicBezTo>
                <a:cubicBezTo>
                  <a:pt x="143" y="19"/>
                  <a:pt x="143" y="19"/>
                  <a:pt x="143" y="19"/>
                </a:cubicBezTo>
                <a:cubicBezTo>
                  <a:pt x="155" y="19"/>
                  <a:pt x="155" y="19"/>
                  <a:pt x="155" y="19"/>
                </a:cubicBezTo>
                <a:cubicBezTo>
                  <a:pt x="155" y="75"/>
                  <a:pt x="155" y="75"/>
                  <a:pt x="155" y="75"/>
                </a:cubicBezTo>
                <a:cubicBezTo>
                  <a:pt x="143" y="75"/>
                  <a:pt x="143" y="75"/>
                  <a:pt x="143" y="75"/>
                </a:cubicBezTo>
                <a:cubicBezTo>
                  <a:pt x="143" y="68"/>
                  <a:pt x="143" y="68"/>
                  <a:pt x="143" y="68"/>
                </a:cubicBezTo>
                <a:cubicBezTo>
                  <a:pt x="142" y="71"/>
                  <a:pt x="139" y="72"/>
                  <a:pt x="137" y="74"/>
                </a:cubicBezTo>
                <a:cubicBezTo>
                  <a:pt x="134" y="75"/>
                  <a:pt x="133" y="75"/>
                  <a:pt x="130" y="75"/>
                </a:cubicBezTo>
                <a:cubicBezTo>
                  <a:pt x="128" y="75"/>
                  <a:pt x="125" y="75"/>
                  <a:pt x="124" y="72"/>
                </a:cubicBezTo>
                <a:close/>
                <a:moveTo>
                  <a:pt x="53" y="46"/>
                </a:moveTo>
                <a:cubicBezTo>
                  <a:pt x="37" y="0"/>
                  <a:pt x="37" y="0"/>
                  <a:pt x="3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9" y="30"/>
                  <a:pt x="59" y="30"/>
                  <a:pt x="59" y="30"/>
                </a:cubicBezTo>
                <a:cubicBezTo>
                  <a:pt x="66" y="0"/>
                  <a:pt x="66" y="0"/>
                  <a:pt x="66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65" y="44"/>
                  <a:pt x="65" y="44"/>
                  <a:pt x="65" y="44"/>
                </a:cubicBezTo>
                <a:cubicBezTo>
                  <a:pt x="65" y="75"/>
                  <a:pt x="65" y="75"/>
                  <a:pt x="65" y="75"/>
                </a:cubicBezTo>
                <a:cubicBezTo>
                  <a:pt x="53" y="75"/>
                  <a:pt x="53" y="75"/>
                  <a:pt x="53" y="75"/>
                </a:cubicBezTo>
                <a:cubicBezTo>
                  <a:pt x="53" y="46"/>
                  <a:pt x="53" y="46"/>
                  <a:pt x="53" y="46"/>
                </a:cubicBezTo>
                <a:close/>
                <a:moveTo>
                  <a:pt x="155" y="131"/>
                </a:moveTo>
                <a:cubicBezTo>
                  <a:pt x="155" y="133"/>
                  <a:pt x="156" y="134"/>
                  <a:pt x="156" y="136"/>
                </a:cubicBezTo>
                <a:cubicBezTo>
                  <a:pt x="156" y="140"/>
                  <a:pt x="156" y="140"/>
                  <a:pt x="156" y="140"/>
                </a:cubicBezTo>
                <a:cubicBezTo>
                  <a:pt x="147" y="140"/>
                  <a:pt x="147" y="140"/>
                  <a:pt x="147" y="140"/>
                </a:cubicBezTo>
                <a:cubicBezTo>
                  <a:pt x="147" y="136"/>
                  <a:pt x="147" y="136"/>
                  <a:pt x="147" y="136"/>
                </a:cubicBezTo>
                <a:cubicBezTo>
                  <a:pt x="147" y="134"/>
                  <a:pt x="147" y="133"/>
                  <a:pt x="147" y="131"/>
                </a:cubicBezTo>
                <a:cubicBezTo>
                  <a:pt x="149" y="130"/>
                  <a:pt x="150" y="130"/>
                  <a:pt x="152" y="130"/>
                </a:cubicBezTo>
                <a:cubicBezTo>
                  <a:pt x="153" y="130"/>
                  <a:pt x="153" y="130"/>
                  <a:pt x="155" y="131"/>
                </a:cubicBezTo>
                <a:close/>
                <a:moveTo>
                  <a:pt x="120" y="134"/>
                </a:moveTo>
                <a:cubicBezTo>
                  <a:pt x="120" y="160"/>
                  <a:pt x="120" y="160"/>
                  <a:pt x="120" y="160"/>
                </a:cubicBezTo>
                <a:cubicBezTo>
                  <a:pt x="120" y="162"/>
                  <a:pt x="120" y="163"/>
                  <a:pt x="120" y="163"/>
                </a:cubicBezTo>
                <a:cubicBezTo>
                  <a:pt x="119" y="165"/>
                  <a:pt x="119" y="165"/>
                  <a:pt x="117" y="165"/>
                </a:cubicBezTo>
                <a:cubicBezTo>
                  <a:pt x="116" y="165"/>
                  <a:pt x="116" y="165"/>
                  <a:pt x="114" y="165"/>
                </a:cubicBezTo>
                <a:cubicBezTo>
                  <a:pt x="114" y="163"/>
                  <a:pt x="113" y="163"/>
                  <a:pt x="112" y="162"/>
                </a:cubicBezTo>
                <a:cubicBezTo>
                  <a:pt x="112" y="131"/>
                  <a:pt x="112" y="131"/>
                  <a:pt x="112" y="131"/>
                </a:cubicBezTo>
                <a:cubicBezTo>
                  <a:pt x="113" y="131"/>
                  <a:pt x="113" y="129"/>
                  <a:pt x="114" y="129"/>
                </a:cubicBezTo>
                <a:cubicBezTo>
                  <a:pt x="116" y="129"/>
                  <a:pt x="116" y="129"/>
                  <a:pt x="116" y="129"/>
                </a:cubicBezTo>
                <a:cubicBezTo>
                  <a:pt x="117" y="129"/>
                  <a:pt x="119" y="129"/>
                  <a:pt x="119" y="131"/>
                </a:cubicBezTo>
                <a:cubicBezTo>
                  <a:pt x="120" y="131"/>
                  <a:pt x="120" y="132"/>
                  <a:pt x="120" y="134"/>
                </a:cubicBezTo>
                <a:close/>
                <a:moveTo>
                  <a:pt x="161" y="91"/>
                </a:moveTo>
                <a:cubicBezTo>
                  <a:pt x="161" y="91"/>
                  <a:pt x="161" y="91"/>
                  <a:pt x="37" y="91"/>
                </a:cubicBezTo>
                <a:cubicBezTo>
                  <a:pt x="16" y="91"/>
                  <a:pt x="0" y="108"/>
                  <a:pt x="0" y="128"/>
                </a:cubicBezTo>
                <a:cubicBezTo>
                  <a:pt x="0" y="128"/>
                  <a:pt x="0" y="128"/>
                  <a:pt x="0" y="156"/>
                </a:cubicBezTo>
                <a:cubicBezTo>
                  <a:pt x="0" y="177"/>
                  <a:pt x="16" y="193"/>
                  <a:pt x="37" y="193"/>
                </a:cubicBezTo>
                <a:cubicBezTo>
                  <a:pt x="37" y="193"/>
                  <a:pt x="37" y="193"/>
                  <a:pt x="161" y="193"/>
                </a:cubicBezTo>
                <a:cubicBezTo>
                  <a:pt x="181" y="193"/>
                  <a:pt x="197" y="177"/>
                  <a:pt x="197" y="156"/>
                </a:cubicBezTo>
                <a:cubicBezTo>
                  <a:pt x="197" y="128"/>
                  <a:pt x="197" y="128"/>
                  <a:pt x="197" y="128"/>
                </a:cubicBezTo>
                <a:cubicBezTo>
                  <a:pt x="197" y="108"/>
                  <a:pt x="181" y="91"/>
                  <a:pt x="161" y="91"/>
                </a:cubicBezTo>
                <a:close/>
                <a:moveTo>
                  <a:pt x="62" y="115"/>
                </a:moveTo>
                <a:cubicBezTo>
                  <a:pt x="50" y="115"/>
                  <a:pt x="50" y="115"/>
                  <a:pt x="50" y="115"/>
                </a:cubicBezTo>
                <a:cubicBezTo>
                  <a:pt x="50" y="172"/>
                  <a:pt x="50" y="172"/>
                  <a:pt x="50" y="172"/>
                </a:cubicBezTo>
                <a:cubicBezTo>
                  <a:pt x="40" y="172"/>
                  <a:pt x="40" y="172"/>
                  <a:pt x="40" y="172"/>
                </a:cubicBezTo>
                <a:cubicBezTo>
                  <a:pt x="40" y="115"/>
                  <a:pt x="40" y="115"/>
                  <a:pt x="40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05"/>
                  <a:pt x="28" y="105"/>
                  <a:pt x="28" y="105"/>
                </a:cubicBezTo>
                <a:cubicBezTo>
                  <a:pt x="62" y="105"/>
                  <a:pt x="62" y="105"/>
                  <a:pt x="62" y="105"/>
                </a:cubicBezTo>
                <a:lnTo>
                  <a:pt x="62" y="115"/>
                </a:lnTo>
                <a:close/>
                <a:moveTo>
                  <a:pt x="96" y="172"/>
                </a:moveTo>
                <a:cubicBezTo>
                  <a:pt x="96" y="172"/>
                  <a:pt x="96" y="172"/>
                  <a:pt x="85" y="172"/>
                </a:cubicBezTo>
                <a:cubicBezTo>
                  <a:pt x="85" y="172"/>
                  <a:pt x="85" y="172"/>
                  <a:pt x="85" y="166"/>
                </a:cubicBezTo>
                <a:cubicBezTo>
                  <a:pt x="84" y="168"/>
                  <a:pt x="81" y="169"/>
                  <a:pt x="80" y="171"/>
                </a:cubicBezTo>
                <a:cubicBezTo>
                  <a:pt x="78" y="172"/>
                  <a:pt x="75" y="172"/>
                  <a:pt x="74" y="172"/>
                </a:cubicBezTo>
                <a:cubicBezTo>
                  <a:pt x="71" y="172"/>
                  <a:pt x="69" y="172"/>
                  <a:pt x="68" y="171"/>
                </a:cubicBezTo>
                <a:cubicBezTo>
                  <a:pt x="68" y="169"/>
                  <a:pt x="66" y="166"/>
                  <a:pt x="66" y="163"/>
                </a:cubicBezTo>
                <a:cubicBezTo>
                  <a:pt x="66" y="163"/>
                  <a:pt x="66" y="163"/>
                  <a:pt x="66" y="123"/>
                </a:cubicBezTo>
                <a:cubicBezTo>
                  <a:pt x="66" y="123"/>
                  <a:pt x="66" y="123"/>
                  <a:pt x="77" y="123"/>
                </a:cubicBezTo>
                <a:cubicBezTo>
                  <a:pt x="77" y="123"/>
                  <a:pt x="77" y="123"/>
                  <a:pt x="77" y="160"/>
                </a:cubicBezTo>
                <a:cubicBezTo>
                  <a:pt x="77" y="162"/>
                  <a:pt x="77" y="162"/>
                  <a:pt x="77" y="163"/>
                </a:cubicBezTo>
                <a:cubicBezTo>
                  <a:pt x="78" y="163"/>
                  <a:pt x="78" y="163"/>
                  <a:pt x="80" y="163"/>
                </a:cubicBezTo>
                <a:cubicBezTo>
                  <a:pt x="80" y="163"/>
                  <a:pt x="81" y="163"/>
                  <a:pt x="83" y="162"/>
                </a:cubicBezTo>
                <a:cubicBezTo>
                  <a:pt x="83" y="162"/>
                  <a:pt x="84" y="160"/>
                  <a:pt x="85" y="160"/>
                </a:cubicBezTo>
                <a:cubicBezTo>
                  <a:pt x="85" y="123"/>
                  <a:pt x="85" y="123"/>
                  <a:pt x="85" y="123"/>
                </a:cubicBezTo>
                <a:cubicBezTo>
                  <a:pt x="85" y="123"/>
                  <a:pt x="85" y="123"/>
                  <a:pt x="96" y="123"/>
                </a:cubicBezTo>
                <a:cubicBezTo>
                  <a:pt x="96" y="123"/>
                  <a:pt x="96" y="123"/>
                  <a:pt x="96" y="172"/>
                </a:cubicBezTo>
                <a:close/>
                <a:moveTo>
                  <a:pt x="131" y="162"/>
                </a:moveTo>
                <a:cubicBezTo>
                  <a:pt x="131" y="165"/>
                  <a:pt x="131" y="168"/>
                  <a:pt x="129" y="169"/>
                </a:cubicBezTo>
                <a:cubicBezTo>
                  <a:pt x="126" y="172"/>
                  <a:pt x="125" y="172"/>
                  <a:pt x="122" y="172"/>
                </a:cubicBezTo>
                <a:cubicBezTo>
                  <a:pt x="120" y="172"/>
                  <a:pt x="117" y="172"/>
                  <a:pt x="116" y="170"/>
                </a:cubicBezTo>
                <a:cubicBezTo>
                  <a:pt x="114" y="170"/>
                  <a:pt x="113" y="169"/>
                  <a:pt x="112" y="168"/>
                </a:cubicBezTo>
                <a:cubicBezTo>
                  <a:pt x="112" y="168"/>
                  <a:pt x="112" y="168"/>
                  <a:pt x="112" y="172"/>
                </a:cubicBezTo>
                <a:cubicBezTo>
                  <a:pt x="112" y="172"/>
                  <a:pt x="112" y="172"/>
                  <a:pt x="103" y="172"/>
                </a:cubicBezTo>
                <a:cubicBezTo>
                  <a:pt x="103" y="172"/>
                  <a:pt x="103" y="172"/>
                  <a:pt x="103" y="105"/>
                </a:cubicBezTo>
                <a:cubicBezTo>
                  <a:pt x="103" y="105"/>
                  <a:pt x="103" y="105"/>
                  <a:pt x="112" y="105"/>
                </a:cubicBezTo>
                <a:cubicBezTo>
                  <a:pt x="112" y="105"/>
                  <a:pt x="112" y="105"/>
                  <a:pt x="112" y="127"/>
                </a:cubicBezTo>
                <a:cubicBezTo>
                  <a:pt x="113" y="125"/>
                  <a:pt x="114" y="124"/>
                  <a:pt x="116" y="122"/>
                </a:cubicBezTo>
                <a:cubicBezTo>
                  <a:pt x="117" y="122"/>
                  <a:pt x="119" y="122"/>
                  <a:pt x="122" y="122"/>
                </a:cubicBezTo>
                <a:cubicBezTo>
                  <a:pt x="125" y="122"/>
                  <a:pt x="126" y="122"/>
                  <a:pt x="128" y="125"/>
                </a:cubicBezTo>
                <a:cubicBezTo>
                  <a:pt x="131" y="127"/>
                  <a:pt x="131" y="129"/>
                  <a:pt x="131" y="134"/>
                </a:cubicBezTo>
                <a:cubicBezTo>
                  <a:pt x="131" y="134"/>
                  <a:pt x="131" y="134"/>
                  <a:pt x="131" y="162"/>
                </a:cubicBezTo>
                <a:close/>
                <a:moveTo>
                  <a:pt x="166" y="149"/>
                </a:moveTo>
                <a:cubicBezTo>
                  <a:pt x="166" y="149"/>
                  <a:pt x="166" y="149"/>
                  <a:pt x="147" y="149"/>
                </a:cubicBezTo>
                <a:cubicBezTo>
                  <a:pt x="147" y="149"/>
                  <a:pt x="147" y="149"/>
                  <a:pt x="147" y="158"/>
                </a:cubicBezTo>
                <a:cubicBezTo>
                  <a:pt x="147" y="160"/>
                  <a:pt x="147" y="162"/>
                  <a:pt x="147" y="163"/>
                </a:cubicBezTo>
                <a:cubicBezTo>
                  <a:pt x="149" y="163"/>
                  <a:pt x="149" y="165"/>
                  <a:pt x="152" y="165"/>
                </a:cubicBezTo>
                <a:cubicBezTo>
                  <a:pt x="153" y="165"/>
                  <a:pt x="153" y="163"/>
                  <a:pt x="155" y="163"/>
                </a:cubicBezTo>
                <a:cubicBezTo>
                  <a:pt x="155" y="162"/>
                  <a:pt x="156" y="160"/>
                  <a:pt x="156" y="158"/>
                </a:cubicBezTo>
                <a:cubicBezTo>
                  <a:pt x="156" y="158"/>
                  <a:pt x="156" y="158"/>
                  <a:pt x="156" y="155"/>
                </a:cubicBezTo>
                <a:cubicBezTo>
                  <a:pt x="156" y="155"/>
                  <a:pt x="156" y="155"/>
                  <a:pt x="166" y="155"/>
                </a:cubicBezTo>
                <a:cubicBezTo>
                  <a:pt x="166" y="155"/>
                  <a:pt x="166" y="155"/>
                  <a:pt x="166" y="158"/>
                </a:cubicBezTo>
                <a:cubicBezTo>
                  <a:pt x="166" y="163"/>
                  <a:pt x="165" y="166"/>
                  <a:pt x="162" y="169"/>
                </a:cubicBezTo>
                <a:cubicBezTo>
                  <a:pt x="159" y="172"/>
                  <a:pt x="156" y="174"/>
                  <a:pt x="150" y="174"/>
                </a:cubicBezTo>
                <a:cubicBezTo>
                  <a:pt x="146" y="174"/>
                  <a:pt x="143" y="172"/>
                  <a:pt x="140" y="169"/>
                </a:cubicBezTo>
                <a:cubicBezTo>
                  <a:pt x="138" y="166"/>
                  <a:pt x="137" y="162"/>
                  <a:pt x="137" y="158"/>
                </a:cubicBezTo>
                <a:cubicBezTo>
                  <a:pt x="137" y="158"/>
                  <a:pt x="137" y="158"/>
                  <a:pt x="137" y="136"/>
                </a:cubicBezTo>
                <a:cubicBezTo>
                  <a:pt x="137" y="131"/>
                  <a:pt x="138" y="128"/>
                  <a:pt x="141" y="125"/>
                </a:cubicBezTo>
                <a:cubicBezTo>
                  <a:pt x="143" y="123"/>
                  <a:pt x="147" y="121"/>
                  <a:pt x="152" y="121"/>
                </a:cubicBezTo>
                <a:cubicBezTo>
                  <a:pt x="156" y="121"/>
                  <a:pt x="159" y="123"/>
                  <a:pt x="162" y="125"/>
                </a:cubicBezTo>
                <a:cubicBezTo>
                  <a:pt x="165" y="127"/>
                  <a:pt x="166" y="131"/>
                  <a:pt x="166" y="136"/>
                </a:cubicBezTo>
                <a:cubicBezTo>
                  <a:pt x="166" y="136"/>
                  <a:pt x="166" y="136"/>
                  <a:pt x="166" y="1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420816" y="2328840"/>
            <a:ext cx="133031" cy="132980"/>
          </a:xfrm>
          <a:prstGeom prst="ellipse">
            <a:avLst/>
          </a:prstGeom>
          <a:solidFill>
            <a:schemeClr val="bg1">
              <a:lumMod val="65000"/>
              <a:alpha val="50000"/>
            </a:schemeClr>
          </a:solidFill>
          <a:ln w="38100" cap="flat">
            <a:noFill/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774874" y="2945787"/>
            <a:ext cx="123585" cy="123537"/>
          </a:xfrm>
          <a:prstGeom prst="ellipse">
            <a:avLst/>
          </a:prstGeom>
          <a:solidFill>
            <a:schemeClr val="bg1">
              <a:lumMod val="65000"/>
              <a:alpha val="50000"/>
            </a:schemeClr>
          </a:solidFill>
          <a:ln w="38100" cap="flat">
            <a:noFill/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562605" y="3507338"/>
            <a:ext cx="87793" cy="87759"/>
          </a:xfrm>
          <a:prstGeom prst="ellipse">
            <a:avLst/>
          </a:prstGeom>
          <a:solidFill>
            <a:schemeClr val="bg1">
              <a:lumMod val="65000"/>
              <a:alpha val="50000"/>
            </a:schemeClr>
          </a:solidFill>
          <a:ln w="38100" cap="flat">
            <a:noFill/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3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261972" y="3870255"/>
            <a:ext cx="143457" cy="143402"/>
          </a:xfrm>
          <a:prstGeom prst="ellipse">
            <a:avLst/>
          </a:prstGeom>
          <a:solidFill>
            <a:schemeClr val="bg1">
              <a:lumMod val="65000"/>
              <a:alpha val="50000"/>
            </a:schemeClr>
          </a:solidFill>
          <a:ln w="38100" cap="flat">
            <a:noFill/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843518" y="4314182"/>
            <a:ext cx="109581" cy="109539"/>
          </a:xfrm>
          <a:prstGeom prst="ellipse">
            <a:avLst/>
          </a:prstGeom>
          <a:solidFill>
            <a:schemeClr val="bg1">
              <a:lumMod val="65000"/>
              <a:alpha val="50000"/>
            </a:schemeClr>
          </a:solidFill>
          <a:ln w="38100" cap="flat">
            <a:noFill/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953255" y="3820657"/>
            <a:ext cx="130949" cy="130898"/>
          </a:xfrm>
          <a:prstGeom prst="ellipse">
            <a:avLst/>
          </a:prstGeom>
          <a:solidFill>
            <a:schemeClr val="bg1">
              <a:lumMod val="65000"/>
              <a:alpha val="50000"/>
            </a:schemeClr>
          </a:solidFill>
          <a:ln w="38100" cap="flat">
            <a:noFill/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4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721076" y="3343151"/>
            <a:ext cx="101159" cy="101120"/>
          </a:xfrm>
          <a:prstGeom prst="ellipse">
            <a:avLst/>
          </a:prstGeom>
          <a:solidFill>
            <a:schemeClr val="bg1">
              <a:lumMod val="65000"/>
              <a:alpha val="50000"/>
            </a:schemeClr>
          </a:solidFill>
          <a:ln w="38100" cap="flat">
            <a:noFill/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4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44183" y="2840463"/>
            <a:ext cx="125674" cy="125626"/>
          </a:xfrm>
          <a:prstGeom prst="ellipse">
            <a:avLst/>
          </a:prstGeom>
          <a:solidFill>
            <a:schemeClr val="bg1">
              <a:lumMod val="65000"/>
              <a:alpha val="50000"/>
            </a:schemeClr>
          </a:solidFill>
          <a:ln w="38100" cap="flat">
            <a:noFill/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4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063163" y="2380589"/>
            <a:ext cx="166140" cy="166076"/>
          </a:xfrm>
          <a:prstGeom prst="ellipse">
            <a:avLst/>
          </a:prstGeom>
          <a:solidFill>
            <a:schemeClr val="bg1">
              <a:lumMod val="65000"/>
              <a:alpha val="50000"/>
            </a:schemeClr>
          </a:solidFill>
          <a:ln w="38100" cap="flat">
            <a:noFill/>
            <a:prstDash val="solid"/>
            <a:miter lim="800000"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45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203668" y="3155542"/>
            <a:ext cx="734734" cy="521222"/>
          </a:xfrm>
          <a:custGeom>
            <a:avLst/>
            <a:gdLst>
              <a:gd name="T0" fmla="*/ 195 w 195"/>
              <a:gd name="T1" fmla="*/ 0 h 137"/>
              <a:gd name="T2" fmla="*/ 186 w 195"/>
              <a:gd name="T3" fmla="*/ 35 h 137"/>
              <a:gd name="T4" fmla="*/ 177 w 195"/>
              <a:gd name="T5" fmla="*/ 26 h 137"/>
              <a:gd name="T6" fmla="*/ 127 w 195"/>
              <a:gd name="T7" fmla="*/ 77 h 137"/>
              <a:gd name="T8" fmla="*/ 106 w 195"/>
              <a:gd name="T9" fmla="*/ 56 h 137"/>
              <a:gd name="T10" fmla="*/ 73 w 195"/>
              <a:gd name="T11" fmla="*/ 90 h 137"/>
              <a:gd name="T12" fmla="*/ 64 w 195"/>
              <a:gd name="T13" fmla="*/ 81 h 137"/>
              <a:gd name="T14" fmla="*/ 106 w 195"/>
              <a:gd name="T15" fmla="*/ 39 h 137"/>
              <a:gd name="T16" fmla="*/ 127 w 195"/>
              <a:gd name="T17" fmla="*/ 60 h 137"/>
              <a:gd name="T18" fmla="*/ 169 w 195"/>
              <a:gd name="T19" fmla="*/ 18 h 137"/>
              <a:gd name="T20" fmla="*/ 160 w 195"/>
              <a:gd name="T21" fmla="*/ 9 h 137"/>
              <a:gd name="T22" fmla="*/ 195 w 195"/>
              <a:gd name="T23" fmla="*/ 0 h 137"/>
              <a:gd name="T24" fmla="*/ 177 w 195"/>
              <a:gd name="T25" fmla="*/ 37 h 137"/>
              <a:gd name="T26" fmla="*/ 181 w 195"/>
              <a:gd name="T27" fmla="*/ 41 h 137"/>
              <a:gd name="T28" fmla="*/ 181 w 195"/>
              <a:gd name="T29" fmla="*/ 122 h 137"/>
              <a:gd name="T30" fmla="*/ 166 w 195"/>
              <a:gd name="T31" fmla="*/ 137 h 137"/>
              <a:gd name="T32" fmla="*/ 15 w 195"/>
              <a:gd name="T33" fmla="*/ 137 h 137"/>
              <a:gd name="T34" fmla="*/ 0 w 195"/>
              <a:gd name="T35" fmla="*/ 122 h 137"/>
              <a:gd name="T36" fmla="*/ 0 w 195"/>
              <a:gd name="T37" fmla="*/ 24 h 137"/>
              <a:gd name="T38" fmla="*/ 15 w 195"/>
              <a:gd name="T39" fmla="*/ 9 h 137"/>
              <a:gd name="T40" fmla="*/ 149 w 195"/>
              <a:gd name="T41" fmla="*/ 9 h 137"/>
              <a:gd name="T42" fmla="*/ 158 w 195"/>
              <a:gd name="T43" fmla="*/ 18 h 137"/>
              <a:gd name="T44" fmla="*/ 145 w 195"/>
              <a:gd name="T45" fmla="*/ 30 h 137"/>
              <a:gd name="T46" fmla="*/ 12 w 195"/>
              <a:gd name="T47" fmla="*/ 30 h 137"/>
              <a:gd name="T48" fmla="*/ 12 w 195"/>
              <a:gd name="T49" fmla="*/ 114 h 137"/>
              <a:gd name="T50" fmla="*/ 168 w 195"/>
              <a:gd name="T51" fmla="*/ 114 h 137"/>
              <a:gd name="T52" fmla="*/ 168 w 195"/>
              <a:gd name="T53" fmla="*/ 46 h 137"/>
              <a:gd name="T54" fmla="*/ 177 w 195"/>
              <a:gd name="T55" fmla="*/ 37 h 137"/>
              <a:gd name="T56" fmla="*/ 49 w 195"/>
              <a:gd name="T57" fmla="*/ 22 h 137"/>
              <a:gd name="T58" fmla="*/ 54 w 195"/>
              <a:gd name="T59" fmla="*/ 26 h 137"/>
              <a:gd name="T60" fmla="*/ 58 w 195"/>
              <a:gd name="T61" fmla="*/ 22 h 137"/>
              <a:gd name="T62" fmla="*/ 54 w 195"/>
              <a:gd name="T63" fmla="*/ 17 h 137"/>
              <a:gd name="T64" fmla="*/ 49 w 195"/>
              <a:gd name="T65" fmla="*/ 22 h 137"/>
              <a:gd name="T66" fmla="*/ 34 w 195"/>
              <a:gd name="T67" fmla="*/ 22 h 137"/>
              <a:gd name="T68" fmla="*/ 38 w 195"/>
              <a:gd name="T69" fmla="*/ 26 h 137"/>
              <a:gd name="T70" fmla="*/ 43 w 195"/>
              <a:gd name="T71" fmla="*/ 22 h 137"/>
              <a:gd name="T72" fmla="*/ 38 w 195"/>
              <a:gd name="T73" fmla="*/ 17 h 137"/>
              <a:gd name="T74" fmla="*/ 34 w 195"/>
              <a:gd name="T75" fmla="*/ 22 h 137"/>
              <a:gd name="T76" fmla="*/ 18 w 195"/>
              <a:gd name="T77" fmla="*/ 22 h 137"/>
              <a:gd name="T78" fmla="*/ 22 w 195"/>
              <a:gd name="T79" fmla="*/ 26 h 137"/>
              <a:gd name="T80" fmla="*/ 27 w 195"/>
              <a:gd name="T81" fmla="*/ 22 h 137"/>
              <a:gd name="T82" fmla="*/ 22 w 195"/>
              <a:gd name="T83" fmla="*/ 17 h 137"/>
              <a:gd name="T84" fmla="*/ 18 w 195"/>
              <a:gd name="T85" fmla="*/ 22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95" h="137">
                <a:moveTo>
                  <a:pt x="195" y="0"/>
                </a:moveTo>
                <a:cubicBezTo>
                  <a:pt x="186" y="35"/>
                  <a:pt x="186" y="35"/>
                  <a:pt x="186" y="35"/>
                </a:cubicBezTo>
                <a:cubicBezTo>
                  <a:pt x="177" y="26"/>
                  <a:pt x="177" y="26"/>
                  <a:pt x="177" y="26"/>
                </a:cubicBezTo>
                <a:cubicBezTo>
                  <a:pt x="127" y="77"/>
                  <a:pt x="127" y="77"/>
                  <a:pt x="127" y="77"/>
                </a:cubicBezTo>
                <a:cubicBezTo>
                  <a:pt x="106" y="56"/>
                  <a:pt x="106" y="56"/>
                  <a:pt x="106" y="56"/>
                </a:cubicBezTo>
                <a:cubicBezTo>
                  <a:pt x="73" y="90"/>
                  <a:pt x="73" y="90"/>
                  <a:pt x="73" y="90"/>
                </a:cubicBezTo>
                <a:cubicBezTo>
                  <a:pt x="64" y="81"/>
                  <a:pt x="64" y="81"/>
                  <a:pt x="64" y="81"/>
                </a:cubicBezTo>
                <a:cubicBezTo>
                  <a:pt x="106" y="39"/>
                  <a:pt x="106" y="39"/>
                  <a:pt x="106" y="39"/>
                </a:cubicBezTo>
                <a:cubicBezTo>
                  <a:pt x="127" y="60"/>
                  <a:pt x="127" y="60"/>
                  <a:pt x="127" y="60"/>
                </a:cubicBezTo>
                <a:cubicBezTo>
                  <a:pt x="169" y="18"/>
                  <a:pt x="169" y="18"/>
                  <a:pt x="169" y="18"/>
                </a:cubicBezTo>
                <a:cubicBezTo>
                  <a:pt x="160" y="9"/>
                  <a:pt x="160" y="9"/>
                  <a:pt x="160" y="9"/>
                </a:cubicBezTo>
                <a:lnTo>
                  <a:pt x="195" y="0"/>
                </a:lnTo>
                <a:close/>
                <a:moveTo>
                  <a:pt x="177" y="37"/>
                </a:moveTo>
                <a:cubicBezTo>
                  <a:pt x="181" y="41"/>
                  <a:pt x="181" y="41"/>
                  <a:pt x="181" y="41"/>
                </a:cubicBezTo>
                <a:cubicBezTo>
                  <a:pt x="181" y="122"/>
                  <a:pt x="181" y="122"/>
                  <a:pt x="181" y="122"/>
                </a:cubicBezTo>
                <a:cubicBezTo>
                  <a:pt x="181" y="130"/>
                  <a:pt x="174" y="137"/>
                  <a:pt x="16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7" y="137"/>
                  <a:pt x="0" y="130"/>
                  <a:pt x="0" y="122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16"/>
                  <a:pt x="7" y="9"/>
                  <a:pt x="15" y="9"/>
                </a:cubicBezTo>
                <a:cubicBezTo>
                  <a:pt x="149" y="9"/>
                  <a:pt x="149" y="9"/>
                  <a:pt x="149" y="9"/>
                </a:cubicBezTo>
                <a:cubicBezTo>
                  <a:pt x="158" y="18"/>
                  <a:pt x="158" y="18"/>
                  <a:pt x="158" y="18"/>
                </a:cubicBezTo>
                <a:cubicBezTo>
                  <a:pt x="145" y="30"/>
                  <a:pt x="145" y="30"/>
                  <a:pt x="145" y="30"/>
                </a:cubicBezTo>
                <a:cubicBezTo>
                  <a:pt x="12" y="30"/>
                  <a:pt x="12" y="30"/>
                  <a:pt x="12" y="30"/>
                </a:cubicBezTo>
                <a:cubicBezTo>
                  <a:pt x="12" y="114"/>
                  <a:pt x="12" y="114"/>
                  <a:pt x="12" y="114"/>
                </a:cubicBezTo>
                <a:cubicBezTo>
                  <a:pt x="168" y="114"/>
                  <a:pt x="168" y="114"/>
                  <a:pt x="168" y="114"/>
                </a:cubicBezTo>
                <a:cubicBezTo>
                  <a:pt x="168" y="46"/>
                  <a:pt x="168" y="46"/>
                  <a:pt x="168" y="46"/>
                </a:cubicBezTo>
                <a:lnTo>
                  <a:pt x="177" y="37"/>
                </a:lnTo>
                <a:close/>
                <a:moveTo>
                  <a:pt x="49" y="22"/>
                </a:moveTo>
                <a:cubicBezTo>
                  <a:pt x="49" y="24"/>
                  <a:pt x="51" y="26"/>
                  <a:pt x="54" y="26"/>
                </a:cubicBezTo>
                <a:cubicBezTo>
                  <a:pt x="56" y="26"/>
                  <a:pt x="58" y="24"/>
                  <a:pt x="58" y="22"/>
                </a:cubicBezTo>
                <a:cubicBezTo>
                  <a:pt x="58" y="19"/>
                  <a:pt x="56" y="17"/>
                  <a:pt x="54" y="17"/>
                </a:cubicBezTo>
                <a:cubicBezTo>
                  <a:pt x="51" y="17"/>
                  <a:pt x="49" y="19"/>
                  <a:pt x="49" y="22"/>
                </a:cubicBezTo>
                <a:close/>
                <a:moveTo>
                  <a:pt x="34" y="22"/>
                </a:moveTo>
                <a:cubicBezTo>
                  <a:pt x="34" y="24"/>
                  <a:pt x="36" y="26"/>
                  <a:pt x="38" y="26"/>
                </a:cubicBezTo>
                <a:cubicBezTo>
                  <a:pt x="41" y="26"/>
                  <a:pt x="43" y="24"/>
                  <a:pt x="43" y="22"/>
                </a:cubicBezTo>
                <a:cubicBezTo>
                  <a:pt x="43" y="19"/>
                  <a:pt x="41" y="17"/>
                  <a:pt x="38" y="17"/>
                </a:cubicBezTo>
                <a:cubicBezTo>
                  <a:pt x="36" y="17"/>
                  <a:pt x="34" y="19"/>
                  <a:pt x="34" y="22"/>
                </a:cubicBezTo>
                <a:close/>
                <a:moveTo>
                  <a:pt x="18" y="22"/>
                </a:moveTo>
                <a:cubicBezTo>
                  <a:pt x="18" y="24"/>
                  <a:pt x="20" y="26"/>
                  <a:pt x="22" y="26"/>
                </a:cubicBezTo>
                <a:cubicBezTo>
                  <a:pt x="25" y="26"/>
                  <a:pt x="27" y="24"/>
                  <a:pt x="27" y="22"/>
                </a:cubicBezTo>
                <a:cubicBezTo>
                  <a:pt x="27" y="19"/>
                  <a:pt x="25" y="17"/>
                  <a:pt x="22" y="17"/>
                </a:cubicBezTo>
                <a:cubicBezTo>
                  <a:pt x="20" y="17"/>
                  <a:pt x="18" y="19"/>
                  <a:pt x="18" y="2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46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340882" y="3155542"/>
            <a:ext cx="734732" cy="546919"/>
          </a:xfrm>
          <a:custGeom>
            <a:avLst/>
            <a:gdLst>
              <a:gd name="T0" fmla="*/ 190 w 204"/>
              <a:gd name="T1" fmla="*/ 0 h 151"/>
              <a:gd name="T2" fmla="*/ 14 w 204"/>
              <a:gd name="T3" fmla="*/ 0 h 151"/>
              <a:gd name="T4" fmla="*/ 0 w 204"/>
              <a:gd name="T5" fmla="*/ 15 h 151"/>
              <a:gd name="T6" fmla="*/ 0 w 204"/>
              <a:gd name="T7" fmla="*/ 136 h 151"/>
              <a:gd name="T8" fmla="*/ 14 w 204"/>
              <a:gd name="T9" fmla="*/ 151 h 151"/>
              <a:gd name="T10" fmla="*/ 190 w 204"/>
              <a:gd name="T11" fmla="*/ 151 h 151"/>
              <a:gd name="T12" fmla="*/ 204 w 204"/>
              <a:gd name="T13" fmla="*/ 136 h 151"/>
              <a:gd name="T14" fmla="*/ 204 w 204"/>
              <a:gd name="T15" fmla="*/ 15 h 151"/>
              <a:gd name="T16" fmla="*/ 190 w 204"/>
              <a:gd name="T17" fmla="*/ 0 h 151"/>
              <a:gd name="T18" fmla="*/ 54 w 204"/>
              <a:gd name="T19" fmla="*/ 8 h 151"/>
              <a:gd name="T20" fmla="*/ 58 w 204"/>
              <a:gd name="T21" fmla="*/ 12 h 151"/>
              <a:gd name="T22" fmla="*/ 54 w 204"/>
              <a:gd name="T23" fmla="*/ 17 h 151"/>
              <a:gd name="T24" fmla="*/ 49 w 204"/>
              <a:gd name="T25" fmla="*/ 12 h 151"/>
              <a:gd name="T26" fmla="*/ 54 w 204"/>
              <a:gd name="T27" fmla="*/ 8 h 151"/>
              <a:gd name="T28" fmla="*/ 38 w 204"/>
              <a:gd name="T29" fmla="*/ 8 h 151"/>
              <a:gd name="T30" fmla="*/ 42 w 204"/>
              <a:gd name="T31" fmla="*/ 12 h 151"/>
              <a:gd name="T32" fmla="*/ 38 w 204"/>
              <a:gd name="T33" fmla="*/ 17 h 151"/>
              <a:gd name="T34" fmla="*/ 33 w 204"/>
              <a:gd name="T35" fmla="*/ 12 h 151"/>
              <a:gd name="T36" fmla="*/ 38 w 204"/>
              <a:gd name="T37" fmla="*/ 8 h 151"/>
              <a:gd name="T38" fmla="*/ 22 w 204"/>
              <a:gd name="T39" fmla="*/ 8 h 151"/>
              <a:gd name="T40" fmla="*/ 27 w 204"/>
              <a:gd name="T41" fmla="*/ 12 h 151"/>
              <a:gd name="T42" fmla="*/ 22 w 204"/>
              <a:gd name="T43" fmla="*/ 17 h 151"/>
              <a:gd name="T44" fmla="*/ 18 w 204"/>
              <a:gd name="T45" fmla="*/ 12 h 151"/>
              <a:gd name="T46" fmla="*/ 22 w 204"/>
              <a:gd name="T47" fmla="*/ 8 h 151"/>
              <a:gd name="T48" fmla="*/ 192 w 204"/>
              <a:gd name="T49" fmla="*/ 129 h 151"/>
              <a:gd name="T50" fmla="*/ 12 w 204"/>
              <a:gd name="T51" fmla="*/ 129 h 151"/>
              <a:gd name="T52" fmla="*/ 12 w 204"/>
              <a:gd name="T53" fmla="*/ 21 h 151"/>
              <a:gd name="T54" fmla="*/ 192 w 204"/>
              <a:gd name="T55" fmla="*/ 21 h 151"/>
              <a:gd name="T56" fmla="*/ 192 w 204"/>
              <a:gd name="T57" fmla="*/ 129 h 151"/>
              <a:gd name="T58" fmla="*/ 25 w 204"/>
              <a:gd name="T59" fmla="*/ 34 h 151"/>
              <a:gd name="T60" fmla="*/ 25 w 204"/>
              <a:gd name="T61" fmla="*/ 117 h 151"/>
              <a:gd name="T62" fmla="*/ 179 w 204"/>
              <a:gd name="T63" fmla="*/ 117 h 151"/>
              <a:gd name="T64" fmla="*/ 179 w 204"/>
              <a:gd name="T65" fmla="*/ 34 h 151"/>
              <a:gd name="T66" fmla="*/ 25 w 204"/>
              <a:gd name="T67" fmla="*/ 34 h 151"/>
              <a:gd name="T68" fmla="*/ 171 w 204"/>
              <a:gd name="T69" fmla="*/ 42 h 151"/>
              <a:gd name="T70" fmla="*/ 171 w 204"/>
              <a:gd name="T71" fmla="*/ 65 h 151"/>
              <a:gd name="T72" fmla="*/ 73 w 204"/>
              <a:gd name="T73" fmla="*/ 65 h 151"/>
              <a:gd name="T74" fmla="*/ 73 w 204"/>
              <a:gd name="T75" fmla="*/ 42 h 151"/>
              <a:gd name="T76" fmla="*/ 171 w 204"/>
              <a:gd name="T77" fmla="*/ 42 h 151"/>
              <a:gd name="T78" fmla="*/ 33 w 204"/>
              <a:gd name="T79" fmla="*/ 42 h 151"/>
              <a:gd name="T80" fmla="*/ 65 w 204"/>
              <a:gd name="T81" fmla="*/ 42 h 151"/>
              <a:gd name="T82" fmla="*/ 65 w 204"/>
              <a:gd name="T83" fmla="*/ 65 h 151"/>
              <a:gd name="T84" fmla="*/ 33 w 204"/>
              <a:gd name="T85" fmla="*/ 65 h 151"/>
              <a:gd name="T86" fmla="*/ 33 w 204"/>
              <a:gd name="T87" fmla="*/ 42 h 151"/>
              <a:gd name="T88" fmla="*/ 33 w 204"/>
              <a:gd name="T89" fmla="*/ 109 h 151"/>
              <a:gd name="T90" fmla="*/ 33 w 204"/>
              <a:gd name="T91" fmla="*/ 73 h 151"/>
              <a:gd name="T92" fmla="*/ 65 w 204"/>
              <a:gd name="T93" fmla="*/ 73 h 151"/>
              <a:gd name="T94" fmla="*/ 65 w 204"/>
              <a:gd name="T95" fmla="*/ 109 h 151"/>
              <a:gd name="T96" fmla="*/ 33 w 204"/>
              <a:gd name="T97" fmla="*/ 109 h 151"/>
              <a:gd name="T98" fmla="*/ 171 w 204"/>
              <a:gd name="T99" fmla="*/ 109 h 151"/>
              <a:gd name="T100" fmla="*/ 73 w 204"/>
              <a:gd name="T101" fmla="*/ 109 h 151"/>
              <a:gd name="T102" fmla="*/ 73 w 204"/>
              <a:gd name="T103" fmla="*/ 73 h 151"/>
              <a:gd name="T104" fmla="*/ 171 w 204"/>
              <a:gd name="T105" fmla="*/ 73 h 151"/>
              <a:gd name="T106" fmla="*/ 171 w 204"/>
              <a:gd name="T107" fmla="*/ 109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04" h="151">
                <a:moveTo>
                  <a:pt x="190" y="0"/>
                </a:moveTo>
                <a:cubicBezTo>
                  <a:pt x="14" y="0"/>
                  <a:pt x="14" y="0"/>
                  <a:pt x="14" y="0"/>
                </a:cubicBezTo>
                <a:cubicBezTo>
                  <a:pt x="6" y="0"/>
                  <a:pt x="0" y="7"/>
                  <a:pt x="0" y="15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4"/>
                  <a:pt x="6" y="151"/>
                  <a:pt x="14" y="151"/>
                </a:cubicBezTo>
                <a:cubicBezTo>
                  <a:pt x="190" y="151"/>
                  <a:pt x="190" y="151"/>
                  <a:pt x="190" y="151"/>
                </a:cubicBezTo>
                <a:cubicBezTo>
                  <a:pt x="198" y="151"/>
                  <a:pt x="204" y="144"/>
                  <a:pt x="204" y="136"/>
                </a:cubicBezTo>
                <a:cubicBezTo>
                  <a:pt x="204" y="15"/>
                  <a:pt x="204" y="15"/>
                  <a:pt x="204" y="15"/>
                </a:cubicBezTo>
                <a:cubicBezTo>
                  <a:pt x="204" y="7"/>
                  <a:pt x="198" y="0"/>
                  <a:pt x="190" y="0"/>
                </a:cubicBezTo>
                <a:close/>
                <a:moveTo>
                  <a:pt x="54" y="8"/>
                </a:moveTo>
                <a:cubicBezTo>
                  <a:pt x="56" y="8"/>
                  <a:pt x="58" y="10"/>
                  <a:pt x="58" y="12"/>
                </a:cubicBezTo>
                <a:cubicBezTo>
                  <a:pt x="58" y="15"/>
                  <a:pt x="56" y="17"/>
                  <a:pt x="54" y="17"/>
                </a:cubicBezTo>
                <a:cubicBezTo>
                  <a:pt x="51" y="17"/>
                  <a:pt x="49" y="15"/>
                  <a:pt x="49" y="12"/>
                </a:cubicBezTo>
                <a:cubicBezTo>
                  <a:pt x="49" y="10"/>
                  <a:pt x="51" y="8"/>
                  <a:pt x="54" y="8"/>
                </a:cubicBezTo>
                <a:close/>
                <a:moveTo>
                  <a:pt x="38" y="8"/>
                </a:moveTo>
                <a:cubicBezTo>
                  <a:pt x="40" y="8"/>
                  <a:pt x="42" y="10"/>
                  <a:pt x="42" y="12"/>
                </a:cubicBezTo>
                <a:cubicBezTo>
                  <a:pt x="42" y="15"/>
                  <a:pt x="40" y="17"/>
                  <a:pt x="38" y="17"/>
                </a:cubicBezTo>
                <a:cubicBezTo>
                  <a:pt x="35" y="17"/>
                  <a:pt x="33" y="15"/>
                  <a:pt x="33" y="12"/>
                </a:cubicBezTo>
                <a:cubicBezTo>
                  <a:pt x="33" y="10"/>
                  <a:pt x="35" y="8"/>
                  <a:pt x="38" y="8"/>
                </a:cubicBezTo>
                <a:close/>
                <a:moveTo>
                  <a:pt x="22" y="8"/>
                </a:moveTo>
                <a:cubicBezTo>
                  <a:pt x="25" y="8"/>
                  <a:pt x="27" y="10"/>
                  <a:pt x="27" y="12"/>
                </a:cubicBezTo>
                <a:cubicBezTo>
                  <a:pt x="27" y="15"/>
                  <a:pt x="25" y="17"/>
                  <a:pt x="22" y="17"/>
                </a:cubicBezTo>
                <a:cubicBezTo>
                  <a:pt x="20" y="17"/>
                  <a:pt x="18" y="15"/>
                  <a:pt x="18" y="12"/>
                </a:cubicBezTo>
                <a:cubicBezTo>
                  <a:pt x="18" y="10"/>
                  <a:pt x="20" y="8"/>
                  <a:pt x="22" y="8"/>
                </a:cubicBezTo>
                <a:close/>
                <a:moveTo>
                  <a:pt x="192" y="129"/>
                </a:moveTo>
                <a:cubicBezTo>
                  <a:pt x="12" y="129"/>
                  <a:pt x="12" y="129"/>
                  <a:pt x="12" y="129"/>
                </a:cubicBezTo>
                <a:cubicBezTo>
                  <a:pt x="12" y="21"/>
                  <a:pt x="12" y="21"/>
                  <a:pt x="12" y="21"/>
                </a:cubicBezTo>
                <a:cubicBezTo>
                  <a:pt x="192" y="21"/>
                  <a:pt x="192" y="21"/>
                  <a:pt x="192" y="21"/>
                </a:cubicBezTo>
                <a:lnTo>
                  <a:pt x="192" y="129"/>
                </a:lnTo>
                <a:close/>
                <a:moveTo>
                  <a:pt x="25" y="34"/>
                </a:moveTo>
                <a:cubicBezTo>
                  <a:pt x="25" y="117"/>
                  <a:pt x="25" y="117"/>
                  <a:pt x="25" y="117"/>
                </a:cubicBezTo>
                <a:cubicBezTo>
                  <a:pt x="179" y="117"/>
                  <a:pt x="179" y="117"/>
                  <a:pt x="179" y="117"/>
                </a:cubicBezTo>
                <a:cubicBezTo>
                  <a:pt x="179" y="34"/>
                  <a:pt x="179" y="34"/>
                  <a:pt x="179" y="34"/>
                </a:cubicBezTo>
                <a:lnTo>
                  <a:pt x="25" y="34"/>
                </a:lnTo>
                <a:close/>
                <a:moveTo>
                  <a:pt x="171" y="42"/>
                </a:moveTo>
                <a:cubicBezTo>
                  <a:pt x="171" y="65"/>
                  <a:pt x="171" y="65"/>
                  <a:pt x="171" y="65"/>
                </a:cubicBezTo>
                <a:cubicBezTo>
                  <a:pt x="73" y="65"/>
                  <a:pt x="73" y="65"/>
                  <a:pt x="73" y="65"/>
                </a:cubicBezTo>
                <a:cubicBezTo>
                  <a:pt x="73" y="42"/>
                  <a:pt x="73" y="42"/>
                  <a:pt x="73" y="42"/>
                </a:cubicBezTo>
                <a:lnTo>
                  <a:pt x="171" y="42"/>
                </a:lnTo>
                <a:close/>
                <a:moveTo>
                  <a:pt x="33" y="42"/>
                </a:moveTo>
                <a:cubicBezTo>
                  <a:pt x="65" y="42"/>
                  <a:pt x="65" y="42"/>
                  <a:pt x="65" y="42"/>
                </a:cubicBezTo>
                <a:cubicBezTo>
                  <a:pt x="65" y="65"/>
                  <a:pt x="65" y="65"/>
                  <a:pt x="65" y="65"/>
                </a:cubicBezTo>
                <a:cubicBezTo>
                  <a:pt x="33" y="65"/>
                  <a:pt x="33" y="65"/>
                  <a:pt x="33" y="65"/>
                </a:cubicBezTo>
                <a:lnTo>
                  <a:pt x="33" y="42"/>
                </a:lnTo>
                <a:close/>
                <a:moveTo>
                  <a:pt x="33" y="109"/>
                </a:moveTo>
                <a:cubicBezTo>
                  <a:pt x="33" y="73"/>
                  <a:pt x="33" y="73"/>
                  <a:pt x="33" y="73"/>
                </a:cubicBezTo>
                <a:cubicBezTo>
                  <a:pt x="65" y="73"/>
                  <a:pt x="65" y="73"/>
                  <a:pt x="65" y="73"/>
                </a:cubicBezTo>
                <a:cubicBezTo>
                  <a:pt x="65" y="109"/>
                  <a:pt x="65" y="109"/>
                  <a:pt x="65" y="109"/>
                </a:cubicBezTo>
                <a:lnTo>
                  <a:pt x="33" y="109"/>
                </a:lnTo>
                <a:close/>
                <a:moveTo>
                  <a:pt x="171" y="109"/>
                </a:moveTo>
                <a:cubicBezTo>
                  <a:pt x="73" y="109"/>
                  <a:pt x="73" y="109"/>
                  <a:pt x="73" y="109"/>
                </a:cubicBezTo>
                <a:cubicBezTo>
                  <a:pt x="73" y="73"/>
                  <a:pt x="73" y="73"/>
                  <a:pt x="73" y="73"/>
                </a:cubicBezTo>
                <a:cubicBezTo>
                  <a:pt x="171" y="73"/>
                  <a:pt x="171" y="73"/>
                  <a:pt x="171" y="73"/>
                </a:cubicBezTo>
                <a:lnTo>
                  <a:pt x="171" y="1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47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340882" y="4268210"/>
            <a:ext cx="734732" cy="539867"/>
          </a:xfrm>
          <a:custGeom>
            <a:avLst/>
            <a:gdLst>
              <a:gd name="T0" fmla="*/ 11 w 192"/>
              <a:gd name="T1" fmla="*/ 18 h 140"/>
              <a:gd name="T2" fmla="*/ 128 w 192"/>
              <a:gd name="T3" fmla="*/ 18 h 140"/>
              <a:gd name="T4" fmla="*/ 128 w 192"/>
              <a:gd name="T5" fmla="*/ 39 h 140"/>
              <a:gd name="T6" fmla="*/ 139 w 192"/>
              <a:gd name="T7" fmla="*/ 39 h 140"/>
              <a:gd name="T8" fmla="*/ 139 w 192"/>
              <a:gd name="T9" fmla="*/ 13 h 140"/>
              <a:gd name="T10" fmla="*/ 126 w 192"/>
              <a:gd name="T11" fmla="*/ 0 h 140"/>
              <a:gd name="T12" fmla="*/ 13 w 192"/>
              <a:gd name="T13" fmla="*/ 0 h 140"/>
              <a:gd name="T14" fmla="*/ 0 w 192"/>
              <a:gd name="T15" fmla="*/ 13 h 140"/>
              <a:gd name="T16" fmla="*/ 0 w 192"/>
              <a:gd name="T17" fmla="*/ 81 h 140"/>
              <a:gd name="T18" fmla="*/ 13 w 192"/>
              <a:gd name="T19" fmla="*/ 94 h 140"/>
              <a:gd name="T20" fmla="*/ 46 w 192"/>
              <a:gd name="T21" fmla="*/ 94 h 140"/>
              <a:gd name="T22" fmla="*/ 46 w 192"/>
              <a:gd name="T23" fmla="*/ 75 h 140"/>
              <a:gd name="T24" fmla="*/ 11 w 192"/>
              <a:gd name="T25" fmla="*/ 75 h 140"/>
              <a:gd name="T26" fmla="*/ 11 w 192"/>
              <a:gd name="T27" fmla="*/ 18 h 140"/>
              <a:gd name="T28" fmla="*/ 46 w 192"/>
              <a:gd name="T29" fmla="*/ 7 h 140"/>
              <a:gd name="T30" fmla="*/ 49 w 192"/>
              <a:gd name="T31" fmla="*/ 11 h 140"/>
              <a:gd name="T32" fmla="*/ 46 w 192"/>
              <a:gd name="T33" fmla="*/ 15 h 140"/>
              <a:gd name="T34" fmla="*/ 42 w 192"/>
              <a:gd name="T35" fmla="*/ 11 h 140"/>
              <a:gd name="T36" fmla="*/ 46 w 192"/>
              <a:gd name="T37" fmla="*/ 7 h 140"/>
              <a:gd name="T38" fmla="*/ 32 w 192"/>
              <a:gd name="T39" fmla="*/ 7 h 140"/>
              <a:gd name="T40" fmla="*/ 36 w 192"/>
              <a:gd name="T41" fmla="*/ 11 h 140"/>
              <a:gd name="T42" fmla="*/ 32 w 192"/>
              <a:gd name="T43" fmla="*/ 15 h 140"/>
              <a:gd name="T44" fmla="*/ 29 w 192"/>
              <a:gd name="T45" fmla="*/ 11 h 140"/>
              <a:gd name="T46" fmla="*/ 32 w 192"/>
              <a:gd name="T47" fmla="*/ 7 h 140"/>
              <a:gd name="T48" fmla="*/ 19 w 192"/>
              <a:gd name="T49" fmla="*/ 7 h 140"/>
              <a:gd name="T50" fmla="*/ 23 w 192"/>
              <a:gd name="T51" fmla="*/ 11 h 140"/>
              <a:gd name="T52" fmla="*/ 19 w 192"/>
              <a:gd name="T53" fmla="*/ 15 h 140"/>
              <a:gd name="T54" fmla="*/ 15 w 192"/>
              <a:gd name="T55" fmla="*/ 11 h 140"/>
              <a:gd name="T56" fmla="*/ 19 w 192"/>
              <a:gd name="T57" fmla="*/ 7 h 140"/>
              <a:gd name="T58" fmla="*/ 180 w 192"/>
              <a:gd name="T59" fmla="*/ 47 h 140"/>
              <a:gd name="T60" fmla="*/ 66 w 192"/>
              <a:gd name="T61" fmla="*/ 47 h 140"/>
              <a:gd name="T62" fmla="*/ 54 w 192"/>
              <a:gd name="T63" fmla="*/ 59 h 140"/>
              <a:gd name="T64" fmla="*/ 54 w 192"/>
              <a:gd name="T65" fmla="*/ 128 h 140"/>
              <a:gd name="T66" fmla="*/ 66 w 192"/>
              <a:gd name="T67" fmla="*/ 140 h 140"/>
              <a:gd name="T68" fmla="*/ 180 w 192"/>
              <a:gd name="T69" fmla="*/ 140 h 140"/>
              <a:gd name="T70" fmla="*/ 192 w 192"/>
              <a:gd name="T71" fmla="*/ 128 h 140"/>
              <a:gd name="T72" fmla="*/ 192 w 192"/>
              <a:gd name="T73" fmla="*/ 59 h 140"/>
              <a:gd name="T74" fmla="*/ 180 w 192"/>
              <a:gd name="T75" fmla="*/ 47 h 140"/>
              <a:gd name="T76" fmla="*/ 99 w 192"/>
              <a:gd name="T77" fmla="*/ 54 h 140"/>
              <a:gd name="T78" fmla="*/ 103 w 192"/>
              <a:gd name="T79" fmla="*/ 57 h 140"/>
              <a:gd name="T80" fmla="*/ 99 w 192"/>
              <a:gd name="T81" fmla="*/ 61 h 140"/>
              <a:gd name="T82" fmla="*/ 95 w 192"/>
              <a:gd name="T83" fmla="*/ 57 h 140"/>
              <a:gd name="T84" fmla="*/ 99 w 192"/>
              <a:gd name="T85" fmla="*/ 54 h 140"/>
              <a:gd name="T86" fmla="*/ 86 w 192"/>
              <a:gd name="T87" fmla="*/ 54 h 140"/>
              <a:gd name="T88" fmla="*/ 90 w 192"/>
              <a:gd name="T89" fmla="*/ 57 h 140"/>
              <a:gd name="T90" fmla="*/ 86 w 192"/>
              <a:gd name="T91" fmla="*/ 61 h 140"/>
              <a:gd name="T92" fmla="*/ 82 w 192"/>
              <a:gd name="T93" fmla="*/ 57 h 140"/>
              <a:gd name="T94" fmla="*/ 86 w 192"/>
              <a:gd name="T95" fmla="*/ 54 h 140"/>
              <a:gd name="T96" fmla="*/ 73 w 192"/>
              <a:gd name="T97" fmla="*/ 54 h 140"/>
              <a:gd name="T98" fmla="*/ 77 w 192"/>
              <a:gd name="T99" fmla="*/ 57 h 140"/>
              <a:gd name="T100" fmla="*/ 73 w 192"/>
              <a:gd name="T101" fmla="*/ 61 h 140"/>
              <a:gd name="T102" fmla="*/ 69 w 192"/>
              <a:gd name="T103" fmla="*/ 57 h 140"/>
              <a:gd name="T104" fmla="*/ 73 w 192"/>
              <a:gd name="T105" fmla="*/ 54 h 140"/>
              <a:gd name="T106" fmla="*/ 182 w 192"/>
              <a:gd name="T107" fmla="*/ 122 h 140"/>
              <a:gd name="T108" fmla="*/ 64 w 192"/>
              <a:gd name="T109" fmla="*/ 122 h 140"/>
              <a:gd name="T110" fmla="*/ 64 w 192"/>
              <a:gd name="T111" fmla="*/ 65 h 140"/>
              <a:gd name="T112" fmla="*/ 182 w 192"/>
              <a:gd name="T113" fmla="*/ 65 h 140"/>
              <a:gd name="T114" fmla="*/ 182 w 192"/>
              <a:gd name="T115" fmla="*/ 122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2" h="140">
                <a:moveTo>
                  <a:pt x="11" y="18"/>
                </a:moveTo>
                <a:cubicBezTo>
                  <a:pt x="128" y="18"/>
                  <a:pt x="128" y="18"/>
                  <a:pt x="128" y="18"/>
                </a:cubicBezTo>
                <a:cubicBezTo>
                  <a:pt x="128" y="39"/>
                  <a:pt x="128" y="39"/>
                  <a:pt x="128" y="39"/>
                </a:cubicBezTo>
                <a:cubicBezTo>
                  <a:pt x="139" y="39"/>
                  <a:pt x="139" y="39"/>
                  <a:pt x="139" y="39"/>
                </a:cubicBezTo>
                <a:cubicBezTo>
                  <a:pt x="139" y="13"/>
                  <a:pt x="139" y="13"/>
                  <a:pt x="139" y="13"/>
                </a:cubicBezTo>
                <a:cubicBezTo>
                  <a:pt x="139" y="6"/>
                  <a:pt x="133" y="0"/>
                  <a:pt x="126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88"/>
                  <a:pt x="6" y="94"/>
                  <a:pt x="13" y="94"/>
                </a:cubicBezTo>
                <a:cubicBezTo>
                  <a:pt x="46" y="94"/>
                  <a:pt x="46" y="94"/>
                  <a:pt x="46" y="94"/>
                </a:cubicBezTo>
                <a:cubicBezTo>
                  <a:pt x="46" y="75"/>
                  <a:pt x="46" y="75"/>
                  <a:pt x="46" y="75"/>
                </a:cubicBezTo>
                <a:cubicBezTo>
                  <a:pt x="11" y="75"/>
                  <a:pt x="11" y="75"/>
                  <a:pt x="11" y="75"/>
                </a:cubicBezTo>
                <a:lnTo>
                  <a:pt x="11" y="18"/>
                </a:lnTo>
                <a:close/>
                <a:moveTo>
                  <a:pt x="46" y="7"/>
                </a:moveTo>
                <a:cubicBezTo>
                  <a:pt x="48" y="7"/>
                  <a:pt x="49" y="9"/>
                  <a:pt x="49" y="11"/>
                </a:cubicBezTo>
                <a:cubicBezTo>
                  <a:pt x="49" y="13"/>
                  <a:pt x="48" y="15"/>
                  <a:pt x="46" y="15"/>
                </a:cubicBezTo>
                <a:cubicBezTo>
                  <a:pt x="44" y="15"/>
                  <a:pt x="42" y="13"/>
                  <a:pt x="42" y="11"/>
                </a:cubicBezTo>
                <a:cubicBezTo>
                  <a:pt x="42" y="9"/>
                  <a:pt x="44" y="7"/>
                  <a:pt x="46" y="7"/>
                </a:cubicBezTo>
                <a:close/>
                <a:moveTo>
                  <a:pt x="32" y="7"/>
                </a:moveTo>
                <a:cubicBezTo>
                  <a:pt x="35" y="7"/>
                  <a:pt x="36" y="9"/>
                  <a:pt x="36" y="11"/>
                </a:cubicBezTo>
                <a:cubicBezTo>
                  <a:pt x="36" y="13"/>
                  <a:pt x="35" y="15"/>
                  <a:pt x="32" y="15"/>
                </a:cubicBezTo>
                <a:cubicBezTo>
                  <a:pt x="30" y="15"/>
                  <a:pt x="29" y="13"/>
                  <a:pt x="29" y="11"/>
                </a:cubicBezTo>
                <a:cubicBezTo>
                  <a:pt x="29" y="9"/>
                  <a:pt x="30" y="7"/>
                  <a:pt x="32" y="7"/>
                </a:cubicBezTo>
                <a:close/>
                <a:moveTo>
                  <a:pt x="19" y="7"/>
                </a:moveTo>
                <a:cubicBezTo>
                  <a:pt x="21" y="7"/>
                  <a:pt x="23" y="9"/>
                  <a:pt x="23" y="11"/>
                </a:cubicBezTo>
                <a:cubicBezTo>
                  <a:pt x="23" y="13"/>
                  <a:pt x="21" y="15"/>
                  <a:pt x="19" y="15"/>
                </a:cubicBezTo>
                <a:cubicBezTo>
                  <a:pt x="17" y="15"/>
                  <a:pt x="15" y="13"/>
                  <a:pt x="15" y="11"/>
                </a:cubicBezTo>
                <a:cubicBezTo>
                  <a:pt x="15" y="9"/>
                  <a:pt x="17" y="7"/>
                  <a:pt x="19" y="7"/>
                </a:cubicBezTo>
                <a:close/>
                <a:moveTo>
                  <a:pt x="180" y="47"/>
                </a:moveTo>
                <a:cubicBezTo>
                  <a:pt x="66" y="47"/>
                  <a:pt x="66" y="47"/>
                  <a:pt x="66" y="47"/>
                </a:cubicBezTo>
                <a:cubicBezTo>
                  <a:pt x="60" y="47"/>
                  <a:pt x="54" y="53"/>
                  <a:pt x="54" y="59"/>
                </a:cubicBezTo>
                <a:cubicBezTo>
                  <a:pt x="54" y="128"/>
                  <a:pt x="54" y="128"/>
                  <a:pt x="54" y="128"/>
                </a:cubicBezTo>
                <a:cubicBezTo>
                  <a:pt x="54" y="135"/>
                  <a:pt x="60" y="140"/>
                  <a:pt x="66" y="140"/>
                </a:cubicBezTo>
                <a:cubicBezTo>
                  <a:pt x="180" y="140"/>
                  <a:pt x="180" y="140"/>
                  <a:pt x="180" y="140"/>
                </a:cubicBezTo>
                <a:cubicBezTo>
                  <a:pt x="187" y="140"/>
                  <a:pt x="192" y="135"/>
                  <a:pt x="192" y="128"/>
                </a:cubicBezTo>
                <a:cubicBezTo>
                  <a:pt x="192" y="59"/>
                  <a:pt x="192" y="59"/>
                  <a:pt x="192" y="59"/>
                </a:cubicBezTo>
                <a:cubicBezTo>
                  <a:pt x="192" y="53"/>
                  <a:pt x="187" y="47"/>
                  <a:pt x="180" y="47"/>
                </a:cubicBezTo>
                <a:close/>
                <a:moveTo>
                  <a:pt x="99" y="54"/>
                </a:moveTo>
                <a:cubicBezTo>
                  <a:pt x="101" y="54"/>
                  <a:pt x="103" y="55"/>
                  <a:pt x="103" y="57"/>
                </a:cubicBezTo>
                <a:cubicBezTo>
                  <a:pt x="103" y="60"/>
                  <a:pt x="101" y="61"/>
                  <a:pt x="99" y="61"/>
                </a:cubicBezTo>
                <a:cubicBezTo>
                  <a:pt x="97" y="61"/>
                  <a:pt x="95" y="60"/>
                  <a:pt x="95" y="57"/>
                </a:cubicBezTo>
                <a:cubicBezTo>
                  <a:pt x="95" y="55"/>
                  <a:pt x="97" y="54"/>
                  <a:pt x="99" y="54"/>
                </a:cubicBezTo>
                <a:close/>
                <a:moveTo>
                  <a:pt x="86" y="54"/>
                </a:moveTo>
                <a:cubicBezTo>
                  <a:pt x="88" y="54"/>
                  <a:pt x="90" y="55"/>
                  <a:pt x="90" y="57"/>
                </a:cubicBezTo>
                <a:cubicBezTo>
                  <a:pt x="90" y="60"/>
                  <a:pt x="88" y="61"/>
                  <a:pt x="86" y="61"/>
                </a:cubicBezTo>
                <a:cubicBezTo>
                  <a:pt x="84" y="61"/>
                  <a:pt x="82" y="60"/>
                  <a:pt x="82" y="57"/>
                </a:cubicBezTo>
                <a:cubicBezTo>
                  <a:pt x="82" y="55"/>
                  <a:pt x="84" y="54"/>
                  <a:pt x="86" y="54"/>
                </a:cubicBezTo>
                <a:close/>
                <a:moveTo>
                  <a:pt x="73" y="54"/>
                </a:moveTo>
                <a:cubicBezTo>
                  <a:pt x="75" y="54"/>
                  <a:pt x="77" y="55"/>
                  <a:pt x="77" y="57"/>
                </a:cubicBezTo>
                <a:cubicBezTo>
                  <a:pt x="77" y="60"/>
                  <a:pt x="75" y="61"/>
                  <a:pt x="73" y="61"/>
                </a:cubicBezTo>
                <a:cubicBezTo>
                  <a:pt x="71" y="61"/>
                  <a:pt x="69" y="60"/>
                  <a:pt x="69" y="57"/>
                </a:cubicBezTo>
                <a:cubicBezTo>
                  <a:pt x="69" y="55"/>
                  <a:pt x="71" y="54"/>
                  <a:pt x="73" y="54"/>
                </a:cubicBezTo>
                <a:close/>
                <a:moveTo>
                  <a:pt x="182" y="122"/>
                </a:moveTo>
                <a:cubicBezTo>
                  <a:pt x="64" y="122"/>
                  <a:pt x="64" y="122"/>
                  <a:pt x="64" y="122"/>
                </a:cubicBezTo>
                <a:cubicBezTo>
                  <a:pt x="64" y="65"/>
                  <a:pt x="64" y="65"/>
                  <a:pt x="64" y="65"/>
                </a:cubicBezTo>
                <a:cubicBezTo>
                  <a:pt x="182" y="65"/>
                  <a:pt x="182" y="65"/>
                  <a:pt x="182" y="65"/>
                </a:cubicBezTo>
                <a:lnTo>
                  <a:pt x="182" y="1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48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340882" y="2047622"/>
            <a:ext cx="734732" cy="544477"/>
          </a:xfrm>
          <a:custGeom>
            <a:avLst/>
            <a:gdLst>
              <a:gd name="T0" fmla="*/ 15 w 198"/>
              <a:gd name="T1" fmla="*/ 0 h 146"/>
              <a:gd name="T2" fmla="*/ 0 w 198"/>
              <a:gd name="T3" fmla="*/ 132 h 146"/>
              <a:gd name="T4" fmla="*/ 184 w 198"/>
              <a:gd name="T5" fmla="*/ 146 h 146"/>
              <a:gd name="T6" fmla="*/ 198 w 198"/>
              <a:gd name="T7" fmla="*/ 14 h 146"/>
              <a:gd name="T8" fmla="*/ 52 w 198"/>
              <a:gd name="T9" fmla="*/ 7 h 146"/>
              <a:gd name="T10" fmla="*/ 52 w 198"/>
              <a:gd name="T11" fmla="*/ 16 h 146"/>
              <a:gd name="T12" fmla="*/ 52 w 198"/>
              <a:gd name="T13" fmla="*/ 7 h 146"/>
              <a:gd name="T14" fmla="*/ 42 w 198"/>
              <a:gd name="T15" fmla="*/ 12 h 146"/>
              <a:gd name="T16" fmla="*/ 33 w 198"/>
              <a:gd name="T17" fmla="*/ 12 h 146"/>
              <a:gd name="T18" fmla="*/ 22 w 198"/>
              <a:gd name="T19" fmla="*/ 7 h 146"/>
              <a:gd name="T20" fmla="*/ 22 w 198"/>
              <a:gd name="T21" fmla="*/ 16 h 146"/>
              <a:gd name="T22" fmla="*/ 22 w 198"/>
              <a:gd name="T23" fmla="*/ 7 h 146"/>
              <a:gd name="T24" fmla="*/ 12 w 198"/>
              <a:gd name="T25" fmla="*/ 125 h 146"/>
              <a:gd name="T26" fmla="*/ 186 w 198"/>
              <a:gd name="T27" fmla="*/ 20 h 146"/>
              <a:gd name="T28" fmla="*/ 54 w 198"/>
              <a:gd name="T29" fmla="*/ 76 h 146"/>
              <a:gd name="T30" fmla="*/ 71 w 198"/>
              <a:gd name="T31" fmla="*/ 73 h 146"/>
              <a:gd name="T32" fmla="*/ 94 w 198"/>
              <a:gd name="T33" fmla="*/ 66 h 146"/>
              <a:gd name="T34" fmla="*/ 81 w 198"/>
              <a:gd name="T35" fmla="*/ 49 h 146"/>
              <a:gd name="T36" fmla="*/ 81 w 198"/>
              <a:gd name="T37" fmla="*/ 33 h 146"/>
              <a:gd name="T38" fmla="*/ 87 w 198"/>
              <a:gd name="T39" fmla="*/ 47 h 146"/>
              <a:gd name="T40" fmla="*/ 99 w 198"/>
              <a:gd name="T41" fmla="*/ 64 h 146"/>
              <a:gd name="T42" fmla="*/ 121 w 198"/>
              <a:gd name="T43" fmla="*/ 55 h 146"/>
              <a:gd name="T44" fmla="*/ 131 w 198"/>
              <a:gd name="T45" fmla="*/ 36 h 146"/>
              <a:gd name="T46" fmla="*/ 131 w 198"/>
              <a:gd name="T47" fmla="*/ 61 h 146"/>
              <a:gd name="T48" fmla="*/ 106 w 198"/>
              <a:gd name="T49" fmla="*/ 69 h 146"/>
              <a:gd name="T50" fmla="*/ 105 w 198"/>
              <a:gd name="T51" fmla="*/ 76 h 146"/>
              <a:gd name="T52" fmla="*/ 128 w 198"/>
              <a:gd name="T53" fmla="*/ 91 h 146"/>
              <a:gd name="T54" fmla="*/ 128 w 198"/>
              <a:gd name="T55" fmla="*/ 110 h 146"/>
              <a:gd name="T56" fmla="*/ 120 w 198"/>
              <a:gd name="T57" fmla="*/ 95 h 146"/>
              <a:gd name="T58" fmla="*/ 99 w 198"/>
              <a:gd name="T59" fmla="*/ 80 h 146"/>
              <a:gd name="T60" fmla="*/ 83 w 198"/>
              <a:gd name="T61" fmla="*/ 98 h 146"/>
              <a:gd name="T62" fmla="*/ 77 w 198"/>
              <a:gd name="T63" fmla="*/ 115 h 146"/>
              <a:gd name="T64" fmla="*/ 77 w 198"/>
              <a:gd name="T65" fmla="*/ 96 h 146"/>
              <a:gd name="T66" fmla="*/ 93 w 198"/>
              <a:gd name="T67" fmla="*/ 77 h 146"/>
              <a:gd name="T68" fmla="*/ 71 w 198"/>
              <a:gd name="T69" fmla="*/ 76 h 146"/>
              <a:gd name="T70" fmla="*/ 54 w 198"/>
              <a:gd name="T71" fmla="*/ 7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8" h="146">
                <a:moveTo>
                  <a:pt x="184" y="0"/>
                </a:moveTo>
                <a:cubicBezTo>
                  <a:pt x="15" y="0"/>
                  <a:pt x="15" y="0"/>
                  <a:pt x="15" y="0"/>
                </a:cubicBezTo>
                <a:cubicBezTo>
                  <a:pt x="7" y="0"/>
                  <a:pt x="0" y="6"/>
                  <a:pt x="0" y="14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140"/>
                  <a:pt x="7" y="146"/>
                  <a:pt x="15" y="146"/>
                </a:cubicBezTo>
                <a:cubicBezTo>
                  <a:pt x="184" y="146"/>
                  <a:pt x="184" y="146"/>
                  <a:pt x="184" y="146"/>
                </a:cubicBezTo>
                <a:cubicBezTo>
                  <a:pt x="192" y="146"/>
                  <a:pt x="198" y="140"/>
                  <a:pt x="198" y="132"/>
                </a:cubicBezTo>
                <a:cubicBezTo>
                  <a:pt x="198" y="14"/>
                  <a:pt x="198" y="14"/>
                  <a:pt x="198" y="14"/>
                </a:cubicBezTo>
                <a:cubicBezTo>
                  <a:pt x="198" y="6"/>
                  <a:pt x="192" y="0"/>
                  <a:pt x="184" y="0"/>
                </a:cubicBezTo>
                <a:close/>
                <a:moveTo>
                  <a:pt x="52" y="7"/>
                </a:moveTo>
                <a:cubicBezTo>
                  <a:pt x="55" y="7"/>
                  <a:pt x="57" y="9"/>
                  <a:pt x="57" y="12"/>
                </a:cubicBezTo>
                <a:cubicBezTo>
                  <a:pt x="57" y="14"/>
                  <a:pt x="55" y="16"/>
                  <a:pt x="52" y="16"/>
                </a:cubicBezTo>
                <a:cubicBezTo>
                  <a:pt x="50" y="16"/>
                  <a:pt x="48" y="14"/>
                  <a:pt x="48" y="12"/>
                </a:cubicBezTo>
                <a:cubicBezTo>
                  <a:pt x="48" y="9"/>
                  <a:pt x="50" y="7"/>
                  <a:pt x="52" y="7"/>
                </a:cubicBezTo>
                <a:close/>
                <a:moveTo>
                  <a:pt x="37" y="7"/>
                </a:moveTo>
                <a:cubicBezTo>
                  <a:pt x="40" y="7"/>
                  <a:pt x="42" y="9"/>
                  <a:pt x="42" y="12"/>
                </a:cubicBezTo>
                <a:cubicBezTo>
                  <a:pt x="42" y="14"/>
                  <a:pt x="40" y="16"/>
                  <a:pt x="37" y="16"/>
                </a:cubicBezTo>
                <a:cubicBezTo>
                  <a:pt x="35" y="16"/>
                  <a:pt x="33" y="14"/>
                  <a:pt x="33" y="12"/>
                </a:cubicBezTo>
                <a:cubicBezTo>
                  <a:pt x="33" y="9"/>
                  <a:pt x="35" y="7"/>
                  <a:pt x="37" y="7"/>
                </a:cubicBezTo>
                <a:close/>
                <a:moveTo>
                  <a:pt x="22" y="7"/>
                </a:moveTo>
                <a:cubicBezTo>
                  <a:pt x="24" y="7"/>
                  <a:pt x="26" y="9"/>
                  <a:pt x="26" y="12"/>
                </a:cubicBezTo>
                <a:cubicBezTo>
                  <a:pt x="26" y="14"/>
                  <a:pt x="24" y="16"/>
                  <a:pt x="22" y="16"/>
                </a:cubicBezTo>
                <a:cubicBezTo>
                  <a:pt x="20" y="16"/>
                  <a:pt x="18" y="14"/>
                  <a:pt x="18" y="12"/>
                </a:cubicBezTo>
                <a:cubicBezTo>
                  <a:pt x="18" y="9"/>
                  <a:pt x="20" y="7"/>
                  <a:pt x="22" y="7"/>
                </a:cubicBezTo>
                <a:close/>
                <a:moveTo>
                  <a:pt x="186" y="125"/>
                </a:moveTo>
                <a:cubicBezTo>
                  <a:pt x="12" y="125"/>
                  <a:pt x="12" y="125"/>
                  <a:pt x="12" y="125"/>
                </a:cubicBezTo>
                <a:cubicBezTo>
                  <a:pt x="12" y="20"/>
                  <a:pt x="12" y="20"/>
                  <a:pt x="12" y="20"/>
                </a:cubicBezTo>
                <a:cubicBezTo>
                  <a:pt x="186" y="20"/>
                  <a:pt x="186" y="20"/>
                  <a:pt x="186" y="20"/>
                </a:cubicBezTo>
                <a:lnTo>
                  <a:pt x="186" y="125"/>
                </a:lnTo>
                <a:close/>
                <a:moveTo>
                  <a:pt x="54" y="76"/>
                </a:moveTo>
                <a:cubicBezTo>
                  <a:pt x="54" y="71"/>
                  <a:pt x="58" y="68"/>
                  <a:pt x="62" y="68"/>
                </a:cubicBezTo>
                <a:cubicBezTo>
                  <a:pt x="67" y="68"/>
                  <a:pt x="70" y="70"/>
                  <a:pt x="71" y="73"/>
                </a:cubicBezTo>
                <a:cubicBezTo>
                  <a:pt x="71" y="73"/>
                  <a:pt x="71" y="73"/>
                  <a:pt x="92" y="71"/>
                </a:cubicBezTo>
                <a:cubicBezTo>
                  <a:pt x="92" y="69"/>
                  <a:pt x="92" y="68"/>
                  <a:pt x="94" y="66"/>
                </a:cubicBezTo>
                <a:cubicBezTo>
                  <a:pt x="94" y="66"/>
                  <a:pt x="94" y="66"/>
                  <a:pt x="84" y="48"/>
                </a:cubicBezTo>
                <a:cubicBezTo>
                  <a:pt x="83" y="49"/>
                  <a:pt x="83" y="49"/>
                  <a:pt x="81" y="49"/>
                </a:cubicBezTo>
                <a:cubicBezTo>
                  <a:pt x="77" y="49"/>
                  <a:pt x="74" y="46"/>
                  <a:pt x="74" y="42"/>
                </a:cubicBezTo>
                <a:cubicBezTo>
                  <a:pt x="74" y="37"/>
                  <a:pt x="77" y="33"/>
                  <a:pt x="81" y="33"/>
                </a:cubicBezTo>
                <a:cubicBezTo>
                  <a:pt x="86" y="33"/>
                  <a:pt x="89" y="37"/>
                  <a:pt x="89" y="42"/>
                </a:cubicBezTo>
                <a:cubicBezTo>
                  <a:pt x="89" y="43"/>
                  <a:pt x="88" y="46"/>
                  <a:pt x="87" y="47"/>
                </a:cubicBezTo>
                <a:cubicBezTo>
                  <a:pt x="87" y="47"/>
                  <a:pt x="87" y="47"/>
                  <a:pt x="96" y="64"/>
                </a:cubicBezTo>
                <a:cubicBezTo>
                  <a:pt x="97" y="64"/>
                  <a:pt x="98" y="64"/>
                  <a:pt x="99" y="64"/>
                </a:cubicBezTo>
                <a:cubicBezTo>
                  <a:pt x="100" y="64"/>
                  <a:pt x="103" y="65"/>
                  <a:pt x="104" y="67"/>
                </a:cubicBezTo>
                <a:cubicBezTo>
                  <a:pt x="104" y="67"/>
                  <a:pt x="104" y="67"/>
                  <a:pt x="121" y="55"/>
                </a:cubicBezTo>
                <a:cubicBezTo>
                  <a:pt x="120" y="53"/>
                  <a:pt x="119" y="51"/>
                  <a:pt x="119" y="49"/>
                </a:cubicBezTo>
                <a:cubicBezTo>
                  <a:pt x="119" y="42"/>
                  <a:pt x="125" y="36"/>
                  <a:pt x="131" y="36"/>
                </a:cubicBezTo>
                <a:cubicBezTo>
                  <a:pt x="138" y="36"/>
                  <a:pt x="144" y="42"/>
                  <a:pt x="144" y="49"/>
                </a:cubicBezTo>
                <a:cubicBezTo>
                  <a:pt x="144" y="55"/>
                  <a:pt x="138" y="61"/>
                  <a:pt x="131" y="61"/>
                </a:cubicBezTo>
                <a:cubicBezTo>
                  <a:pt x="128" y="61"/>
                  <a:pt x="125" y="59"/>
                  <a:pt x="122" y="57"/>
                </a:cubicBezTo>
                <a:cubicBezTo>
                  <a:pt x="122" y="57"/>
                  <a:pt x="122" y="57"/>
                  <a:pt x="106" y="69"/>
                </a:cubicBezTo>
                <a:cubicBezTo>
                  <a:pt x="106" y="70"/>
                  <a:pt x="106" y="71"/>
                  <a:pt x="106" y="72"/>
                </a:cubicBezTo>
                <a:cubicBezTo>
                  <a:pt x="106" y="73"/>
                  <a:pt x="106" y="75"/>
                  <a:pt x="105" y="76"/>
                </a:cubicBezTo>
                <a:cubicBezTo>
                  <a:pt x="105" y="76"/>
                  <a:pt x="105" y="76"/>
                  <a:pt x="122" y="93"/>
                </a:cubicBezTo>
                <a:cubicBezTo>
                  <a:pt x="124" y="92"/>
                  <a:pt x="125" y="91"/>
                  <a:pt x="128" y="91"/>
                </a:cubicBezTo>
                <a:cubicBezTo>
                  <a:pt x="133" y="91"/>
                  <a:pt x="137" y="96"/>
                  <a:pt x="137" y="101"/>
                </a:cubicBezTo>
                <a:cubicBezTo>
                  <a:pt x="137" y="106"/>
                  <a:pt x="133" y="110"/>
                  <a:pt x="128" y="110"/>
                </a:cubicBezTo>
                <a:cubicBezTo>
                  <a:pt x="122" y="110"/>
                  <a:pt x="118" y="106"/>
                  <a:pt x="118" y="101"/>
                </a:cubicBezTo>
                <a:cubicBezTo>
                  <a:pt x="118" y="98"/>
                  <a:pt x="119" y="97"/>
                  <a:pt x="120" y="95"/>
                </a:cubicBezTo>
                <a:cubicBezTo>
                  <a:pt x="120" y="95"/>
                  <a:pt x="120" y="95"/>
                  <a:pt x="103" y="78"/>
                </a:cubicBezTo>
                <a:cubicBezTo>
                  <a:pt x="102" y="79"/>
                  <a:pt x="100" y="80"/>
                  <a:pt x="99" y="80"/>
                </a:cubicBezTo>
                <a:cubicBezTo>
                  <a:pt x="98" y="80"/>
                  <a:pt x="97" y="79"/>
                  <a:pt x="96" y="79"/>
                </a:cubicBezTo>
                <a:cubicBezTo>
                  <a:pt x="96" y="79"/>
                  <a:pt x="96" y="79"/>
                  <a:pt x="83" y="98"/>
                </a:cubicBezTo>
                <a:cubicBezTo>
                  <a:pt x="85" y="100"/>
                  <a:pt x="86" y="102"/>
                  <a:pt x="86" y="105"/>
                </a:cubicBezTo>
                <a:cubicBezTo>
                  <a:pt x="86" y="110"/>
                  <a:pt x="82" y="115"/>
                  <a:pt x="77" y="115"/>
                </a:cubicBezTo>
                <a:cubicBezTo>
                  <a:pt x="71" y="115"/>
                  <a:pt x="67" y="110"/>
                  <a:pt x="67" y="105"/>
                </a:cubicBezTo>
                <a:cubicBezTo>
                  <a:pt x="67" y="100"/>
                  <a:pt x="71" y="96"/>
                  <a:pt x="77" y="96"/>
                </a:cubicBezTo>
                <a:cubicBezTo>
                  <a:pt x="78" y="96"/>
                  <a:pt x="79" y="96"/>
                  <a:pt x="80" y="97"/>
                </a:cubicBezTo>
                <a:cubicBezTo>
                  <a:pt x="80" y="97"/>
                  <a:pt x="80" y="97"/>
                  <a:pt x="93" y="77"/>
                </a:cubicBezTo>
                <a:cubicBezTo>
                  <a:pt x="92" y="76"/>
                  <a:pt x="92" y="76"/>
                  <a:pt x="92" y="74"/>
                </a:cubicBezTo>
                <a:cubicBezTo>
                  <a:pt x="92" y="74"/>
                  <a:pt x="92" y="74"/>
                  <a:pt x="71" y="76"/>
                </a:cubicBezTo>
                <a:cubicBezTo>
                  <a:pt x="71" y="80"/>
                  <a:pt x="67" y="85"/>
                  <a:pt x="62" y="85"/>
                </a:cubicBezTo>
                <a:cubicBezTo>
                  <a:pt x="58" y="85"/>
                  <a:pt x="54" y="80"/>
                  <a:pt x="54" y="7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49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203667" y="2047622"/>
            <a:ext cx="734732" cy="544477"/>
          </a:xfrm>
          <a:custGeom>
            <a:avLst/>
            <a:gdLst>
              <a:gd name="T0" fmla="*/ 183 w 198"/>
              <a:gd name="T1" fmla="*/ 0 h 146"/>
              <a:gd name="T2" fmla="*/ 14 w 198"/>
              <a:gd name="T3" fmla="*/ 0 h 146"/>
              <a:gd name="T4" fmla="*/ 0 w 198"/>
              <a:gd name="T5" fmla="*/ 15 h 146"/>
              <a:gd name="T6" fmla="*/ 0 w 198"/>
              <a:gd name="T7" fmla="*/ 132 h 146"/>
              <a:gd name="T8" fmla="*/ 14 w 198"/>
              <a:gd name="T9" fmla="*/ 146 h 146"/>
              <a:gd name="T10" fmla="*/ 183 w 198"/>
              <a:gd name="T11" fmla="*/ 146 h 146"/>
              <a:gd name="T12" fmla="*/ 198 w 198"/>
              <a:gd name="T13" fmla="*/ 132 h 146"/>
              <a:gd name="T14" fmla="*/ 198 w 198"/>
              <a:gd name="T15" fmla="*/ 15 h 146"/>
              <a:gd name="T16" fmla="*/ 183 w 198"/>
              <a:gd name="T17" fmla="*/ 0 h 146"/>
              <a:gd name="T18" fmla="*/ 52 w 198"/>
              <a:gd name="T19" fmla="*/ 8 h 146"/>
              <a:gd name="T20" fmla="*/ 56 w 198"/>
              <a:gd name="T21" fmla="*/ 12 h 146"/>
              <a:gd name="T22" fmla="*/ 52 w 198"/>
              <a:gd name="T23" fmla="*/ 17 h 146"/>
              <a:gd name="T24" fmla="*/ 48 w 198"/>
              <a:gd name="T25" fmla="*/ 12 h 146"/>
              <a:gd name="T26" fmla="*/ 52 w 198"/>
              <a:gd name="T27" fmla="*/ 8 h 146"/>
              <a:gd name="T28" fmla="*/ 37 w 198"/>
              <a:gd name="T29" fmla="*/ 8 h 146"/>
              <a:gd name="T30" fmla="*/ 41 w 198"/>
              <a:gd name="T31" fmla="*/ 12 h 146"/>
              <a:gd name="T32" fmla="*/ 37 w 198"/>
              <a:gd name="T33" fmla="*/ 17 h 146"/>
              <a:gd name="T34" fmla="*/ 32 w 198"/>
              <a:gd name="T35" fmla="*/ 12 h 146"/>
              <a:gd name="T36" fmla="*/ 37 w 198"/>
              <a:gd name="T37" fmla="*/ 8 h 146"/>
              <a:gd name="T38" fmla="*/ 22 w 198"/>
              <a:gd name="T39" fmla="*/ 8 h 146"/>
              <a:gd name="T40" fmla="*/ 26 w 198"/>
              <a:gd name="T41" fmla="*/ 12 h 146"/>
              <a:gd name="T42" fmla="*/ 22 w 198"/>
              <a:gd name="T43" fmla="*/ 17 h 146"/>
              <a:gd name="T44" fmla="*/ 17 w 198"/>
              <a:gd name="T45" fmla="*/ 12 h 146"/>
              <a:gd name="T46" fmla="*/ 22 w 198"/>
              <a:gd name="T47" fmla="*/ 8 h 146"/>
              <a:gd name="T48" fmla="*/ 186 w 198"/>
              <a:gd name="T49" fmla="*/ 125 h 146"/>
              <a:gd name="T50" fmla="*/ 12 w 198"/>
              <a:gd name="T51" fmla="*/ 125 h 146"/>
              <a:gd name="T52" fmla="*/ 12 w 198"/>
              <a:gd name="T53" fmla="*/ 20 h 146"/>
              <a:gd name="T54" fmla="*/ 186 w 198"/>
              <a:gd name="T55" fmla="*/ 20 h 146"/>
              <a:gd name="T56" fmla="*/ 186 w 198"/>
              <a:gd name="T57" fmla="*/ 125 h 146"/>
              <a:gd name="T58" fmla="*/ 160 w 198"/>
              <a:gd name="T59" fmla="*/ 56 h 146"/>
              <a:gd name="T60" fmla="*/ 61 w 198"/>
              <a:gd name="T61" fmla="*/ 56 h 146"/>
              <a:gd name="T62" fmla="*/ 61 w 198"/>
              <a:gd name="T63" fmla="*/ 48 h 146"/>
              <a:gd name="T64" fmla="*/ 160 w 198"/>
              <a:gd name="T65" fmla="*/ 48 h 146"/>
              <a:gd name="T66" fmla="*/ 160 w 198"/>
              <a:gd name="T67" fmla="*/ 56 h 146"/>
              <a:gd name="T68" fmla="*/ 51 w 198"/>
              <a:gd name="T69" fmla="*/ 80 h 146"/>
              <a:gd name="T70" fmla="*/ 37 w 198"/>
              <a:gd name="T71" fmla="*/ 80 h 146"/>
              <a:gd name="T72" fmla="*/ 37 w 198"/>
              <a:gd name="T73" fmla="*/ 66 h 146"/>
              <a:gd name="T74" fmla="*/ 51 w 198"/>
              <a:gd name="T75" fmla="*/ 66 h 146"/>
              <a:gd name="T76" fmla="*/ 51 w 198"/>
              <a:gd name="T77" fmla="*/ 80 h 146"/>
              <a:gd name="T78" fmla="*/ 51 w 198"/>
              <a:gd name="T79" fmla="*/ 56 h 146"/>
              <a:gd name="T80" fmla="*/ 37 w 198"/>
              <a:gd name="T81" fmla="*/ 56 h 146"/>
              <a:gd name="T82" fmla="*/ 37 w 198"/>
              <a:gd name="T83" fmla="*/ 42 h 146"/>
              <a:gd name="T84" fmla="*/ 51 w 198"/>
              <a:gd name="T85" fmla="*/ 42 h 146"/>
              <a:gd name="T86" fmla="*/ 51 w 198"/>
              <a:gd name="T87" fmla="*/ 56 h 146"/>
              <a:gd name="T88" fmla="*/ 51 w 198"/>
              <a:gd name="T89" fmla="*/ 105 h 146"/>
              <a:gd name="T90" fmla="*/ 37 w 198"/>
              <a:gd name="T91" fmla="*/ 105 h 146"/>
              <a:gd name="T92" fmla="*/ 37 w 198"/>
              <a:gd name="T93" fmla="*/ 91 h 146"/>
              <a:gd name="T94" fmla="*/ 51 w 198"/>
              <a:gd name="T95" fmla="*/ 91 h 146"/>
              <a:gd name="T96" fmla="*/ 51 w 198"/>
              <a:gd name="T97" fmla="*/ 105 h 146"/>
              <a:gd name="T98" fmla="*/ 160 w 198"/>
              <a:gd name="T99" fmla="*/ 105 h 146"/>
              <a:gd name="T100" fmla="*/ 61 w 198"/>
              <a:gd name="T101" fmla="*/ 105 h 146"/>
              <a:gd name="T102" fmla="*/ 61 w 198"/>
              <a:gd name="T103" fmla="*/ 97 h 146"/>
              <a:gd name="T104" fmla="*/ 160 w 198"/>
              <a:gd name="T105" fmla="*/ 97 h 146"/>
              <a:gd name="T106" fmla="*/ 160 w 198"/>
              <a:gd name="T107" fmla="*/ 105 h 146"/>
              <a:gd name="T108" fmla="*/ 160 w 198"/>
              <a:gd name="T109" fmla="*/ 80 h 146"/>
              <a:gd name="T110" fmla="*/ 61 w 198"/>
              <a:gd name="T111" fmla="*/ 80 h 146"/>
              <a:gd name="T112" fmla="*/ 61 w 198"/>
              <a:gd name="T113" fmla="*/ 72 h 146"/>
              <a:gd name="T114" fmla="*/ 160 w 198"/>
              <a:gd name="T115" fmla="*/ 72 h 146"/>
              <a:gd name="T116" fmla="*/ 160 w 198"/>
              <a:gd name="T117" fmla="*/ 8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98" h="146">
                <a:moveTo>
                  <a:pt x="183" y="0"/>
                </a:moveTo>
                <a:cubicBezTo>
                  <a:pt x="14" y="0"/>
                  <a:pt x="14" y="0"/>
                  <a:pt x="14" y="0"/>
                </a:cubicBezTo>
                <a:cubicBezTo>
                  <a:pt x="6" y="0"/>
                  <a:pt x="0" y="7"/>
                  <a:pt x="0" y="15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140"/>
                  <a:pt x="6" y="146"/>
                  <a:pt x="14" y="146"/>
                </a:cubicBezTo>
                <a:cubicBezTo>
                  <a:pt x="183" y="146"/>
                  <a:pt x="183" y="146"/>
                  <a:pt x="183" y="146"/>
                </a:cubicBezTo>
                <a:cubicBezTo>
                  <a:pt x="191" y="146"/>
                  <a:pt x="198" y="140"/>
                  <a:pt x="198" y="132"/>
                </a:cubicBezTo>
                <a:cubicBezTo>
                  <a:pt x="198" y="15"/>
                  <a:pt x="198" y="15"/>
                  <a:pt x="198" y="15"/>
                </a:cubicBezTo>
                <a:cubicBezTo>
                  <a:pt x="198" y="7"/>
                  <a:pt x="191" y="0"/>
                  <a:pt x="183" y="0"/>
                </a:cubicBezTo>
                <a:close/>
                <a:moveTo>
                  <a:pt x="52" y="8"/>
                </a:moveTo>
                <a:cubicBezTo>
                  <a:pt x="54" y="8"/>
                  <a:pt x="56" y="10"/>
                  <a:pt x="56" y="12"/>
                </a:cubicBezTo>
                <a:cubicBezTo>
                  <a:pt x="56" y="15"/>
                  <a:pt x="54" y="17"/>
                  <a:pt x="52" y="17"/>
                </a:cubicBezTo>
                <a:cubicBezTo>
                  <a:pt x="49" y="17"/>
                  <a:pt x="48" y="15"/>
                  <a:pt x="48" y="12"/>
                </a:cubicBezTo>
                <a:cubicBezTo>
                  <a:pt x="48" y="10"/>
                  <a:pt x="49" y="8"/>
                  <a:pt x="52" y="8"/>
                </a:cubicBezTo>
                <a:close/>
                <a:moveTo>
                  <a:pt x="37" y="8"/>
                </a:moveTo>
                <a:cubicBezTo>
                  <a:pt x="39" y="8"/>
                  <a:pt x="41" y="10"/>
                  <a:pt x="41" y="12"/>
                </a:cubicBezTo>
                <a:cubicBezTo>
                  <a:pt x="41" y="15"/>
                  <a:pt x="39" y="17"/>
                  <a:pt x="37" y="17"/>
                </a:cubicBezTo>
                <a:cubicBezTo>
                  <a:pt x="34" y="17"/>
                  <a:pt x="32" y="15"/>
                  <a:pt x="32" y="12"/>
                </a:cubicBezTo>
                <a:cubicBezTo>
                  <a:pt x="32" y="10"/>
                  <a:pt x="34" y="8"/>
                  <a:pt x="37" y="8"/>
                </a:cubicBezTo>
                <a:close/>
                <a:moveTo>
                  <a:pt x="22" y="8"/>
                </a:moveTo>
                <a:cubicBezTo>
                  <a:pt x="24" y="8"/>
                  <a:pt x="26" y="10"/>
                  <a:pt x="26" y="12"/>
                </a:cubicBezTo>
                <a:cubicBezTo>
                  <a:pt x="26" y="15"/>
                  <a:pt x="24" y="17"/>
                  <a:pt x="22" y="17"/>
                </a:cubicBezTo>
                <a:cubicBezTo>
                  <a:pt x="19" y="17"/>
                  <a:pt x="17" y="15"/>
                  <a:pt x="17" y="12"/>
                </a:cubicBezTo>
                <a:cubicBezTo>
                  <a:pt x="17" y="10"/>
                  <a:pt x="19" y="8"/>
                  <a:pt x="22" y="8"/>
                </a:cubicBezTo>
                <a:close/>
                <a:moveTo>
                  <a:pt x="186" y="125"/>
                </a:moveTo>
                <a:cubicBezTo>
                  <a:pt x="12" y="125"/>
                  <a:pt x="12" y="125"/>
                  <a:pt x="12" y="125"/>
                </a:cubicBezTo>
                <a:cubicBezTo>
                  <a:pt x="12" y="20"/>
                  <a:pt x="12" y="20"/>
                  <a:pt x="12" y="20"/>
                </a:cubicBezTo>
                <a:cubicBezTo>
                  <a:pt x="186" y="20"/>
                  <a:pt x="186" y="20"/>
                  <a:pt x="186" y="20"/>
                </a:cubicBezTo>
                <a:lnTo>
                  <a:pt x="186" y="125"/>
                </a:lnTo>
                <a:close/>
                <a:moveTo>
                  <a:pt x="160" y="56"/>
                </a:moveTo>
                <a:cubicBezTo>
                  <a:pt x="61" y="56"/>
                  <a:pt x="61" y="56"/>
                  <a:pt x="61" y="56"/>
                </a:cubicBezTo>
                <a:cubicBezTo>
                  <a:pt x="61" y="48"/>
                  <a:pt x="61" y="48"/>
                  <a:pt x="61" y="48"/>
                </a:cubicBezTo>
                <a:cubicBezTo>
                  <a:pt x="160" y="48"/>
                  <a:pt x="160" y="48"/>
                  <a:pt x="160" y="48"/>
                </a:cubicBezTo>
                <a:lnTo>
                  <a:pt x="160" y="56"/>
                </a:lnTo>
                <a:close/>
                <a:moveTo>
                  <a:pt x="51" y="80"/>
                </a:moveTo>
                <a:cubicBezTo>
                  <a:pt x="37" y="80"/>
                  <a:pt x="37" y="80"/>
                  <a:pt x="37" y="80"/>
                </a:cubicBezTo>
                <a:cubicBezTo>
                  <a:pt x="37" y="66"/>
                  <a:pt x="37" y="66"/>
                  <a:pt x="37" y="66"/>
                </a:cubicBezTo>
                <a:cubicBezTo>
                  <a:pt x="51" y="66"/>
                  <a:pt x="51" y="66"/>
                  <a:pt x="51" y="66"/>
                </a:cubicBezTo>
                <a:lnTo>
                  <a:pt x="51" y="80"/>
                </a:lnTo>
                <a:close/>
                <a:moveTo>
                  <a:pt x="51" y="56"/>
                </a:moveTo>
                <a:cubicBezTo>
                  <a:pt x="37" y="56"/>
                  <a:pt x="37" y="56"/>
                  <a:pt x="37" y="56"/>
                </a:cubicBezTo>
                <a:cubicBezTo>
                  <a:pt x="37" y="42"/>
                  <a:pt x="37" y="42"/>
                  <a:pt x="37" y="42"/>
                </a:cubicBezTo>
                <a:cubicBezTo>
                  <a:pt x="51" y="42"/>
                  <a:pt x="51" y="42"/>
                  <a:pt x="51" y="42"/>
                </a:cubicBezTo>
                <a:lnTo>
                  <a:pt x="51" y="56"/>
                </a:lnTo>
                <a:close/>
                <a:moveTo>
                  <a:pt x="51" y="105"/>
                </a:moveTo>
                <a:cubicBezTo>
                  <a:pt x="37" y="105"/>
                  <a:pt x="37" y="105"/>
                  <a:pt x="37" y="105"/>
                </a:cubicBezTo>
                <a:cubicBezTo>
                  <a:pt x="37" y="91"/>
                  <a:pt x="37" y="91"/>
                  <a:pt x="37" y="91"/>
                </a:cubicBezTo>
                <a:cubicBezTo>
                  <a:pt x="51" y="91"/>
                  <a:pt x="51" y="91"/>
                  <a:pt x="51" y="91"/>
                </a:cubicBezTo>
                <a:lnTo>
                  <a:pt x="51" y="105"/>
                </a:lnTo>
                <a:close/>
                <a:moveTo>
                  <a:pt x="160" y="105"/>
                </a:moveTo>
                <a:cubicBezTo>
                  <a:pt x="61" y="105"/>
                  <a:pt x="61" y="105"/>
                  <a:pt x="61" y="105"/>
                </a:cubicBezTo>
                <a:cubicBezTo>
                  <a:pt x="61" y="97"/>
                  <a:pt x="61" y="97"/>
                  <a:pt x="61" y="97"/>
                </a:cubicBezTo>
                <a:cubicBezTo>
                  <a:pt x="160" y="97"/>
                  <a:pt x="160" y="97"/>
                  <a:pt x="160" y="97"/>
                </a:cubicBezTo>
                <a:lnTo>
                  <a:pt x="160" y="105"/>
                </a:lnTo>
                <a:close/>
                <a:moveTo>
                  <a:pt x="160" y="80"/>
                </a:moveTo>
                <a:cubicBezTo>
                  <a:pt x="61" y="80"/>
                  <a:pt x="61" y="80"/>
                  <a:pt x="61" y="80"/>
                </a:cubicBezTo>
                <a:cubicBezTo>
                  <a:pt x="61" y="72"/>
                  <a:pt x="61" y="72"/>
                  <a:pt x="61" y="72"/>
                </a:cubicBezTo>
                <a:cubicBezTo>
                  <a:pt x="160" y="72"/>
                  <a:pt x="160" y="72"/>
                  <a:pt x="160" y="72"/>
                </a:cubicBezTo>
                <a:lnTo>
                  <a:pt x="160" y="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50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203667" y="4268210"/>
            <a:ext cx="734732" cy="664534"/>
          </a:xfrm>
          <a:custGeom>
            <a:avLst/>
            <a:gdLst>
              <a:gd name="T0" fmla="*/ 75 w 197"/>
              <a:gd name="T1" fmla="*/ 63 h 177"/>
              <a:gd name="T2" fmla="*/ 98 w 197"/>
              <a:gd name="T3" fmla="*/ 40 h 177"/>
              <a:gd name="T4" fmla="*/ 122 w 197"/>
              <a:gd name="T5" fmla="*/ 63 h 177"/>
              <a:gd name="T6" fmla="*/ 98 w 197"/>
              <a:gd name="T7" fmla="*/ 86 h 177"/>
              <a:gd name="T8" fmla="*/ 75 w 197"/>
              <a:gd name="T9" fmla="*/ 63 h 177"/>
              <a:gd name="T10" fmla="*/ 116 w 197"/>
              <a:gd name="T11" fmla="*/ 93 h 177"/>
              <a:gd name="T12" fmla="*/ 98 w 197"/>
              <a:gd name="T13" fmla="*/ 89 h 177"/>
              <a:gd name="T14" fmla="*/ 80 w 197"/>
              <a:gd name="T15" fmla="*/ 93 h 177"/>
              <a:gd name="T16" fmla="*/ 56 w 197"/>
              <a:gd name="T17" fmla="*/ 98 h 177"/>
              <a:gd name="T18" fmla="*/ 60 w 197"/>
              <a:gd name="T19" fmla="*/ 134 h 177"/>
              <a:gd name="T20" fmla="*/ 71 w 197"/>
              <a:gd name="T21" fmla="*/ 152 h 177"/>
              <a:gd name="T22" fmla="*/ 71 w 197"/>
              <a:gd name="T23" fmla="*/ 174 h 177"/>
              <a:gd name="T24" fmla="*/ 98 w 197"/>
              <a:gd name="T25" fmla="*/ 177 h 177"/>
              <a:gd name="T26" fmla="*/ 125 w 197"/>
              <a:gd name="T27" fmla="*/ 174 h 177"/>
              <a:gd name="T28" fmla="*/ 125 w 197"/>
              <a:gd name="T29" fmla="*/ 152 h 177"/>
              <a:gd name="T30" fmla="*/ 136 w 197"/>
              <a:gd name="T31" fmla="*/ 134 h 177"/>
              <a:gd name="T32" fmla="*/ 141 w 197"/>
              <a:gd name="T33" fmla="*/ 98 h 177"/>
              <a:gd name="T34" fmla="*/ 116 w 197"/>
              <a:gd name="T35" fmla="*/ 93 h 177"/>
              <a:gd name="T36" fmla="*/ 197 w 197"/>
              <a:gd name="T37" fmla="*/ 14 h 177"/>
              <a:gd name="T38" fmla="*/ 197 w 197"/>
              <a:gd name="T39" fmla="*/ 132 h 177"/>
              <a:gd name="T40" fmla="*/ 183 w 197"/>
              <a:gd name="T41" fmla="*/ 146 h 177"/>
              <a:gd name="T42" fmla="*/ 137 w 197"/>
              <a:gd name="T43" fmla="*/ 146 h 177"/>
              <a:gd name="T44" fmla="*/ 143 w 197"/>
              <a:gd name="T45" fmla="*/ 137 h 177"/>
              <a:gd name="T46" fmla="*/ 146 w 197"/>
              <a:gd name="T47" fmla="*/ 125 h 177"/>
              <a:gd name="T48" fmla="*/ 185 w 197"/>
              <a:gd name="T49" fmla="*/ 125 h 177"/>
              <a:gd name="T50" fmla="*/ 185 w 197"/>
              <a:gd name="T51" fmla="*/ 20 h 177"/>
              <a:gd name="T52" fmla="*/ 11 w 197"/>
              <a:gd name="T53" fmla="*/ 20 h 177"/>
              <a:gd name="T54" fmla="*/ 11 w 197"/>
              <a:gd name="T55" fmla="*/ 125 h 177"/>
              <a:gd name="T56" fmla="*/ 51 w 197"/>
              <a:gd name="T57" fmla="*/ 125 h 177"/>
              <a:gd name="T58" fmla="*/ 53 w 197"/>
              <a:gd name="T59" fmla="*/ 136 h 177"/>
              <a:gd name="T60" fmla="*/ 53 w 197"/>
              <a:gd name="T61" fmla="*/ 137 h 177"/>
              <a:gd name="T62" fmla="*/ 59 w 197"/>
              <a:gd name="T63" fmla="*/ 146 h 177"/>
              <a:gd name="T64" fmla="*/ 14 w 197"/>
              <a:gd name="T65" fmla="*/ 146 h 177"/>
              <a:gd name="T66" fmla="*/ 0 w 197"/>
              <a:gd name="T67" fmla="*/ 132 h 177"/>
              <a:gd name="T68" fmla="*/ 0 w 197"/>
              <a:gd name="T69" fmla="*/ 14 h 177"/>
              <a:gd name="T70" fmla="*/ 14 w 197"/>
              <a:gd name="T71" fmla="*/ 0 h 177"/>
              <a:gd name="T72" fmla="*/ 183 w 197"/>
              <a:gd name="T73" fmla="*/ 0 h 177"/>
              <a:gd name="T74" fmla="*/ 197 w 197"/>
              <a:gd name="T75" fmla="*/ 14 h 177"/>
              <a:gd name="T76" fmla="*/ 26 w 197"/>
              <a:gd name="T77" fmla="*/ 12 h 177"/>
              <a:gd name="T78" fmla="*/ 21 w 197"/>
              <a:gd name="T79" fmla="*/ 7 h 177"/>
              <a:gd name="T80" fmla="*/ 17 w 197"/>
              <a:gd name="T81" fmla="*/ 12 h 177"/>
              <a:gd name="T82" fmla="*/ 21 w 197"/>
              <a:gd name="T83" fmla="*/ 16 h 177"/>
              <a:gd name="T84" fmla="*/ 26 w 197"/>
              <a:gd name="T85" fmla="*/ 12 h 177"/>
              <a:gd name="T86" fmla="*/ 41 w 197"/>
              <a:gd name="T87" fmla="*/ 12 h 177"/>
              <a:gd name="T88" fmla="*/ 36 w 197"/>
              <a:gd name="T89" fmla="*/ 7 h 177"/>
              <a:gd name="T90" fmla="*/ 32 w 197"/>
              <a:gd name="T91" fmla="*/ 12 h 177"/>
              <a:gd name="T92" fmla="*/ 36 w 197"/>
              <a:gd name="T93" fmla="*/ 16 h 177"/>
              <a:gd name="T94" fmla="*/ 41 w 197"/>
              <a:gd name="T95" fmla="*/ 12 h 177"/>
              <a:gd name="T96" fmla="*/ 56 w 197"/>
              <a:gd name="T97" fmla="*/ 12 h 177"/>
              <a:gd name="T98" fmla="*/ 52 w 197"/>
              <a:gd name="T99" fmla="*/ 7 h 177"/>
              <a:gd name="T100" fmla="*/ 47 w 197"/>
              <a:gd name="T101" fmla="*/ 12 h 177"/>
              <a:gd name="T102" fmla="*/ 52 w 197"/>
              <a:gd name="T103" fmla="*/ 16 h 177"/>
              <a:gd name="T104" fmla="*/ 56 w 197"/>
              <a:gd name="T105" fmla="*/ 12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97" h="177">
                <a:moveTo>
                  <a:pt x="75" y="63"/>
                </a:moveTo>
                <a:cubicBezTo>
                  <a:pt x="75" y="50"/>
                  <a:pt x="85" y="40"/>
                  <a:pt x="98" y="40"/>
                </a:cubicBezTo>
                <a:cubicBezTo>
                  <a:pt x="111" y="40"/>
                  <a:pt x="122" y="50"/>
                  <a:pt x="122" y="63"/>
                </a:cubicBezTo>
                <a:cubicBezTo>
                  <a:pt x="122" y="76"/>
                  <a:pt x="111" y="86"/>
                  <a:pt x="98" y="86"/>
                </a:cubicBezTo>
                <a:cubicBezTo>
                  <a:pt x="85" y="86"/>
                  <a:pt x="75" y="76"/>
                  <a:pt x="75" y="63"/>
                </a:cubicBezTo>
                <a:close/>
                <a:moveTo>
                  <a:pt x="116" y="93"/>
                </a:moveTo>
                <a:cubicBezTo>
                  <a:pt x="113" y="92"/>
                  <a:pt x="107" y="89"/>
                  <a:pt x="98" y="89"/>
                </a:cubicBezTo>
                <a:cubicBezTo>
                  <a:pt x="90" y="89"/>
                  <a:pt x="83" y="92"/>
                  <a:pt x="80" y="93"/>
                </a:cubicBezTo>
                <a:cubicBezTo>
                  <a:pt x="65" y="95"/>
                  <a:pt x="56" y="98"/>
                  <a:pt x="56" y="98"/>
                </a:cubicBezTo>
                <a:cubicBezTo>
                  <a:pt x="56" y="98"/>
                  <a:pt x="59" y="128"/>
                  <a:pt x="60" y="134"/>
                </a:cubicBezTo>
                <a:cubicBezTo>
                  <a:pt x="63" y="141"/>
                  <a:pt x="71" y="145"/>
                  <a:pt x="71" y="152"/>
                </a:cubicBezTo>
                <a:cubicBezTo>
                  <a:pt x="71" y="174"/>
                  <a:pt x="71" y="174"/>
                  <a:pt x="71" y="174"/>
                </a:cubicBezTo>
                <a:cubicBezTo>
                  <a:pt x="71" y="174"/>
                  <a:pt x="84" y="177"/>
                  <a:pt x="98" y="177"/>
                </a:cubicBezTo>
                <a:cubicBezTo>
                  <a:pt x="112" y="177"/>
                  <a:pt x="125" y="174"/>
                  <a:pt x="125" y="174"/>
                </a:cubicBezTo>
                <a:cubicBezTo>
                  <a:pt x="125" y="152"/>
                  <a:pt x="125" y="152"/>
                  <a:pt x="125" y="152"/>
                </a:cubicBezTo>
                <a:cubicBezTo>
                  <a:pt x="125" y="145"/>
                  <a:pt x="133" y="141"/>
                  <a:pt x="136" y="134"/>
                </a:cubicBezTo>
                <a:cubicBezTo>
                  <a:pt x="138" y="128"/>
                  <a:pt x="141" y="98"/>
                  <a:pt x="141" y="98"/>
                </a:cubicBezTo>
                <a:cubicBezTo>
                  <a:pt x="141" y="98"/>
                  <a:pt x="132" y="95"/>
                  <a:pt x="116" y="93"/>
                </a:cubicBezTo>
                <a:close/>
                <a:moveTo>
                  <a:pt x="197" y="14"/>
                </a:moveTo>
                <a:cubicBezTo>
                  <a:pt x="197" y="132"/>
                  <a:pt x="197" y="132"/>
                  <a:pt x="197" y="132"/>
                </a:cubicBezTo>
                <a:cubicBezTo>
                  <a:pt x="197" y="140"/>
                  <a:pt x="191" y="146"/>
                  <a:pt x="183" y="146"/>
                </a:cubicBezTo>
                <a:cubicBezTo>
                  <a:pt x="137" y="146"/>
                  <a:pt x="137" y="146"/>
                  <a:pt x="137" y="146"/>
                </a:cubicBezTo>
                <a:cubicBezTo>
                  <a:pt x="139" y="144"/>
                  <a:pt x="142" y="141"/>
                  <a:pt x="143" y="137"/>
                </a:cubicBezTo>
                <a:cubicBezTo>
                  <a:pt x="144" y="135"/>
                  <a:pt x="145" y="130"/>
                  <a:pt x="146" y="125"/>
                </a:cubicBezTo>
                <a:cubicBezTo>
                  <a:pt x="185" y="125"/>
                  <a:pt x="185" y="125"/>
                  <a:pt x="185" y="125"/>
                </a:cubicBezTo>
                <a:cubicBezTo>
                  <a:pt x="185" y="20"/>
                  <a:pt x="185" y="20"/>
                  <a:pt x="185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11" y="125"/>
                  <a:pt x="11" y="125"/>
                  <a:pt x="11" y="125"/>
                </a:cubicBezTo>
                <a:cubicBezTo>
                  <a:pt x="51" y="125"/>
                  <a:pt x="51" y="125"/>
                  <a:pt x="51" y="125"/>
                </a:cubicBezTo>
                <a:cubicBezTo>
                  <a:pt x="51" y="130"/>
                  <a:pt x="52" y="134"/>
                  <a:pt x="53" y="136"/>
                </a:cubicBezTo>
                <a:cubicBezTo>
                  <a:pt x="53" y="137"/>
                  <a:pt x="53" y="137"/>
                  <a:pt x="53" y="137"/>
                </a:cubicBezTo>
                <a:cubicBezTo>
                  <a:pt x="54" y="141"/>
                  <a:pt x="57" y="144"/>
                  <a:pt x="59" y="146"/>
                </a:cubicBezTo>
                <a:cubicBezTo>
                  <a:pt x="14" y="146"/>
                  <a:pt x="14" y="146"/>
                  <a:pt x="14" y="146"/>
                </a:cubicBezTo>
                <a:cubicBezTo>
                  <a:pt x="6" y="146"/>
                  <a:pt x="0" y="140"/>
                  <a:pt x="0" y="132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6" y="0"/>
                  <a:pt x="14" y="0"/>
                </a:cubicBezTo>
                <a:cubicBezTo>
                  <a:pt x="183" y="0"/>
                  <a:pt x="183" y="0"/>
                  <a:pt x="183" y="0"/>
                </a:cubicBezTo>
                <a:cubicBezTo>
                  <a:pt x="191" y="0"/>
                  <a:pt x="197" y="6"/>
                  <a:pt x="197" y="14"/>
                </a:cubicBezTo>
                <a:close/>
                <a:moveTo>
                  <a:pt x="26" y="12"/>
                </a:moveTo>
                <a:cubicBezTo>
                  <a:pt x="26" y="9"/>
                  <a:pt x="24" y="7"/>
                  <a:pt x="21" y="7"/>
                </a:cubicBezTo>
                <a:cubicBezTo>
                  <a:pt x="19" y="7"/>
                  <a:pt x="17" y="9"/>
                  <a:pt x="17" y="12"/>
                </a:cubicBezTo>
                <a:cubicBezTo>
                  <a:pt x="17" y="14"/>
                  <a:pt x="19" y="16"/>
                  <a:pt x="21" y="16"/>
                </a:cubicBezTo>
                <a:cubicBezTo>
                  <a:pt x="24" y="16"/>
                  <a:pt x="26" y="14"/>
                  <a:pt x="26" y="12"/>
                </a:cubicBezTo>
                <a:close/>
                <a:moveTo>
                  <a:pt x="41" y="12"/>
                </a:moveTo>
                <a:cubicBezTo>
                  <a:pt x="41" y="9"/>
                  <a:pt x="39" y="7"/>
                  <a:pt x="36" y="7"/>
                </a:cubicBezTo>
                <a:cubicBezTo>
                  <a:pt x="34" y="7"/>
                  <a:pt x="32" y="9"/>
                  <a:pt x="32" y="12"/>
                </a:cubicBezTo>
                <a:cubicBezTo>
                  <a:pt x="32" y="14"/>
                  <a:pt x="34" y="16"/>
                  <a:pt x="36" y="16"/>
                </a:cubicBezTo>
                <a:cubicBezTo>
                  <a:pt x="39" y="16"/>
                  <a:pt x="41" y="14"/>
                  <a:pt x="41" y="12"/>
                </a:cubicBezTo>
                <a:close/>
                <a:moveTo>
                  <a:pt x="56" y="12"/>
                </a:moveTo>
                <a:cubicBezTo>
                  <a:pt x="56" y="9"/>
                  <a:pt x="54" y="7"/>
                  <a:pt x="52" y="7"/>
                </a:cubicBezTo>
                <a:cubicBezTo>
                  <a:pt x="49" y="7"/>
                  <a:pt x="47" y="9"/>
                  <a:pt x="47" y="12"/>
                </a:cubicBezTo>
                <a:cubicBezTo>
                  <a:pt x="47" y="14"/>
                  <a:pt x="49" y="16"/>
                  <a:pt x="52" y="16"/>
                </a:cubicBezTo>
                <a:cubicBezTo>
                  <a:pt x="54" y="16"/>
                  <a:pt x="56" y="14"/>
                  <a:pt x="56" y="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462"/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1303593" y="1864087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1303593" y="2280883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1303593" y="2973228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1303593" y="3390024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1303593" y="4082370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1303593" y="4499166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5189444" y="1864087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5189444" y="2280883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5189444" y="2973228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5189444" y="3390024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5189444" y="4082370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90000"/>
                  <a:lumOff val="1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5189444" y="4499166"/>
            <a:ext cx="2333999" cy="4947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grpSp>
        <p:nvGrpSpPr>
          <p:cNvPr id="63" name="Group 62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348676"/>
            <a:ext cx="779223" cy="312382"/>
            <a:chOff x="3816220" y="2360644"/>
            <a:chExt cx="867747" cy="391887"/>
          </a:xfrm>
        </p:grpSpPr>
        <p:sp>
          <p:nvSpPr>
            <p:cNvPr id="64" name="出自【趣你的PPT】(微信:qunideppt)：最优质的PPT资源库"/>
            <p:cNvSpPr/>
            <p:nvPr/>
          </p:nvSpPr>
          <p:spPr>
            <a:xfrm>
              <a:off x="3816220" y="2491273"/>
              <a:ext cx="699796" cy="261258"/>
            </a:xfrm>
            <a:prstGeom prst="rect">
              <a:avLst/>
            </a:prstGeom>
            <a:solidFill>
              <a:srgbClr val="4F50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/>
            <p:nvPr/>
          </p:nvSpPr>
          <p:spPr>
            <a:xfrm>
              <a:off x="3984171" y="2360644"/>
              <a:ext cx="699796" cy="2612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5460" y="274035"/>
            <a:ext cx="2512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</p:spTree>
    <p:extLst>
      <p:ext uri="{BB962C8B-B14F-4D97-AF65-F5344CB8AC3E}">
        <p14:creationId xmlns:p14="http://schemas.microsoft.com/office/powerpoint/2010/main" val="3916893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出自【趣你的PPT】(微信:qunideppt)：最优质的PPT资源库"/>
          <p:cNvSpPr txBox="1"/>
          <p:nvPr/>
        </p:nvSpPr>
        <p:spPr>
          <a:xfrm>
            <a:off x="3072982" y="2321004"/>
            <a:ext cx="238639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13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410775" y="2555285"/>
            <a:ext cx="344408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5401444" y="2636208"/>
            <a:ext cx="0" cy="1427182"/>
          </a:xfrm>
          <a:prstGeom prst="line">
            <a:avLst/>
          </a:prstGeom>
          <a:ln w="381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出自【趣你的PPT】(微信:qunideppt)：最优质的PPT资源库"/>
          <p:cNvSpPr/>
          <p:nvPr/>
        </p:nvSpPr>
        <p:spPr>
          <a:xfrm>
            <a:off x="5564913" y="3201616"/>
            <a:ext cx="3135805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播放量已超过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2323965" y="1980189"/>
            <a:ext cx="2099388" cy="1435140"/>
          </a:xfrm>
          <a:prstGeom prst="halfFrame">
            <a:avLst>
              <a:gd name="adj1" fmla="val 17729"/>
              <a:gd name="adj2" fmla="val 22931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 flipH="1" flipV="1">
            <a:off x="7331767" y="3259791"/>
            <a:ext cx="2099388" cy="1435140"/>
          </a:xfrm>
          <a:prstGeom prst="halfFrame">
            <a:avLst>
              <a:gd name="adj1" fmla="val 17729"/>
              <a:gd name="adj2" fmla="val 22931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6772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3jlrxioi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csmurm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3xcgkizd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u3qytk2u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3xcgkizd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u3qytk2u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3xcgkizd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u3qytk2u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3xcgkizd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u3qytk2u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3xcgkizd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csmurma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u3qytk2u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amkimnj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nfry4gpr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amkimnj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nfry4gpr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amkimnj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nfry4gpr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amkimnj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nfry4gpr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amkimnj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3jlrxioi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nfry4gpr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0zct5aju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xy34k1py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0zct5aju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xy34k1py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0zct5aju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xy34k1py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0zct5aju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xy34k1py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0zct5aju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csmurm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xy34k1py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3jlrxioi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csmurm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3jlrxioi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csmurm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3jlrxioi"/>
</p:tagLst>
</file>

<file path=ppt/theme/theme1.xml><?xml version="1.0" encoding="utf-8"?>
<a:theme xmlns:a="http://schemas.openxmlformats.org/drawingml/2006/main" name="标准000">
  <a:themeElements>
    <a:clrScheme name="自定义 151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00B0F0"/>
      </a:accent1>
      <a:accent2>
        <a:srgbClr val="949599"/>
      </a:accent2>
      <a:accent3>
        <a:srgbClr val="FFC000"/>
      </a:accent3>
      <a:accent4>
        <a:srgbClr val="FFC000"/>
      </a:accent4>
      <a:accent5>
        <a:srgbClr val="FFC000"/>
      </a:accent5>
      <a:accent6>
        <a:srgbClr val="FFC000"/>
      </a:accent6>
      <a:hlink>
        <a:srgbClr val="FFC000"/>
      </a:hlink>
      <a:folHlink>
        <a:srgbClr val="954F72"/>
      </a:folHlink>
    </a:clrScheme>
    <a:fontScheme name="标准00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标准000" id="{D4B76CA2-B109-4A4B-9A5F-5D8E1F4440FB}" vid="{3A4CA05C-C500-47DB-8831-196445B5F2F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标准000</Template>
  <TotalTime>304</TotalTime>
  <Words>1622</Words>
  <Application>Microsoft Office PowerPoint</Application>
  <PresentationFormat>宽屏</PresentationFormat>
  <Paragraphs>211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0" baseType="lpstr">
      <vt:lpstr>Gill Sans</vt:lpstr>
      <vt:lpstr>linea-basic-10</vt:lpstr>
      <vt:lpstr>Open Sans Light</vt:lpstr>
      <vt:lpstr>Roboto</vt:lpstr>
      <vt:lpstr>Roboto Condensed Light</vt:lpstr>
      <vt:lpstr>等线</vt:lpstr>
      <vt:lpstr>微软雅黑</vt:lpstr>
      <vt:lpstr>Arial</vt:lpstr>
      <vt:lpstr>Source Sans Pro</vt:lpstr>
      <vt:lpstr>Source Sans Pro Light</vt:lpstr>
      <vt:lpstr>标准000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李燕</dc:creator>
  <cp:lastModifiedBy>chentianping</cp:lastModifiedBy>
  <cp:revision>35</cp:revision>
  <dcterms:created xsi:type="dcterms:W3CDTF">2017-01-12T04:50:06Z</dcterms:created>
  <dcterms:modified xsi:type="dcterms:W3CDTF">2017-03-13T02:40:03Z</dcterms:modified>
</cp:coreProperties>
</file>

<file path=docProps/thumbnail.jpeg>
</file>